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sldIdLst>
    <p:sldId id="256" r:id="rId2"/>
    <p:sldId id="257" r:id="rId3"/>
    <p:sldId id="258" r:id="rId4"/>
    <p:sldId id="259" r:id="rId5"/>
    <p:sldId id="260" r:id="rId6"/>
    <p:sldId id="280" r:id="rId7"/>
    <p:sldId id="282" r:id="rId8"/>
    <p:sldId id="281" r:id="rId9"/>
    <p:sldId id="292" r:id="rId10"/>
    <p:sldId id="283" r:id="rId11"/>
    <p:sldId id="294" r:id="rId12"/>
    <p:sldId id="284" r:id="rId13"/>
    <p:sldId id="287" r:id="rId14"/>
    <p:sldId id="285" r:id="rId15"/>
    <p:sldId id="295" r:id="rId16"/>
    <p:sldId id="316" r:id="rId17"/>
    <p:sldId id="318" r:id="rId18"/>
    <p:sldId id="296" r:id="rId19"/>
    <p:sldId id="297" r:id="rId20"/>
    <p:sldId id="307" r:id="rId21"/>
    <p:sldId id="309" r:id="rId22"/>
    <p:sldId id="310" r:id="rId23"/>
    <p:sldId id="313" r:id="rId24"/>
    <p:sldId id="320" r:id="rId25"/>
    <p:sldId id="321" r:id="rId26"/>
    <p:sldId id="304" r:id="rId27"/>
    <p:sldId id="298" r:id="rId28"/>
    <p:sldId id="299" r:id="rId29"/>
  </p:sldIdLst>
  <p:sldSz cx="24377650" cy="13716000"/>
  <p:notesSz cx="6858000" cy="9144000"/>
  <p:embeddedFontLst>
    <p:embeddedFont>
      <p:font typeface="Nunito" panose="020B0604020202020204" charset="0"/>
      <p:regular r:id="rId31"/>
      <p:bold r:id="rId32"/>
      <p:italic r:id="rId33"/>
      <p:boldItalic r:id="rId34"/>
    </p:embeddedFont>
    <p:embeddedFont>
      <p:font typeface="Verdana" panose="020B0604030504040204" pitchFamily="34" charset="0"/>
      <p:regular r:id="rId35"/>
      <p:bold r:id="rId36"/>
      <p:italic r:id="rId37"/>
      <p:boldItalic r:id="rId38"/>
    </p:embeddedFont>
  </p:embeddedFont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a:buNone/>
      <a:defRPr sz="1400" b="0" i="0" u="none" kern="1200">
        <a:solidFill>
          <a:srgbClr val="000000"/>
        </a:solidFill>
        <a:latin typeface="Arial" panose="020B0604020202020204"/>
        <a:ea typeface="Arial" panose="020B0604020202020204"/>
        <a:cs typeface="+mn-cs"/>
        <a:sym typeface="Arial" panose="020B0604020202020204"/>
      </a:defRPr>
    </a:lvl1pPr>
    <a:lvl2pPr marL="0" lvl="1" indent="0" algn="l" defTabSz="914400" rtl="0" eaLnBrk="1" fontAlgn="base" latinLnBrk="0" hangingPunct="1">
      <a:lnSpc>
        <a:spcPct val="100000"/>
      </a:lnSpc>
      <a:spcBef>
        <a:spcPct val="0"/>
      </a:spcBef>
      <a:spcAft>
        <a:spcPct val="0"/>
      </a:spcAft>
      <a:buFont typeface="Arial" panose="020B0604020202020204"/>
      <a:buNone/>
      <a:defRPr sz="1400" b="0" i="0" u="none" kern="1200">
        <a:solidFill>
          <a:srgbClr val="000000"/>
        </a:solidFill>
        <a:latin typeface="Arial" panose="020B0604020202020204"/>
        <a:ea typeface="Arial" panose="020B0604020202020204"/>
        <a:cs typeface="+mn-cs"/>
        <a:sym typeface="Arial" panose="020B0604020202020204"/>
      </a:defRPr>
    </a:lvl2pPr>
    <a:lvl3pPr marL="0" lvl="2" indent="0" algn="l" defTabSz="914400" rtl="0" eaLnBrk="1" fontAlgn="base" latinLnBrk="0" hangingPunct="1">
      <a:lnSpc>
        <a:spcPct val="100000"/>
      </a:lnSpc>
      <a:spcBef>
        <a:spcPct val="0"/>
      </a:spcBef>
      <a:spcAft>
        <a:spcPct val="0"/>
      </a:spcAft>
      <a:buFont typeface="Arial" panose="020B0604020202020204"/>
      <a:buNone/>
      <a:defRPr sz="1400" b="0" i="0" u="none" kern="1200">
        <a:solidFill>
          <a:srgbClr val="000000"/>
        </a:solidFill>
        <a:latin typeface="Arial" panose="020B0604020202020204"/>
        <a:ea typeface="Arial" panose="020B0604020202020204"/>
        <a:cs typeface="+mn-cs"/>
        <a:sym typeface="Arial" panose="020B0604020202020204"/>
      </a:defRPr>
    </a:lvl3pPr>
    <a:lvl4pPr marL="0" lvl="3" indent="0" algn="l" defTabSz="914400" rtl="0" eaLnBrk="1" fontAlgn="base" latinLnBrk="0" hangingPunct="1">
      <a:lnSpc>
        <a:spcPct val="100000"/>
      </a:lnSpc>
      <a:spcBef>
        <a:spcPct val="0"/>
      </a:spcBef>
      <a:spcAft>
        <a:spcPct val="0"/>
      </a:spcAft>
      <a:buFont typeface="Arial" panose="020B0604020202020204"/>
      <a:buNone/>
      <a:defRPr sz="1400" b="0" i="0" u="none" kern="1200">
        <a:solidFill>
          <a:srgbClr val="000000"/>
        </a:solidFill>
        <a:latin typeface="Arial" panose="020B0604020202020204"/>
        <a:ea typeface="Arial" panose="020B0604020202020204"/>
        <a:cs typeface="+mn-cs"/>
        <a:sym typeface="Arial" panose="020B0604020202020204"/>
      </a:defRPr>
    </a:lvl4pPr>
    <a:lvl5pPr marL="0" lvl="4" indent="0" algn="l" defTabSz="914400" rtl="0" eaLnBrk="1" fontAlgn="base" latinLnBrk="0" hangingPunct="1">
      <a:lnSpc>
        <a:spcPct val="100000"/>
      </a:lnSpc>
      <a:spcBef>
        <a:spcPct val="0"/>
      </a:spcBef>
      <a:spcAft>
        <a:spcPct val="0"/>
      </a:spcAft>
      <a:buFont typeface="Arial" panose="020B0604020202020204"/>
      <a:buNone/>
      <a:defRPr sz="1400" b="0" i="0" u="none" kern="1200">
        <a:solidFill>
          <a:srgbClr val="000000"/>
        </a:solidFill>
        <a:latin typeface="Arial" panose="020B0604020202020204"/>
        <a:ea typeface="Arial" panose="020B0604020202020204"/>
        <a:cs typeface="+mn-cs"/>
        <a:sym typeface="Arial" panose="020B0604020202020204"/>
      </a:defRPr>
    </a:lvl5pPr>
    <a:lvl6pPr marL="2286000" lvl="5" indent="0" algn="l" defTabSz="914400" rtl="0" eaLnBrk="1" fontAlgn="base" latinLnBrk="0" hangingPunct="1">
      <a:lnSpc>
        <a:spcPct val="100000"/>
      </a:lnSpc>
      <a:spcBef>
        <a:spcPct val="0"/>
      </a:spcBef>
      <a:spcAft>
        <a:spcPct val="0"/>
      </a:spcAft>
      <a:buFont typeface="Arial" panose="020B0604020202020204"/>
      <a:buNone/>
      <a:defRPr sz="1400" b="0" i="0" u="none" kern="1200">
        <a:solidFill>
          <a:srgbClr val="000000"/>
        </a:solidFill>
        <a:latin typeface="Arial" panose="020B0604020202020204"/>
        <a:ea typeface="Arial" panose="020B0604020202020204"/>
        <a:cs typeface="+mn-cs"/>
        <a:sym typeface="Arial" panose="020B0604020202020204"/>
      </a:defRPr>
    </a:lvl6pPr>
    <a:lvl7pPr marL="2743200" lvl="6" indent="0" algn="l" defTabSz="914400" rtl="0" eaLnBrk="1" fontAlgn="base" latinLnBrk="0" hangingPunct="1">
      <a:lnSpc>
        <a:spcPct val="100000"/>
      </a:lnSpc>
      <a:spcBef>
        <a:spcPct val="0"/>
      </a:spcBef>
      <a:spcAft>
        <a:spcPct val="0"/>
      </a:spcAft>
      <a:buFont typeface="Arial" panose="020B0604020202020204"/>
      <a:buNone/>
      <a:defRPr sz="1400" b="0" i="0" u="none" kern="1200">
        <a:solidFill>
          <a:srgbClr val="000000"/>
        </a:solidFill>
        <a:latin typeface="Arial" panose="020B0604020202020204"/>
        <a:ea typeface="Arial" panose="020B0604020202020204"/>
        <a:cs typeface="+mn-cs"/>
        <a:sym typeface="Arial" panose="020B0604020202020204"/>
      </a:defRPr>
    </a:lvl7pPr>
    <a:lvl8pPr marL="3200400" lvl="7" indent="0" algn="l" defTabSz="914400" rtl="0" eaLnBrk="1" fontAlgn="base" latinLnBrk="0" hangingPunct="1">
      <a:lnSpc>
        <a:spcPct val="100000"/>
      </a:lnSpc>
      <a:spcBef>
        <a:spcPct val="0"/>
      </a:spcBef>
      <a:spcAft>
        <a:spcPct val="0"/>
      </a:spcAft>
      <a:buFont typeface="Arial" panose="020B0604020202020204"/>
      <a:buNone/>
      <a:defRPr sz="1400" b="0" i="0" u="none" kern="1200">
        <a:solidFill>
          <a:srgbClr val="000000"/>
        </a:solidFill>
        <a:latin typeface="Arial" panose="020B0604020202020204"/>
        <a:ea typeface="Arial" panose="020B0604020202020204"/>
        <a:cs typeface="+mn-cs"/>
        <a:sym typeface="Arial" panose="020B0604020202020204"/>
      </a:defRPr>
    </a:lvl8pPr>
    <a:lvl9pPr marL="3657600" lvl="8" indent="0" algn="l" defTabSz="914400" rtl="0" eaLnBrk="1" fontAlgn="base" latinLnBrk="0" hangingPunct="1">
      <a:lnSpc>
        <a:spcPct val="100000"/>
      </a:lnSpc>
      <a:spcBef>
        <a:spcPct val="0"/>
      </a:spcBef>
      <a:spcAft>
        <a:spcPct val="0"/>
      </a:spcAft>
      <a:buFont typeface="Arial" panose="020B0604020202020204"/>
      <a:buNone/>
      <a:defRPr sz="1400" b="0" i="0" u="none" kern="1200">
        <a:solidFill>
          <a:srgbClr val="000000"/>
        </a:solidFill>
        <a:latin typeface="Arial" panose="020B0604020202020204"/>
        <a:ea typeface="Arial" panose="020B0604020202020204"/>
        <a:cs typeface="+mn-cs"/>
        <a:sym typeface="Arial" panose="020B0604020202020204"/>
      </a:defRPr>
    </a:lvl9pPr>
  </p:defaultTextStyle>
  <p:extLst>
    <p:ext uri="{EFAFB233-063F-42B5-8137-9DF3F51BA10A}">
      <p15:sldGuideLst xmlns:p15="http://schemas.microsoft.com/office/powerpoint/2012/main">
        <p15:guide id="1" orient="horz" pos="4320">
          <p15:clr>
            <a:srgbClr val="A4A3A4"/>
          </p15:clr>
        </p15:guide>
        <p15:guide id="2" pos="76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howGuides="1">
      <p:cViewPr>
        <p:scale>
          <a:sx n="50" d="100"/>
          <a:sy n="50" d="100"/>
        </p:scale>
        <p:origin x="0" y="317"/>
      </p:cViewPr>
      <p:guideLst>
        <p:guide orient="horz" pos="4320"/>
        <p:guide pos="7678"/>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u="none" strike="noStrike" cap="none">
                <a:solidFill>
                  <a:schemeClr val="dk1"/>
                </a:solidFill>
                <a:latin typeface="Nunito" panose="00000500000000000000"/>
                <a:ea typeface="Nunito" panose="00000500000000000000"/>
                <a:cs typeface="Nunito" panose="00000500000000000000"/>
                <a:sym typeface="Nunito" panose="00000500000000000000"/>
              </a:defRPr>
            </a:lvl1pPr>
            <a:lvl2pPr marL="914400" marR="0" lvl="1" indent="-12700"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165" marR="0" lvl="2" indent="-12065"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2565" marR="0" lvl="3" indent="-12065"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6965" marR="0" lvl="4" indent="-12065"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1365" marR="0" lvl="5" indent="-12065"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5130" marR="0" lvl="6" indent="-11430"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399530" marR="0" lvl="7" indent="-11430"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3930" marR="0" lvl="8" indent="-11430"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fontAlgn="auto"/>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200" b="0" i="0" u="none" strike="noStrike" cap="none">
                <a:solidFill>
                  <a:schemeClr val="dk1"/>
                </a:solidFill>
                <a:latin typeface="Nunito" panose="00000500000000000000"/>
                <a:ea typeface="Nunito" panose="00000500000000000000"/>
                <a:cs typeface="Nunito" panose="00000500000000000000"/>
                <a:sym typeface="Nunito" panose="00000500000000000000"/>
              </a:defRPr>
            </a:lvl1pPr>
            <a:lvl2pPr marL="914400" marR="0" lvl="1" indent="-12700"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165" marR="0" lvl="2" indent="-12065"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2565" marR="0" lvl="3" indent="-12065"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6965" marR="0" lvl="4" indent="-12065"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1365" marR="0" lvl="5" indent="-12065"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5130" marR="0" lvl="6" indent="-11430"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399530" marR="0" lvl="7" indent="-11430"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3930" marR="0" lvl="8" indent="-11430"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fontAlgn="auto"/>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01" name="Google Shape;6;n"/>
          <p:cNvSpPr txBox="1">
            <a:spLocks noGrp="1"/>
          </p:cNvSpPr>
          <p:nvPr>
            <p:ph type="body"/>
          </p:nvPr>
        </p:nvSpPr>
        <p:spPr>
          <a:xfrm>
            <a:off x="685800" y="4343400"/>
            <a:ext cx="5486400" cy="4114800"/>
          </a:xfrm>
          <a:prstGeom prst="rect">
            <a:avLst/>
          </a:prstGeom>
          <a:noFill/>
          <a:ln w="9525">
            <a:noFill/>
          </a:ln>
        </p:spPr>
        <p:txBody>
          <a:bodyPr wrap="square" lIns="91425" tIns="91425" rIns="91425" bIns="91425" anchor="t"/>
          <a:lstStyle/>
          <a:p>
            <a:pPr marL="457200" lvl="0" indent="-228600"/>
            <a:endParaRPr lang="en-US"/>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b="0" i="0" u="none" strike="noStrike" cap="none">
                <a:solidFill>
                  <a:schemeClr val="dk1"/>
                </a:solidFill>
                <a:latin typeface="Nunito" panose="00000500000000000000"/>
                <a:ea typeface="Nunito" panose="00000500000000000000"/>
                <a:cs typeface="Nunito" panose="00000500000000000000"/>
                <a:sym typeface="Nunito" panose="00000500000000000000"/>
              </a:defRPr>
            </a:lvl1pPr>
            <a:lvl2pPr marL="914400" marR="0" lvl="1" indent="-12700"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165" marR="0" lvl="2" indent="-12065"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2565" marR="0" lvl="3" indent="-12065"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6965" marR="0" lvl="4" indent="-12065"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1365" marR="0" lvl="5" indent="-12065"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5130" marR="0" lvl="6" indent="-11430"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399530" marR="0" lvl="7" indent="-11430"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3930" marR="0" lvl="8" indent="-11430"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fontAlgn="auto"/>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fontAlgn="auto">
              <a:spcBef>
                <a:spcPts val="0"/>
              </a:spcBef>
              <a:spcAft>
                <a:spcPts val="0"/>
              </a:spcAft>
              <a:buNone/>
            </a:pPr>
            <a:fld id="{00000000-1234-1234-1234-123412341234}" type="slidenum">
              <a:rPr lang="en-US" sz="1200" b="0" i="0" u="none" strike="noStrike" cap="none" noProof="1">
                <a:solidFill>
                  <a:schemeClr val="dk1"/>
                </a:solidFill>
                <a:latin typeface="Nunito" panose="00000500000000000000"/>
                <a:ea typeface="Nunito" panose="00000500000000000000"/>
                <a:cs typeface="Nunito" panose="00000500000000000000"/>
                <a:sym typeface="Nunito" panose="00000500000000000000"/>
              </a:rPr>
              <a:t>‹#›</a:t>
            </a:fld>
            <a:endParaRPr sz="1200" b="0" i="0" u="none" strike="noStrike" cap="none" noProof="1">
              <a:solidFill>
                <a:schemeClr val="dk1"/>
              </a:solidFill>
              <a:latin typeface="Nunito" panose="00000500000000000000"/>
              <a:ea typeface="Nunito" panose="00000500000000000000"/>
              <a:cs typeface="Nunito" panose="00000500000000000000"/>
              <a:sym typeface="Nunito" panose="00000500000000000000"/>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 name="Google Shape;65;p4:notes"/>
          <p:cNvSpPr>
            <a:spLocks noGrp="1" noRot="1" noChangeAspect="1"/>
          </p:cNvSpPr>
          <p:nvPr>
            <p:ph type="sldImg" idx="2"/>
          </p:nvPr>
        </p:nvSpPr>
        <p:spPr>
          <a:xfrm>
            <a:off x="-16989425" y="-11796712"/>
            <a:ext cx="22153563" cy="12465050"/>
          </a:xfrm>
          <a:solidFill>
            <a:srgbClr val="FFFFFF"/>
          </a:solidFill>
          <a:ln w="9525">
            <a:miter lim="8000"/>
          </a:ln>
        </p:spPr>
      </p:sp>
      <p:sp>
        <p:nvSpPr>
          <p:cNvPr id="6146" name="Google Shape;66;p4:notes"/>
          <p:cNvSpPr txBox="1">
            <a:spLocks noGrp="1"/>
          </p:cNvSpPr>
          <p:nvPr>
            <p:ph type="body"/>
          </p:nvPr>
        </p:nvSpPr>
        <p:spPr>
          <a:xfrm>
            <a:off x="685800" y="4343400"/>
            <a:ext cx="5457825" cy="4086225"/>
          </a:xfrm>
        </p:spPr>
        <p:txBody>
          <a:bodyPr wrap="square" lIns="91425" tIns="45700" rIns="91425" bIns="45700" anchor="ctr"/>
          <a:lstStyle/>
          <a:p>
            <a:pPr marL="0" lvl="0" indent="0">
              <a:buNone/>
            </a:pPr>
            <a:endParaRPr lang="en-US" sz="2400">
              <a:solidFill>
                <a:srgbClr val="000000"/>
              </a:solidFill>
              <a:latin typeface="Nunito" panose="00000500000000000000"/>
              <a:ea typeface="Nunito" panose="00000500000000000000"/>
              <a:sym typeface="Nunito" panose="0000050000000000000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Text Placeholder 2"/>
          <p:cNvSpPr>
            <a:spLocks noGrp="1"/>
          </p:cNvSpPr>
          <p:nvPr>
            <p:ph type="body"/>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Text Placeholder 2"/>
          <p:cNvSpPr>
            <a:spLocks noGrp="1"/>
          </p:cNvSpPr>
          <p:nvPr>
            <p:ph type="body"/>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Text Placeholder 2"/>
          <p:cNvSpPr>
            <a:spLocks noGrp="1"/>
          </p:cNvSpPr>
          <p:nvPr>
            <p:ph type="body"/>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Text Placeholder 2"/>
          <p:cNvSpPr>
            <a:spLocks noGrp="1"/>
          </p:cNvSpPr>
          <p:nvPr>
            <p:ph type="body"/>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Text Placeholder 2"/>
          <p:cNvSpPr>
            <a:spLocks noGrp="1"/>
          </p:cNvSpPr>
          <p:nvPr>
            <p:ph type="body"/>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Text Placeholder 2"/>
          <p:cNvSpPr>
            <a:spLocks noGrp="1"/>
          </p:cNvSpPr>
          <p:nvPr>
            <p:ph type="body"/>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3" name="Google Shape;97;p6:notes"/>
          <p:cNvSpPr txBox="1">
            <a:spLocks noGrp="1"/>
          </p:cNvSpPr>
          <p:nvPr>
            <p:ph type="body"/>
          </p:nvPr>
        </p:nvSpPr>
        <p:spPr/>
        <p:txBody>
          <a:bodyPr wrap="square" lIns="91425" tIns="91425" rIns="91425" bIns="91425" anchor="t"/>
          <a:lstStyle/>
          <a:p>
            <a:pPr marL="0" lvl="0" indent="0">
              <a:buNone/>
            </a:pPr>
            <a:endParaRPr lang="en-US" sz="2400">
              <a:solidFill>
                <a:srgbClr val="000000"/>
              </a:solidFill>
              <a:latin typeface="Nunito" panose="00000500000000000000"/>
              <a:sym typeface="Nunito" panose="00000500000000000000"/>
            </a:endParaRPr>
          </a:p>
        </p:txBody>
      </p:sp>
      <p:sp>
        <p:nvSpPr>
          <p:cNvPr id="98" name="Google Shape;98;p6:notes"/>
          <p:cNvSpPr>
            <a:spLocks noGrp="1" noRot="1" noChangeAspect="1"/>
          </p:cNvSpPr>
          <p:nvPr>
            <p:ph type="sldImg" idx="2"/>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 name="Google Shape;107;p7:notes"/>
          <p:cNvSpPr>
            <a:spLocks noGrp="1" noRot="1" noChangeAspect="1"/>
          </p:cNvSpPr>
          <p:nvPr>
            <p:ph type="sldImg" idx="2"/>
          </p:nvPr>
        </p:nvSpPr>
        <p:spPr>
          <a:xfrm>
            <a:off x="-16989425" y="-11796713"/>
            <a:ext cx="22153563" cy="12465051"/>
          </a:xfrm>
          <a:solidFill>
            <a:srgbClr val="FFFFFF"/>
          </a:solidFill>
          <a:ln w="9525">
            <a:miter lim="8000"/>
          </a:ln>
        </p:spPr>
      </p:sp>
      <p:sp>
        <p:nvSpPr>
          <p:cNvPr id="10242" name="Google Shape;108;p7:notes"/>
          <p:cNvSpPr txBox="1">
            <a:spLocks noGrp="1"/>
          </p:cNvSpPr>
          <p:nvPr>
            <p:ph type="body"/>
          </p:nvPr>
        </p:nvSpPr>
        <p:spPr>
          <a:xfrm>
            <a:off x="685800" y="4343400"/>
            <a:ext cx="5457825" cy="4086225"/>
          </a:xfrm>
        </p:spPr>
        <p:txBody>
          <a:bodyPr wrap="square" lIns="91425" tIns="45700" rIns="91425" bIns="45700" anchor="ctr"/>
          <a:lstStyle/>
          <a:p>
            <a:pPr marL="0" lvl="0" indent="0">
              <a:buNone/>
            </a:pPr>
            <a:endParaRPr lang="en-US" sz="2400">
              <a:solidFill>
                <a:srgbClr val="000000"/>
              </a:solidFill>
              <a:latin typeface="Nunito" panose="00000500000000000000"/>
              <a:ea typeface="Nunito" panose="00000500000000000000"/>
              <a:sym typeface="Nunito" panose="0000050000000000000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 name="Google Shape;119;p10:notes"/>
          <p:cNvSpPr>
            <a:spLocks noGrp="1" noRot="1" noChangeAspect="1"/>
          </p:cNvSpPr>
          <p:nvPr>
            <p:ph type="sldImg" idx="2"/>
          </p:nvPr>
        </p:nvSpPr>
        <p:spPr>
          <a:xfrm>
            <a:off x="-16989425" y="-11796713"/>
            <a:ext cx="22153563" cy="12465051"/>
          </a:xfrm>
          <a:solidFill>
            <a:srgbClr val="FFFFFF"/>
          </a:solidFill>
          <a:ln w="9525">
            <a:miter lim="8000"/>
          </a:ln>
        </p:spPr>
      </p:sp>
      <p:sp>
        <p:nvSpPr>
          <p:cNvPr id="12290" name="Google Shape;120;p10:notes"/>
          <p:cNvSpPr txBox="1">
            <a:spLocks noGrp="1"/>
          </p:cNvSpPr>
          <p:nvPr>
            <p:ph type="body"/>
          </p:nvPr>
        </p:nvSpPr>
        <p:spPr>
          <a:xfrm>
            <a:off x="685800" y="4343400"/>
            <a:ext cx="5457825" cy="4086225"/>
          </a:xfrm>
        </p:spPr>
        <p:txBody>
          <a:bodyPr wrap="square" lIns="91425" tIns="45700" rIns="91425" bIns="45700" anchor="ctr"/>
          <a:lstStyle/>
          <a:p>
            <a:pPr marL="0" lvl="0" indent="0">
              <a:buNone/>
            </a:pPr>
            <a:endParaRPr lang="en-US" sz="2400">
              <a:solidFill>
                <a:srgbClr val="000000"/>
              </a:solidFill>
              <a:latin typeface="Nunito" panose="00000500000000000000"/>
              <a:ea typeface="Nunito" panose="00000500000000000000"/>
              <a:sym typeface="Nunito" panose="0000050000000000000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 name="Google Shape;125;p12:notes"/>
          <p:cNvSpPr>
            <a:spLocks noGrp="1" noRot="1" noChangeAspect="1"/>
          </p:cNvSpPr>
          <p:nvPr>
            <p:ph type="sldImg" idx="2"/>
          </p:nvPr>
        </p:nvSpPr>
        <p:spPr>
          <a:xfrm>
            <a:off x="-16989425" y="-11796713"/>
            <a:ext cx="22153563" cy="12465051"/>
          </a:xfrm>
          <a:solidFill>
            <a:srgbClr val="FFFFFF"/>
          </a:solidFill>
          <a:ln w="9525">
            <a:miter lim="8000"/>
          </a:ln>
        </p:spPr>
      </p:sp>
      <p:sp>
        <p:nvSpPr>
          <p:cNvPr id="14338" name="Google Shape;126;p12:notes"/>
          <p:cNvSpPr txBox="1">
            <a:spLocks noGrp="1"/>
          </p:cNvSpPr>
          <p:nvPr>
            <p:ph type="body"/>
          </p:nvPr>
        </p:nvSpPr>
        <p:spPr>
          <a:xfrm>
            <a:off x="685800" y="4343400"/>
            <a:ext cx="5457825" cy="4086225"/>
          </a:xfrm>
        </p:spPr>
        <p:txBody>
          <a:bodyPr wrap="square" lIns="91425" tIns="45700" rIns="91425" bIns="45700" anchor="ctr"/>
          <a:lstStyle/>
          <a:p>
            <a:pPr marL="0" lvl="0" indent="0">
              <a:buNone/>
            </a:pPr>
            <a:endParaRPr lang="en-US" sz="2400">
              <a:solidFill>
                <a:srgbClr val="000000"/>
              </a:solidFill>
              <a:latin typeface="Nunito" panose="00000500000000000000"/>
              <a:ea typeface="Nunito" panose="00000500000000000000"/>
              <a:sym typeface="Nunito" panose="0000050000000000000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 name="Google Shape;125;p12:notes"/>
          <p:cNvSpPr>
            <a:spLocks noGrp="1" noRot="1" noChangeAspect="1"/>
          </p:cNvSpPr>
          <p:nvPr>
            <p:ph type="sldImg" idx="2"/>
          </p:nvPr>
        </p:nvSpPr>
        <p:spPr>
          <a:xfrm>
            <a:off x="-16989425" y="-11796713"/>
            <a:ext cx="22153563" cy="12465051"/>
          </a:xfrm>
          <a:solidFill>
            <a:srgbClr val="FFFFFF"/>
          </a:solidFill>
          <a:ln w="9525">
            <a:miter lim="8000"/>
          </a:ln>
        </p:spPr>
      </p:sp>
      <p:sp>
        <p:nvSpPr>
          <p:cNvPr id="16386" name="Google Shape;126;p12:notes"/>
          <p:cNvSpPr txBox="1">
            <a:spLocks noGrp="1"/>
          </p:cNvSpPr>
          <p:nvPr>
            <p:ph type="body"/>
          </p:nvPr>
        </p:nvSpPr>
        <p:spPr>
          <a:xfrm>
            <a:off x="685800" y="4343400"/>
            <a:ext cx="5457825" cy="4086225"/>
          </a:xfrm>
        </p:spPr>
        <p:txBody>
          <a:bodyPr wrap="square" lIns="91425" tIns="45700" rIns="91425" bIns="45700" anchor="ctr"/>
          <a:lstStyle/>
          <a:p>
            <a:pPr marL="0" lvl="0" indent="0">
              <a:buNone/>
            </a:pPr>
            <a:endParaRPr lang="en-US" sz="2400">
              <a:solidFill>
                <a:srgbClr val="000000"/>
              </a:solidFill>
              <a:latin typeface="Nunito" panose="00000500000000000000"/>
              <a:ea typeface="Nunito" panose="00000500000000000000"/>
              <a:sym typeface="Nunito" panose="0000050000000000000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 name="Google Shape;107;p7:notes"/>
          <p:cNvSpPr>
            <a:spLocks noGrp="1" noRot="1" noChangeAspect="1"/>
          </p:cNvSpPr>
          <p:nvPr>
            <p:ph type="sldImg" idx="2"/>
          </p:nvPr>
        </p:nvSpPr>
        <p:spPr>
          <a:xfrm>
            <a:off x="-16989425" y="-11796712"/>
            <a:ext cx="22153563" cy="12465050"/>
          </a:xfrm>
          <a:solidFill>
            <a:srgbClr val="FFFFFF"/>
          </a:solidFill>
          <a:ln w="9525">
            <a:miter lim="8000"/>
          </a:ln>
        </p:spPr>
      </p:sp>
      <p:sp>
        <p:nvSpPr>
          <p:cNvPr id="18434" name="Google Shape;108;p7:notes"/>
          <p:cNvSpPr txBox="1">
            <a:spLocks noGrp="1"/>
          </p:cNvSpPr>
          <p:nvPr>
            <p:ph type="body"/>
          </p:nvPr>
        </p:nvSpPr>
        <p:spPr>
          <a:xfrm>
            <a:off x="685800" y="4343400"/>
            <a:ext cx="5457825" cy="4086225"/>
          </a:xfrm>
        </p:spPr>
        <p:txBody>
          <a:bodyPr wrap="square" lIns="91425" tIns="45700" rIns="91425" bIns="45700" anchor="ctr"/>
          <a:lstStyle/>
          <a:p>
            <a:pPr marL="0" lvl="0" indent="0">
              <a:buNone/>
            </a:pPr>
            <a:endParaRPr lang="en-US" sz="2400">
              <a:solidFill>
                <a:srgbClr val="000000"/>
              </a:solidFill>
              <a:latin typeface="Nunito" panose="00000500000000000000"/>
              <a:ea typeface="Nunito" panose="00000500000000000000"/>
              <a:sym typeface="Nunito" panose="0000050000000000000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 name="Google Shape;107;p7:notes"/>
          <p:cNvSpPr>
            <a:spLocks noGrp="1" noRot="1" noChangeAspect="1"/>
          </p:cNvSpPr>
          <p:nvPr>
            <p:ph type="sldImg" idx="2"/>
          </p:nvPr>
        </p:nvSpPr>
        <p:spPr>
          <a:xfrm>
            <a:off x="-16989425" y="-11796713"/>
            <a:ext cx="22153563" cy="12465051"/>
          </a:xfrm>
          <a:solidFill>
            <a:srgbClr val="FFFFFF"/>
          </a:solidFill>
          <a:ln w="9525">
            <a:miter lim="8000"/>
          </a:ln>
        </p:spPr>
      </p:sp>
      <p:sp>
        <p:nvSpPr>
          <p:cNvPr id="22530" name="Google Shape;108;p7:notes"/>
          <p:cNvSpPr txBox="1">
            <a:spLocks noGrp="1"/>
          </p:cNvSpPr>
          <p:nvPr>
            <p:ph type="body"/>
          </p:nvPr>
        </p:nvSpPr>
        <p:spPr>
          <a:xfrm>
            <a:off x="685800" y="4343400"/>
            <a:ext cx="5457825" cy="4086225"/>
          </a:xfrm>
        </p:spPr>
        <p:txBody>
          <a:bodyPr wrap="square" lIns="91425" tIns="45700" rIns="91425" bIns="45700" anchor="ctr"/>
          <a:lstStyle/>
          <a:p>
            <a:pPr marL="0" lvl="0" indent="0">
              <a:buNone/>
            </a:pPr>
            <a:endParaRPr lang="en-US" sz="2400">
              <a:solidFill>
                <a:srgbClr val="000000"/>
              </a:solidFill>
              <a:latin typeface="Nunito" panose="00000500000000000000"/>
              <a:ea typeface="Nunito" panose="00000500000000000000"/>
              <a:sym typeface="Nunito" panose="0000050000000000000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Text Placeholder 2"/>
          <p:cNvSpPr>
            <a:spLocks noGrp="1"/>
          </p:cNvSpPr>
          <p:nvPr>
            <p:ph type="body"/>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tx2"/>
        </a:solidFill>
        <a:effectLst/>
      </p:bgPr>
    </p:bg>
    <p:spTree>
      <p:nvGrpSpPr>
        <p:cNvPr id="1" name="Shape 10"/>
        <p:cNvGrpSpPr/>
        <p:nvPr/>
      </p:nvGrpSpPr>
      <p:grpSpPr>
        <a:xfrm>
          <a:off x="0" y="0"/>
          <a:ext cx="0" cy="0"/>
          <a:chOff x="0" y="0"/>
          <a:chExt cx="0" cy="0"/>
        </a:xfrm>
      </p:grpSpPr>
      <p:grpSp>
        <p:nvGrpSpPr>
          <p:cNvPr id="2050" name="Google Shape;11;p2"/>
          <p:cNvGrpSpPr/>
          <p:nvPr/>
        </p:nvGrpSpPr>
        <p:grpSpPr>
          <a:xfrm rot="5400000">
            <a:off x="-16714787" y="-396875"/>
            <a:ext cx="24534812" cy="4303713"/>
            <a:chOff x="0" y="-156114"/>
            <a:chExt cx="24535151" cy="4304369"/>
          </a:xfrm>
        </p:grpSpPr>
        <p:sp>
          <p:nvSpPr>
            <p:cNvPr id="12" name="Google Shape;12;p2"/>
            <p:cNvSpPr/>
            <p:nvPr/>
          </p:nvSpPr>
          <p:spPr>
            <a:xfrm>
              <a:off x="23378291" y="2431564"/>
              <a:ext cx="1134322" cy="1716691"/>
            </a:xfrm>
            <a:custGeom>
              <a:avLst/>
              <a:gdLst/>
              <a:ahLst/>
              <a:cxnLst/>
              <a:rect l="l" t="t" r="r" b="b"/>
              <a:pathLst>
                <a:path w="120000" h="120000" extrusionOk="0">
                  <a:moveTo>
                    <a:pt x="0" y="119931"/>
                  </a:moveTo>
                  <a:lnTo>
                    <a:pt x="119895" y="63310"/>
                  </a:lnTo>
                  <a:lnTo>
                    <a:pt x="119895" y="0"/>
                  </a:lnTo>
                  <a:lnTo>
                    <a:pt x="0" y="119931"/>
                  </a:lnTo>
                </a:path>
              </a:pathLst>
            </a:custGeom>
            <a:solidFill>
              <a:schemeClr val="accent3"/>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13" name="Google Shape;13;p2"/>
            <p:cNvSpPr/>
            <p:nvPr/>
          </p:nvSpPr>
          <p:spPr>
            <a:xfrm>
              <a:off x="23079220" y="-88970"/>
              <a:ext cx="1455931" cy="4233061"/>
            </a:xfrm>
            <a:custGeom>
              <a:avLst/>
              <a:gdLst/>
              <a:ahLst/>
              <a:cxnLst/>
              <a:rect l="l" t="t" r="r" b="b"/>
              <a:pathLst>
                <a:path w="120000" h="120000" extrusionOk="0">
                  <a:moveTo>
                    <a:pt x="0" y="0"/>
                  </a:moveTo>
                  <a:lnTo>
                    <a:pt x="26531" y="119972"/>
                  </a:lnTo>
                  <a:lnTo>
                    <a:pt x="119918" y="71396"/>
                  </a:lnTo>
                  <a:lnTo>
                    <a:pt x="119918"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14" name="Google Shape;14;p2"/>
            <p:cNvSpPr/>
            <p:nvPr/>
          </p:nvSpPr>
          <p:spPr>
            <a:xfrm>
              <a:off x="20776620" y="-88970"/>
              <a:ext cx="2646748" cy="4233061"/>
            </a:xfrm>
            <a:custGeom>
              <a:avLst/>
              <a:gdLst/>
              <a:ahLst/>
              <a:cxnLst/>
              <a:rect l="l" t="t" r="r" b="b"/>
              <a:pathLst>
                <a:path w="120000" h="120000" extrusionOk="0">
                  <a:moveTo>
                    <a:pt x="0" y="0"/>
                  </a:moveTo>
                  <a:lnTo>
                    <a:pt x="119955" y="119972"/>
                  </a:lnTo>
                  <a:lnTo>
                    <a:pt x="105351"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15" name="Google Shape;15;p2"/>
            <p:cNvSpPr/>
            <p:nvPr/>
          </p:nvSpPr>
          <p:spPr>
            <a:xfrm>
              <a:off x="20420244" y="-88970"/>
              <a:ext cx="3003125" cy="4233061"/>
            </a:xfrm>
            <a:custGeom>
              <a:avLst/>
              <a:gdLst/>
              <a:ahLst/>
              <a:cxnLst/>
              <a:rect l="l" t="t" r="r" b="b"/>
              <a:pathLst>
                <a:path w="120000" h="120000" extrusionOk="0">
                  <a:moveTo>
                    <a:pt x="0" y="0"/>
                  </a:moveTo>
                  <a:lnTo>
                    <a:pt x="1692" y="89022"/>
                  </a:lnTo>
                  <a:lnTo>
                    <a:pt x="119960" y="119972"/>
                  </a:lnTo>
                  <a:lnTo>
                    <a:pt x="14247"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16" name="Google Shape;16;p2"/>
            <p:cNvSpPr/>
            <p:nvPr/>
          </p:nvSpPr>
          <p:spPr>
            <a:xfrm>
              <a:off x="17677877" y="-88971"/>
              <a:ext cx="2785824" cy="3142198"/>
            </a:xfrm>
            <a:custGeom>
              <a:avLst/>
              <a:gdLst/>
              <a:ahLst/>
              <a:cxnLst/>
              <a:rect l="l" t="t" r="r" b="b"/>
              <a:pathLst>
                <a:path w="120000" h="120000" extrusionOk="0">
                  <a:moveTo>
                    <a:pt x="90276" y="0"/>
                  </a:moveTo>
                  <a:lnTo>
                    <a:pt x="0" y="73550"/>
                  </a:lnTo>
                  <a:lnTo>
                    <a:pt x="119957" y="119962"/>
                  </a:lnTo>
                  <a:lnTo>
                    <a:pt x="118131" y="0"/>
                  </a:lnTo>
                  <a:lnTo>
                    <a:pt x="90276"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17" name="Google Shape;17;p2"/>
            <p:cNvSpPr/>
            <p:nvPr/>
          </p:nvSpPr>
          <p:spPr>
            <a:xfrm>
              <a:off x="17608342" y="-88971"/>
              <a:ext cx="2168684" cy="1925303"/>
            </a:xfrm>
            <a:custGeom>
              <a:avLst/>
              <a:gdLst/>
              <a:ahLst/>
              <a:cxnLst/>
              <a:rect l="l" t="t" r="r" b="b"/>
              <a:pathLst>
                <a:path w="120000" h="120000" extrusionOk="0">
                  <a:moveTo>
                    <a:pt x="0" y="0"/>
                  </a:moveTo>
                  <a:lnTo>
                    <a:pt x="3929" y="119938"/>
                  </a:lnTo>
                  <a:lnTo>
                    <a:pt x="119945"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18" name="Google Shape;18;p2"/>
            <p:cNvSpPr/>
            <p:nvPr/>
          </p:nvSpPr>
          <p:spPr>
            <a:xfrm>
              <a:off x="14888519" y="-88734"/>
              <a:ext cx="2811899" cy="1925303"/>
            </a:xfrm>
            <a:custGeom>
              <a:avLst/>
              <a:gdLst/>
              <a:ahLst/>
              <a:cxnLst/>
              <a:rect l="l" t="t" r="r" b="b"/>
              <a:pathLst>
                <a:path w="120000" h="120000" extrusionOk="0">
                  <a:moveTo>
                    <a:pt x="0" y="0"/>
                  </a:moveTo>
                  <a:lnTo>
                    <a:pt x="119957" y="119938"/>
                  </a:lnTo>
                  <a:lnTo>
                    <a:pt x="116928"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19" name="Google Shape;19;p2"/>
            <p:cNvSpPr/>
            <p:nvPr/>
          </p:nvSpPr>
          <p:spPr>
            <a:xfrm>
              <a:off x="13589856" y="-88970"/>
              <a:ext cx="4137447" cy="3520308"/>
            </a:xfrm>
            <a:custGeom>
              <a:avLst/>
              <a:gdLst/>
              <a:ahLst/>
              <a:cxnLst/>
              <a:rect l="l" t="t" r="r" b="b"/>
              <a:pathLst>
                <a:path w="120000" h="120000" extrusionOk="0">
                  <a:moveTo>
                    <a:pt x="0" y="0"/>
                  </a:moveTo>
                  <a:lnTo>
                    <a:pt x="53937" y="119966"/>
                  </a:lnTo>
                  <a:lnTo>
                    <a:pt x="119971" y="65643"/>
                  </a:lnTo>
                  <a:lnTo>
                    <a:pt x="38436"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20" name="Google Shape;20;p2"/>
            <p:cNvSpPr/>
            <p:nvPr/>
          </p:nvSpPr>
          <p:spPr>
            <a:xfrm>
              <a:off x="11104147" y="-111272"/>
              <a:ext cx="4346058" cy="3520308"/>
            </a:xfrm>
            <a:custGeom>
              <a:avLst/>
              <a:gdLst/>
              <a:ahLst/>
              <a:cxnLst/>
              <a:rect l="l" t="t" r="r" b="b"/>
              <a:pathLst>
                <a:path w="120000" h="120000" extrusionOk="0">
                  <a:moveTo>
                    <a:pt x="26270" y="0"/>
                  </a:moveTo>
                  <a:lnTo>
                    <a:pt x="0" y="59126"/>
                  </a:lnTo>
                  <a:lnTo>
                    <a:pt x="119972" y="119966"/>
                  </a:lnTo>
                  <a:lnTo>
                    <a:pt x="68629" y="0"/>
                  </a:lnTo>
                  <a:lnTo>
                    <a:pt x="26270" y="0"/>
                  </a:lnTo>
                </a:path>
              </a:pathLst>
            </a:custGeom>
            <a:solidFill>
              <a:schemeClr val="accent2"/>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21" name="Google Shape;21;p2"/>
            <p:cNvSpPr/>
            <p:nvPr/>
          </p:nvSpPr>
          <p:spPr>
            <a:xfrm>
              <a:off x="9793019" y="-88970"/>
              <a:ext cx="369415" cy="195571"/>
            </a:xfrm>
            <a:custGeom>
              <a:avLst/>
              <a:gdLst/>
              <a:ahLst/>
              <a:cxnLst/>
              <a:rect l="l" t="t" r="r" b="b"/>
              <a:pathLst>
                <a:path w="120000" h="120000" extrusionOk="0">
                  <a:moveTo>
                    <a:pt x="35935" y="0"/>
                  </a:moveTo>
                  <a:lnTo>
                    <a:pt x="0" y="119393"/>
                  </a:lnTo>
                  <a:lnTo>
                    <a:pt x="119679" y="0"/>
                  </a:lnTo>
                  <a:lnTo>
                    <a:pt x="35935" y="0"/>
                  </a:lnTo>
                </a:path>
              </a:pathLst>
            </a:custGeom>
            <a:solidFill>
              <a:srgbClr val="146899"/>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22" name="Google Shape;22;p2"/>
            <p:cNvSpPr/>
            <p:nvPr/>
          </p:nvSpPr>
          <p:spPr>
            <a:xfrm>
              <a:off x="9698211" y="-88970"/>
              <a:ext cx="225996" cy="195571"/>
            </a:xfrm>
            <a:custGeom>
              <a:avLst/>
              <a:gdLst/>
              <a:ahLst/>
              <a:cxnLst/>
              <a:rect l="l" t="t" r="r" b="b"/>
              <a:pathLst>
                <a:path w="120000" h="120000" extrusionOk="0">
                  <a:moveTo>
                    <a:pt x="0" y="0"/>
                  </a:moveTo>
                  <a:lnTo>
                    <a:pt x="61298" y="119393"/>
                  </a:lnTo>
                  <a:lnTo>
                    <a:pt x="119480" y="0"/>
                  </a:lnTo>
                  <a:lnTo>
                    <a:pt x="0" y="0"/>
                  </a:lnTo>
                </a:path>
              </a:pathLst>
            </a:custGeom>
            <a:solidFill>
              <a:srgbClr val="146899"/>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23" name="Google Shape;23;p2"/>
            <p:cNvSpPr/>
            <p:nvPr/>
          </p:nvSpPr>
          <p:spPr>
            <a:xfrm>
              <a:off x="8502000" y="61758"/>
              <a:ext cx="2646751" cy="2259950"/>
            </a:xfrm>
            <a:custGeom>
              <a:avLst/>
              <a:gdLst/>
              <a:ahLst/>
              <a:cxnLst/>
              <a:rect l="l" t="t" r="r" b="b"/>
              <a:pathLst>
                <a:path w="120000" h="120000" extrusionOk="0">
                  <a:moveTo>
                    <a:pt x="119955" y="81832"/>
                  </a:moveTo>
                  <a:lnTo>
                    <a:pt x="58436" y="0"/>
                  </a:lnTo>
                  <a:lnTo>
                    <a:pt x="0" y="119947"/>
                  </a:lnTo>
                  <a:lnTo>
                    <a:pt x="119955" y="81832"/>
                  </a:lnTo>
                </a:path>
              </a:pathLst>
            </a:custGeom>
            <a:solidFill>
              <a:schemeClr val="accent2"/>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24" name="Google Shape;24;p2"/>
            <p:cNvSpPr/>
            <p:nvPr/>
          </p:nvSpPr>
          <p:spPr>
            <a:xfrm>
              <a:off x="6821130" y="61996"/>
              <a:ext cx="2985743" cy="2259950"/>
            </a:xfrm>
            <a:custGeom>
              <a:avLst/>
              <a:gdLst/>
              <a:ahLst/>
              <a:cxnLst/>
              <a:rect l="l" t="t" r="r" b="b"/>
              <a:pathLst>
                <a:path w="120000" h="120000" extrusionOk="0">
                  <a:moveTo>
                    <a:pt x="119960" y="0"/>
                  </a:moveTo>
                  <a:lnTo>
                    <a:pt x="0" y="32670"/>
                  </a:lnTo>
                  <a:lnTo>
                    <a:pt x="68158" y="119947"/>
                  </a:lnTo>
                  <a:lnTo>
                    <a:pt x="119960" y="0"/>
                  </a:lnTo>
                </a:path>
              </a:pathLst>
            </a:custGeom>
            <a:solidFill>
              <a:srgbClr val="146899"/>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25" name="Google Shape;25;p2"/>
            <p:cNvSpPr/>
            <p:nvPr/>
          </p:nvSpPr>
          <p:spPr>
            <a:xfrm>
              <a:off x="6829814" y="-88970"/>
              <a:ext cx="2985743" cy="808366"/>
            </a:xfrm>
            <a:custGeom>
              <a:avLst/>
              <a:gdLst/>
              <a:ahLst/>
              <a:cxnLst/>
              <a:rect l="l" t="t" r="r" b="b"/>
              <a:pathLst>
                <a:path w="120000" h="120000" extrusionOk="0">
                  <a:moveTo>
                    <a:pt x="2415" y="0"/>
                  </a:moveTo>
                  <a:lnTo>
                    <a:pt x="0" y="119854"/>
                  </a:lnTo>
                  <a:lnTo>
                    <a:pt x="119960" y="28759"/>
                  </a:lnTo>
                  <a:lnTo>
                    <a:pt x="115287" y="0"/>
                  </a:lnTo>
                  <a:lnTo>
                    <a:pt x="2415" y="0"/>
                  </a:lnTo>
                </a:path>
              </a:pathLst>
            </a:custGeom>
            <a:solidFill>
              <a:srgbClr val="0D4566"/>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26" name="Google Shape;26;p2"/>
            <p:cNvSpPr/>
            <p:nvPr/>
          </p:nvSpPr>
          <p:spPr>
            <a:xfrm>
              <a:off x="5975275" y="-88970"/>
              <a:ext cx="943094" cy="808366"/>
            </a:xfrm>
            <a:custGeom>
              <a:avLst/>
              <a:gdLst/>
              <a:ahLst/>
              <a:cxnLst/>
              <a:rect l="l" t="t" r="r" b="b"/>
              <a:pathLst>
                <a:path w="120000" h="120000" extrusionOk="0">
                  <a:moveTo>
                    <a:pt x="0" y="0"/>
                  </a:moveTo>
                  <a:lnTo>
                    <a:pt x="112209" y="119854"/>
                  </a:lnTo>
                  <a:lnTo>
                    <a:pt x="119874"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27" name="Google Shape;27;p2"/>
            <p:cNvSpPr/>
            <p:nvPr/>
          </p:nvSpPr>
          <p:spPr>
            <a:xfrm>
              <a:off x="5608571" y="674793"/>
              <a:ext cx="2916204" cy="1642810"/>
            </a:xfrm>
            <a:custGeom>
              <a:avLst/>
              <a:gdLst/>
              <a:ahLst/>
              <a:cxnLst/>
              <a:rect l="l" t="t" r="r" b="b"/>
              <a:pathLst>
                <a:path w="120000" h="120000" extrusionOk="0">
                  <a:moveTo>
                    <a:pt x="119959" y="119928"/>
                  </a:moveTo>
                  <a:lnTo>
                    <a:pt x="50165" y="0"/>
                  </a:lnTo>
                  <a:lnTo>
                    <a:pt x="0" y="95179"/>
                  </a:lnTo>
                  <a:lnTo>
                    <a:pt x="119959" y="119928"/>
                  </a:lnTo>
                </a:path>
              </a:pathLst>
            </a:custGeom>
            <a:solidFill>
              <a:schemeClr val="accent2"/>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28" name="Google Shape;28;p2"/>
            <p:cNvSpPr/>
            <p:nvPr/>
          </p:nvSpPr>
          <p:spPr>
            <a:xfrm>
              <a:off x="5092201" y="-155877"/>
              <a:ext cx="1760153" cy="2112184"/>
            </a:xfrm>
            <a:custGeom>
              <a:avLst/>
              <a:gdLst/>
              <a:ahLst/>
              <a:cxnLst/>
              <a:rect l="l" t="t" r="r" b="b"/>
              <a:pathLst>
                <a:path w="120000" h="120000" extrusionOk="0">
                  <a:moveTo>
                    <a:pt x="0" y="0"/>
                  </a:moveTo>
                  <a:lnTo>
                    <a:pt x="36866" y="119944"/>
                  </a:lnTo>
                  <a:lnTo>
                    <a:pt x="119932" y="45930"/>
                  </a:lnTo>
                  <a:lnTo>
                    <a:pt x="59966"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29" name="Google Shape;29;p2"/>
            <p:cNvSpPr/>
            <p:nvPr/>
          </p:nvSpPr>
          <p:spPr>
            <a:xfrm>
              <a:off x="443059" y="190760"/>
              <a:ext cx="5232654" cy="2977052"/>
            </a:xfrm>
            <a:custGeom>
              <a:avLst/>
              <a:gdLst/>
              <a:ahLst/>
              <a:cxnLst/>
              <a:rect l="l" t="t" r="r" b="b"/>
              <a:pathLst>
                <a:path w="120000" h="120000" extrusionOk="0">
                  <a:moveTo>
                    <a:pt x="119977" y="70370"/>
                  </a:moveTo>
                  <a:lnTo>
                    <a:pt x="19273" y="0"/>
                  </a:lnTo>
                  <a:lnTo>
                    <a:pt x="0" y="119960"/>
                  </a:lnTo>
                  <a:lnTo>
                    <a:pt x="119977" y="70370"/>
                  </a:lnTo>
                </a:path>
              </a:pathLst>
            </a:custGeom>
            <a:solidFill>
              <a:srgbClr val="0A2C5B"/>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30" name="Google Shape;30;p2"/>
            <p:cNvSpPr/>
            <p:nvPr/>
          </p:nvSpPr>
          <p:spPr>
            <a:xfrm>
              <a:off x="1264131" y="-156113"/>
              <a:ext cx="4393864" cy="2112184"/>
            </a:xfrm>
            <a:custGeom>
              <a:avLst/>
              <a:gdLst/>
              <a:ahLst/>
              <a:cxnLst/>
              <a:rect l="l" t="t" r="r" b="b"/>
              <a:pathLst>
                <a:path w="120000" h="120000" extrusionOk="0">
                  <a:moveTo>
                    <a:pt x="25195" y="0"/>
                  </a:moveTo>
                  <a:lnTo>
                    <a:pt x="0" y="20867"/>
                  </a:lnTo>
                  <a:lnTo>
                    <a:pt x="119973" y="119944"/>
                  </a:lnTo>
                  <a:lnTo>
                    <a:pt x="105195" y="0"/>
                  </a:lnTo>
                  <a:lnTo>
                    <a:pt x="25195" y="0"/>
                  </a:lnTo>
                </a:path>
              </a:pathLst>
            </a:custGeom>
            <a:solidFill>
              <a:srgbClr val="104388"/>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31" name="Google Shape;31;p2"/>
            <p:cNvSpPr/>
            <p:nvPr/>
          </p:nvSpPr>
          <p:spPr>
            <a:xfrm>
              <a:off x="1264131" y="-133574"/>
              <a:ext cx="921364" cy="369415"/>
            </a:xfrm>
            <a:custGeom>
              <a:avLst/>
              <a:gdLst/>
              <a:ahLst/>
              <a:cxnLst/>
              <a:rect l="l" t="t" r="r" b="b"/>
              <a:pathLst>
                <a:path w="120000" h="120000" extrusionOk="0">
                  <a:moveTo>
                    <a:pt x="9220" y="0"/>
                  </a:moveTo>
                  <a:lnTo>
                    <a:pt x="0" y="119679"/>
                  </a:lnTo>
                  <a:lnTo>
                    <a:pt x="119871" y="0"/>
                  </a:lnTo>
                  <a:lnTo>
                    <a:pt x="922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32" name="Google Shape;32;p2"/>
            <p:cNvSpPr/>
            <p:nvPr/>
          </p:nvSpPr>
          <p:spPr>
            <a:xfrm>
              <a:off x="734484" y="-133574"/>
              <a:ext cx="621488" cy="369415"/>
            </a:xfrm>
            <a:custGeom>
              <a:avLst/>
              <a:gdLst/>
              <a:ahLst/>
              <a:cxnLst/>
              <a:rect l="l" t="t" r="r" b="b"/>
              <a:pathLst>
                <a:path w="120000" h="120000" extrusionOk="0">
                  <a:moveTo>
                    <a:pt x="0" y="0"/>
                  </a:moveTo>
                  <a:lnTo>
                    <a:pt x="106073" y="119679"/>
                  </a:lnTo>
                  <a:lnTo>
                    <a:pt x="119809"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33" name="Google Shape;33;p2"/>
            <p:cNvSpPr/>
            <p:nvPr/>
          </p:nvSpPr>
          <p:spPr>
            <a:xfrm>
              <a:off x="0" y="885559"/>
              <a:ext cx="447642" cy="2259950"/>
            </a:xfrm>
            <a:custGeom>
              <a:avLst/>
              <a:gdLst/>
              <a:ahLst/>
              <a:cxnLst/>
              <a:rect l="l" t="t" r="r" b="b"/>
              <a:pathLst>
                <a:path w="120000" h="120000" extrusionOk="0">
                  <a:moveTo>
                    <a:pt x="0" y="110157"/>
                  </a:moveTo>
                  <a:lnTo>
                    <a:pt x="119735" y="119947"/>
                  </a:lnTo>
                  <a:lnTo>
                    <a:pt x="0" y="0"/>
                  </a:lnTo>
                  <a:lnTo>
                    <a:pt x="0" y="110157"/>
                  </a:lnTo>
                </a:path>
              </a:pathLst>
            </a:custGeom>
            <a:solidFill>
              <a:srgbClr val="0A2C5B"/>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34" name="Google Shape;34;p2"/>
            <p:cNvSpPr/>
            <p:nvPr/>
          </p:nvSpPr>
          <p:spPr>
            <a:xfrm>
              <a:off x="0" y="-156114"/>
              <a:ext cx="1286433" cy="3342117"/>
            </a:xfrm>
            <a:custGeom>
              <a:avLst/>
              <a:gdLst/>
              <a:ahLst/>
              <a:cxnLst/>
              <a:rect l="l" t="t" r="r" b="b"/>
              <a:pathLst>
                <a:path w="120000" h="120000" extrusionOk="0">
                  <a:moveTo>
                    <a:pt x="0" y="0"/>
                  </a:moveTo>
                  <a:lnTo>
                    <a:pt x="0" y="38938"/>
                  </a:lnTo>
                  <a:lnTo>
                    <a:pt x="41531" y="119964"/>
                  </a:lnTo>
                  <a:lnTo>
                    <a:pt x="119908" y="13191"/>
                  </a:lnTo>
                  <a:lnTo>
                    <a:pt x="68820" y="0"/>
                  </a:lnTo>
                  <a:lnTo>
                    <a:pt x="0" y="0"/>
                  </a:lnTo>
                </a:path>
              </a:pathLst>
            </a:custGeom>
            <a:solidFill>
              <a:srgbClr val="104388"/>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35" name="Google Shape;35;p2"/>
            <p:cNvSpPr/>
            <p:nvPr/>
          </p:nvSpPr>
          <p:spPr>
            <a:xfrm>
              <a:off x="8462804" y="1591817"/>
              <a:ext cx="6988462" cy="1786231"/>
            </a:xfrm>
            <a:custGeom>
              <a:avLst/>
              <a:gdLst/>
              <a:ahLst/>
              <a:cxnLst/>
              <a:rect l="l" t="t" r="r" b="b"/>
              <a:pathLst>
                <a:path w="120000" h="120000" extrusionOk="0">
                  <a:moveTo>
                    <a:pt x="119983" y="119933"/>
                  </a:moveTo>
                  <a:lnTo>
                    <a:pt x="0" y="48211"/>
                  </a:lnTo>
                  <a:lnTo>
                    <a:pt x="45425" y="0"/>
                  </a:lnTo>
                  <a:lnTo>
                    <a:pt x="119983" y="119933"/>
                  </a:lnTo>
                </a:path>
              </a:pathLst>
            </a:custGeom>
            <a:solidFill>
              <a:srgbClr val="146899"/>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36" name="Google Shape;36;p2"/>
            <p:cNvSpPr/>
            <p:nvPr/>
          </p:nvSpPr>
          <p:spPr>
            <a:xfrm>
              <a:off x="9776123" y="-125128"/>
              <a:ext cx="2307757" cy="1734076"/>
            </a:xfrm>
            <a:custGeom>
              <a:avLst/>
              <a:gdLst/>
              <a:ahLst/>
              <a:cxnLst/>
              <a:rect l="l" t="t" r="r" b="b"/>
              <a:pathLst>
                <a:path w="120000" h="120000" extrusionOk="0">
                  <a:moveTo>
                    <a:pt x="19103" y="0"/>
                  </a:moveTo>
                  <a:lnTo>
                    <a:pt x="0" y="13424"/>
                  </a:lnTo>
                  <a:lnTo>
                    <a:pt x="70524" y="119931"/>
                  </a:lnTo>
                  <a:lnTo>
                    <a:pt x="119948" y="0"/>
                  </a:lnTo>
                  <a:lnTo>
                    <a:pt x="19103" y="0"/>
                  </a:lnTo>
                </a:path>
              </a:pathLst>
            </a:custGeom>
            <a:solidFill>
              <a:srgbClr val="146899"/>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Default">
  <p:cSld name="2_Default">
    <p:bg>
      <p:bgPr>
        <a:solidFill>
          <a:schemeClr val="tx2"/>
        </a:solidFill>
        <a:effectLst/>
      </p:bgPr>
    </p:bg>
    <p:spTree>
      <p:nvGrpSpPr>
        <p:cNvPr id="1" name="Shape 37"/>
        <p:cNvGrpSpPr/>
        <p:nvPr/>
      </p:nvGrpSpPr>
      <p:grpSpPr>
        <a:xfrm>
          <a:off x="0" y="0"/>
          <a:ext cx="0" cy="0"/>
          <a:chOff x="0" y="0"/>
          <a:chExt cx="0" cy="0"/>
        </a:xfrm>
      </p:grpSpPr>
      <p:grpSp>
        <p:nvGrpSpPr>
          <p:cNvPr id="3074" name="Google Shape;38;p3"/>
          <p:cNvGrpSpPr/>
          <p:nvPr/>
        </p:nvGrpSpPr>
        <p:grpSpPr>
          <a:xfrm rot="10800000">
            <a:off x="-23812" y="10974388"/>
            <a:ext cx="24534812" cy="4305300"/>
            <a:chOff x="0" y="-156114"/>
            <a:chExt cx="24535151" cy="4304369"/>
          </a:xfrm>
        </p:grpSpPr>
        <p:sp>
          <p:nvSpPr>
            <p:cNvPr id="39" name="Google Shape;39;p3"/>
            <p:cNvSpPr/>
            <p:nvPr/>
          </p:nvSpPr>
          <p:spPr>
            <a:xfrm>
              <a:off x="23378291" y="2431564"/>
              <a:ext cx="1134322" cy="1716691"/>
            </a:xfrm>
            <a:custGeom>
              <a:avLst/>
              <a:gdLst/>
              <a:ahLst/>
              <a:cxnLst/>
              <a:rect l="l" t="t" r="r" b="b"/>
              <a:pathLst>
                <a:path w="120000" h="120000" extrusionOk="0">
                  <a:moveTo>
                    <a:pt x="0" y="119931"/>
                  </a:moveTo>
                  <a:lnTo>
                    <a:pt x="119895" y="63310"/>
                  </a:lnTo>
                  <a:lnTo>
                    <a:pt x="119895" y="0"/>
                  </a:lnTo>
                  <a:lnTo>
                    <a:pt x="0" y="119931"/>
                  </a:lnTo>
                </a:path>
              </a:pathLst>
            </a:custGeom>
            <a:solidFill>
              <a:schemeClr val="accent3"/>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40" name="Google Shape;40;p3"/>
            <p:cNvSpPr/>
            <p:nvPr/>
          </p:nvSpPr>
          <p:spPr>
            <a:xfrm>
              <a:off x="23079220" y="-88970"/>
              <a:ext cx="1455931" cy="4233061"/>
            </a:xfrm>
            <a:custGeom>
              <a:avLst/>
              <a:gdLst/>
              <a:ahLst/>
              <a:cxnLst/>
              <a:rect l="l" t="t" r="r" b="b"/>
              <a:pathLst>
                <a:path w="120000" h="120000" extrusionOk="0">
                  <a:moveTo>
                    <a:pt x="0" y="0"/>
                  </a:moveTo>
                  <a:lnTo>
                    <a:pt x="26531" y="119972"/>
                  </a:lnTo>
                  <a:lnTo>
                    <a:pt x="119918" y="71396"/>
                  </a:lnTo>
                  <a:lnTo>
                    <a:pt x="119918"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41" name="Google Shape;41;p3"/>
            <p:cNvSpPr/>
            <p:nvPr/>
          </p:nvSpPr>
          <p:spPr>
            <a:xfrm>
              <a:off x="20776620" y="-88970"/>
              <a:ext cx="2646748" cy="4233061"/>
            </a:xfrm>
            <a:custGeom>
              <a:avLst/>
              <a:gdLst/>
              <a:ahLst/>
              <a:cxnLst/>
              <a:rect l="l" t="t" r="r" b="b"/>
              <a:pathLst>
                <a:path w="120000" h="120000" extrusionOk="0">
                  <a:moveTo>
                    <a:pt x="0" y="0"/>
                  </a:moveTo>
                  <a:lnTo>
                    <a:pt x="119955" y="119972"/>
                  </a:lnTo>
                  <a:lnTo>
                    <a:pt x="105351"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42" name="Google Shape;42;p3"/>
            <p:cNvSpPr/>
            <p:nvPr/>
          </p:nvSpPr>
          <p:spPr>
            <a:xfrm>
              <a:off x="20420244" y="-88970"/>
              <a:ext cx="3003125" cy="4233061"/>
            </a:xfrm>
            <a:custGeom>
              <a:avLst/>
              <a:gdLst/>
              <a:ahLst/>
              <a:cxnLst/>
              <a:rect l="l" t="t" r="r" b="b"/>
              <a:pathLst>
                <a:path w="120000" h="120000" extrusionOk="0">
                  <a:moveTo>
                    <a:pt x="0" y="0"/>
                  </a:moveTo>
                  <a:lnTo>
                    <a:pt x="1692" y="89022"/>
                  </a:lnTo>
                  <a:lnTo>
                    <a:pt x="119960" y="119972"/>
                  </a:lnTo>
                  <a:lnTo>
                    <a:pt x="14247"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43" name="Google Shape;43;p3"/>
            <p:cNvSpPr/>
            <p:nvPr/>
          </p:nvSpPr>
          <p:spPr>
            <a:xfrm>
              <a:off x="17677877" y="-88971"/>
              <a:ext cx="2785824" cy="3142198"/>
            </a:xfrm>
            <a:custGeom>
              <a:avLst/>
              <a:gdLst/>
              <a:ahLst/>
              <a:cxnLst/>
              <a:rect l="l" t="t" r="r" b="b"/>
              <a:pathLst>
                <a:path w="120000" h="120000" extrusionOk="0">
                  <a:moveTo>
                    <a:pt x="90276" y="0"/>
                  </a:moveTo>
                  <a:lnTo>
                    <a:pt x="0" y="73550"/>
                  </a:lnTo>
                  <a:lnTo>
                    <a:pt x="119957" y="119962"/>
                  </a:lnTo>
                  <a:lnTo>
                    <a:pt x="118131" y="0"/>
                  </a:lnTo>
                  <a:lnTo>
                    <a:pt x="90276"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44" name="Google Shape;44;p3"/>
            <p:cNvSpPr/>
            <p:nvPr/>
          </p:nvSpPr>
          <p:spPr>
            <a:xfrm>
              <a:off x="17608342" y="-88971"/>
              <a:ext cx="2168684" cy="1925303"/>
            </a:xfrm>
            <a:custGeom>
              <a:avLst/>
              <a:gdLst/>
              <a:ahLst/>
              <a:cxnLst/>
              <a:rect l="l" t="t" r="r" b="b"/>
              <a:pathLst>
                <a:path w="120000" h="120000" extrusionOk="0">
                  <a:moveTo>
                    <a:pt x="0" y="0"/>
                  </a:moveTo>
                  <a:lnTo>
                    <a:pt x="3929" y="119938"/>
                  </a:lnTo>
                  <a:lnTo>
                    <a:pt x="119945"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45" name="Google Shape;45;p3"/>
            <p:cNvSpPr/>
            <p:nvPr/>
          </p:nvSpPr>
          <p:spPr>
            <a:xfrm>
              <a:off x="14888519" y="-88734"/>
              <a:ext cx="2811899" cy="1925303"/>
            </a:xfrm>
            <a:custGeom>
              <a:avLst/>
              <a:gdLst/>
              <a:ahLst/>
              <a:cxnLst/>
              <a:rect l="l" t="t" r="r" b="b"/>
              <a:pathLst>
                <a:path w="120000" h="120000" extrusionOk="0">
                  <a:moveTo>
                    <a:pt x="0" y="0"/>
                  </a:moveTo>
                  <a:lnTo>
                    <a:pt x="119957" y="119938"/>
                  </a:lnTo>
                  <a:lnTo>
                    <a:pt x="116928"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46" name="Google Shape;46;p3"/>
            <p:cNvSpPr/>
            <p:nvPr/>
          </p:nvSpPr>
          <p:spPr>
            <a:xfrm>
              <a:off x="13589856" y="-88970"/>
              <a:ext cx="4137447" cy="3520308"/>
            </a:xfrm>
            <a:custGeom>
              <a:avLst/>
              <a:gdLst/>
              <a:ahLst/>
              <a:cxnLst/>
              <a:rect l="l" t="t" r="r" b="b"/>
              <a:pathLst>
                <a:path w="120000" h="120000" extrusionOk="0">
                  <a:moveTo>
                    <a:pt x="0" y="0"/>
                  </a:moveTo>
                  <a:lnTo>
                    <a:pt x="53937" y="119966"/>
                  </a:lnTo>
                  <a:lnTo>
                    <a:pt x="119971" y="65643"/>
                  </a:lnTo>
                  <a:lnTo>
                    <a:pt x="38436"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47" name="Google Shape;47;p3"/>
            <p:cNvSpPr/>
            <p:nvPr/>
          </p:nvSpPr>
          <p:spPr>
            <a:xfrm>
              <a:off x="11104147" y="-111272"/>
              <a:ext cx="4346058" cy="3520308"/>
            </a:xfrm>
            <a:custGeom>
              <a:avLst/>
              <a:gdLst/>
              <a:ahLst/>
              <a:cxnLst/>
              <a:rect l="l" t="t" r="r" b="b"/>
              <a:pathLst>
                <a:path w="120000" h="120000" extrusionOk="0">
                  <a:moveTo>
                    <a:pt x="26270" y="0"/>
                  </a:moveTo>
                  <a:lnTo>
                    <a:pt x="0" y="59126"/>
                  </a:lnTo>
                  <a:lnTo>
                    <a:pt x="119972" y="119966"/>
                  </a:lnTo>
                  <a:lnTo>
                    <a:pt x="68629" y="0"/>
                  </a:lnTo>
                  <a:lnTo>
                    <a:pt x="26270" y="0"/>
                  </a:lnTo>
                </a:path>
              </a:pathLst>
            </a:custGeom>
            <a:solidFill>
              <a:schemeClr val="accent2"/>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48" name="Google Shape;48;p3"/>
            <p:cNvSpPr/>
            <p:nvPr/>
          </p:nvSpPr>
          <p:spPr>
            <a:xfrm>
              <a:off x="9793019" y="-88970"/>
              <a:ext cx="369415" cy="195571"/>
            </a:xfrm>
            <a:custGeom>
              <a:avLst/>
              <a:gdLst/>
              <a:ahLst/>
              <a:cxnLst/>
              <a:rect l="l" t="t" r="r" b="b"/>
              <a:pathLst>
                <a:path w="120000" h="120000" extrusionOk="0">
                  <a:moveTo>
                    <a:pt x="35935" y="0"/>
                  </a:moveTo>
                  <a:lnTo>
                    <a:pt x="0" y="119393"/>
                  </a:lnTo>
                  <a:lnTo>
                    <a:pt x="119679" y="0"/>
                  </a:lnTo>
                  <a:lnTo>
                    <a:pt x="35935" y="0"/>
                  </a:lnTo>
                </a:path>
              </a:pathLst>
            </a:custGeom>
            <a:solidFill>
              <a:srgbClr val="146899"/>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49" name="Google Shape;49;p3"/>
            <p:cNvSpPr/>
            <p:nvPr/>
          </p:nvSpPr>
          <p:spPr>
            <a:xfrm>
              <a:off x="9698211" y="-88970"/>
              <a:ext cx="225996" cy="195571"/>
            </a:xfrm>
            <a:custGeom>
              <a:avLst/>
              <a:gdLst/>
              <a:ahLst/>
              <a:cxnLst/>
              <a:rect l="l" t="t" r="r" b="b"/>
              <a:pathLst>
                <a:path w="120000" h="120000" extrusionOk="0">
                  <a:moveTo>
                    <a:pt x="0" y="0"/>
                  </a:moveTo>
                  <a:lnTo>
                    <a:pt x="61298" y="119393"/>
                  </a:lnTo>
                  <a:lnTo>
                    <a:pt x="119480" y="0"/>
                  </a:lnTo>
                  <a:lnTo>
                    <a:pt x="0" y="0"/>
                  </a:lnTo>
                </a:path>
              </a:pathLst>
            </a:custGeom>
            <a:solidFill>
              <a:srgbClr val="146899"/>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50" name="Google Shape;50;p3"/>
            <p:cNvSpPr/>
            <p:nvPr/>
          </p:nvSpPr>
          <p:spPr>
            <a:xfrm>
              <a:off x="8502000" y="61758"/>
              <a:ext cx="2646751" cy="2259950"/>
            </a:xfrm>
            <a:custGeom>
              <a:avLst/>
              <a:gdLst/>
              <a:ahLst/>
              <a:cxnLst/>
              <a:rect l="l" t="t" r="r" b="b"/>
              <a:pathLst>
                <a:path w="120000" h="120000" extrusionOk="0">
                  <a:moveTo>
                    <a:pt x="119955" y="81832"/>
                  </a:moveTo>
                  <a:lnTo>
                    <a:pt x="58436" y="0"/>
                  </a:lnTo>
                  <a:lnTo>
                    <a:pt x="0" y="119947"/>
                  </a:lnTo>
                  <a:lnTo>
                    <a:pt x="119955" y="81832"/>
                  </a:lnTo>
                </a:path>
              </a:pathLst>
            </a:custGeom>
            <a:solidFill>
              <a:schemeClr val="accent2"/>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51" name="Google Shape;51;p3"/>
            <p:cNvSpPr/>
            <p:nvPr/>
          </p:nvSpPr>
          <p:spPr>
            <a:xfrm>
              <a:off x="6821130" y="61996"/>
              <a:ext cx="2985743" cy="2259950"/>
            </a:xfrm>
            <a:custGeom>
              <a:avLst/>
              <a:gdLst/>
              <a:ahLst/>
              <a:cxnLst/>
              <a:rect l="l" t="t" r="r" b="b"/>
              <a:pathLst>
                <a:path w="120000" h="120000" extrusionOk="0">
                  <a:moveTo>
                    <a:pt x="119960" y="0"/>
                  </a:moveTo>
                  <a:lnTo>
                    <a:pt x="0" y="32670"/>
                  </a:lnTo>
                  <a:lnTo>
                    <a:pt x="68158" y="119947"/>
                  </a:lnTo>
                  <a:lnTo>
                    <a:pt x="119960" y="0"/>
                  </a:lnTo>
                </a:path>
              </a:pathLst>
            </a:custGeom>
            <a:solidFill>
              <a:srgbClr val="146899"/>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52" name="Google Shape;52;p3"/>
            <p:cNvSpPr/>
            <p:nvPr/>
          </p:nvSpPr>
          <p:spPr>
            <a:xfrm>
              <a:off x="6829814" y="-88970"/>
              <a:ext cx="2985743" cy="808366"/>
            </a:xfrm>
            <a:custGeom>
              <a:avLst/>
              <a:gdLst/>
              <a:ahLst/>
              <a:cxnLst/>
              <a:rect l="l" t="t" r="r" b="b"/>
              <a:pathLst>
                <a:path w="120000" h="120000" extrusionOk="0">
                  <a:moveTo>
                    <a:pt x="2415" y="0"/>
                  </a:moveTo>
                  <a:lnTo>
                    <a:pt x="0" y="119854"/>
                  </a:lnTo>
                  <a:lnTo>
                    <a:pt x="119960" y="28759"/>
                  </a:lnTo>
                  <a:lnTo>
                    <a:pt x="115287" y="0"/>
                  </a:lnTo>
                  <a:lnTo>
                    <a:pt x="2415" y="0"/>
                  </a:lnTo>
                </a:path>
              </a:pathLst>
            </a:custGeom>
            <a:solidFill>
              <a:srgbClr val="0D4566"/>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53" name="Google Shape;53;p3"/>
            <p:cNvSpPr/>
            <p:nvPr/>
          </p:nvSpPr>
          <p:spPr>
            <a:xfrm>
              <a:off x="5975275" y="-88970"/>
              <a:ext cx="943094" cy="808366"/>
            </a:xfrm>
            <a:custGeom>
              <a:avLst/>
              <a:gdLst/>
              <a:ahLst/>
              <a:cxnLst/>
              <a:rect l="l" t="t" r="r" b="b"/>
              <a:pathLst>
                <a:path w="120000" h="120000" extrusionOk="0">
                  <a:moveTo>
                    <a:pt x="0" y="0"/>
                  </a:moveTo>
                  <a:lnTo>
                    <a:pt x="112209" y="119854"/>
                  </a:lnTo>
                  <a:lnTo>
                    <a:pt x="119874"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54" name="Google Shape;54;p3"/>
            <p:cNvSpPr/>
            <p:nvPr/>
          </p:nvSpPr>
          <p:spPr>
            <a:xfrm>
              <a:off x="5608571" y="674793"/>
              <a:ext cx="2916204" cy="1642810"/>
            </a:xfrm>
            <a:custGeom>
              <a:avLst/>
              <a:gdLst/>
              <a:ahLst/>
              <a:cxnLst/>
              <a:rect l="l" t="t" r="r" b="b"/>
              <a:pathLst>
                <a:path w="120000" h="120000" extrusionOk="0">
                  <a:moveTo>
                    <a:pt x="119959" y="119928"/>
                  </a:moveTo>
                  <a:lnTo>
                    <a:pt x="50165" y="0"/>
                  </a:lnTo>
                  <a:lnTo>
                    <a:pt x="0" y="95179"/>
                  </a:lnTo>
                  <a:lnTo>
                    <a:pt x="119959" y="119928"/>
                  </a:lnTo>
                </a:path>
              </a:pathLst>
            </a:custGeom>
            <a:solidFill>
              <a:schemeClr val="accent2"/>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55" name="Google Shape;55;p3"/>
            <p:cNvSpPr/>
            <p:nvPr/>
          </p:nvSpPr>
          <p:spPr>
            <a:xfrm>
              <a:off x="5092201" y="-155877"/>
              <a:ext cx="1760153" cy="2112184"/>
            </a:xfrm>
            <a:custGeom>
              <a:avLst/>
              <a:gdLst/>
              <a:ahLst/>
              <a:cxnLst/>
              <a:rect l="l" t="t" r="r" b="b"/>
              <a:pathLst>
                <a:path w="120000" h="120000" extrusionOk="0">
                  <a:moveTo>
                    <a:pt x="0" y="0"/>
                  </a:moveTo>
                  <a:lnTo>
                    <a:pt x="36866" y="119944"/>
                  </a:lnTo>
                  <a:lnTo>
                    <a:pt x="119932" y="45930"/>
                  </a:lnTo>
                  <a:lnTo>
                    <a:pt x="59966"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56" name="Google Shape;56;p3"/>
            <p:cNvSpPr/>
            <p:nvPr/>
          </p:nvSpPr>
          <p:spPr>
            <a:xfrm>
              <a:off x="443059" y="190760"/>
              <a:ext cx="5232654" cy="2977052"/>
            </a:xfrm>
            <a:custGeom>
              <a:avLst/>
              <a:gdLst/>
              <a:ahLst/>
              <a:cxnLst/>
              <a:rect l="l" t="t" r="r" b="b"/>
              <a:pathLst>
                <a:path w="120000" h="120000" extrusionOk="0">
                  <a:moveTo>
                    <a:pt x="119977" y="70370"/>
                  </a:moveTo>
                  <a:lnTo>
                    <a:pt x="19273" y="0"/>
                  </a:lnTo>
                  <a:lnTo>
                    <a:pt x="0" y="119960"/>
                  </a:lnTo>
                  <a:lnTo>
                    <a:pt x="119977" y="70370"/>
                  </a:lnTo>
                </a:path>
              </a:pathLst>
            </a:custGeom>
            <a:solidFill>
              <a:srgbClr val="0A2C5B"/>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57" name="Google Shape;57;p3"/>
            <p:cNvSpPr/>
            <p:nvPr/>
          </p:nvSpPr>
          <p:spPr>
            <a:xfrm>
              <a:off x="1264131" y="-156113"/>
              <a:ext cx="4393864" cy="2112184"/>
            </a:xfrm>
            <a:custGeom>
              <a:avLst/>
              <a:gdLst/>
              <a:ahLst/>
              <a:cxnLst/>
              <a:rect l="l" t="t" r="r" b="b"/>
              <a:pathLst>
                <a:path w="120000" h="120000" extrusionOk="0">
                  <a:moveTo>
                    <a:pt x="25195" y="0"/>
                  </a:moveTo>
                  <a:lnTo>
                    <a:pt x="0" y="20867"/>
                  </a:lnTo>
                  <a:lnTo>
                    <a:pt x="119973" y="119944"/>
                  </a:lnTo>
                  <a:lnTo>
                    <a:pt x="105195" y="0"/>
                  </a:lnTo>
                  <a:lnTo>
                    <a:pt x="25195" y="0"/>
                  </a:lnTo>
                </a:path>
              </a:pathLst>
            </a:custGeom>
            <a:solidFill>
              <a:srgbClr val="104388"/>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58" name="Google Shape;58;p3"/>
            <p:cNvSpPr/>
            <p:nvPr/>
          </p:nvSpPr>
          <p:spPr>
            <a:xfrm>
              <a:off x="1264131" y="-133574"/>
              <a:ext cx="921364" cy="369415"/>
            </a:xfrm>
            <a:custGeom>
              <a:avLst/>
              <a:gdLst/>
              <a:ahLst/>
              <a:cxnLst/>
              <a:rect l="l" t="t" r="r" b="b"/>
              <a:pathLst>
                <a:path w="120000" h="120000" extrusionOk="0">
                  <a:moveTo>
                    <a:pt x="9220" y="0"/>
                  </a:moveTo>
                  <a:lnTo>
                    <a:pt x="0" y="119679"/>
                  </a:lnTo>
                  <a:lnTo>
                    <a:pt x="119871" y="0"/>
                  </a:lnTo>
                  <a:lnTo>
                    <a:pt x="922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59" name="Google Shape;59;p3"/>
            <p:cNvSpPr/>
            <p:nvPr/>
          </p:nvSpPr>
          <p:spPr>
            <a:xfrm>
              <a:off x="734484" y="-133574"/>
              <a:ext cx="621488" cy="369415"/>
            </a:xfrm>
            <a:custGeom>
              <a:avLst/>
              <a:gdLst/>
              <a:ahLst/>
              <a:cxnLst/>
              <a:rect l="l" t="t" r="r" b="b"/>
              <a:pathLst>
                <a:path w="120000" h="120000" extrusionOk="0">
                  <a:moveTo>
                    <a:pt x="0" y="0"/>
                  </a:moveTo>
                  <a:lnTo>
                    <a:pt x="106073" y="119679"/>
                  </a:lnTo>
                  <a:lnTo>
                    <a:pt x="119809"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60" name="Google Shape;60;p3"/>
            <p:cNvSpPr/>
            <p:nvPr/>
          </p:nvSpPr>
          <p:spPr>
            <a:xfrm>
              <a:off x="0" y="885559"/>
              <a:ext cx="447642" cy="2259950"/>
            </a:xfrm>
            <a:custGeom>
              <a:avLst/>
              <a:gdLst/>
              <a:ahLst/>
              <a:cxnLst/>
              <a:rect l="l" t="t" r="r" b="b"/>
              <a:pathLst>
                <a:path w="120000" h="120000" extrusionOk="0">
                  <a:moveTo>
                    <a:pt x="0" y="110157"/>
                  </a:moveTo>
                  <a:lnTo>
                    <a:pt x="119735" y="119947"/>
                  </a:lnTo>
                  <a:lnTo>
                    <a:pt x="0" y="0"/>
                  </a:lnTo>
                  <a:lnTo>
                    <a:pt x="0" y="110157"/>
                  </a:lnTo>
                </a:path>
              </a:pathLst>
            </a:custGeom>
            <a:solidFill>
              <a:srgbClr val="0A2C5B"/>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61" name="Google Shape;61;p3"/>
            <p:cNvSpPr/>
            <p:nvPr/>
          </p:nvSpPr>
          <p:spPr>
            <a:xfrm>
              <a:off x="0" y="-156114"/>
              <a:ext cx="1286433" cy="3342117"/>
            </a:xfrm>
            <a:custGeom>
              <a:avLst/>
              <a:gdLst/>
              <a:ahLst/>
              <a:cxnLst/>
              <a:rect l="l" t="t" r="r" b="b"/>
              <a:pathLst>
                <a:path w="120000" h="120000" extrusionOk="0">
                  <a:moveTo>
                    <a:pt x="0" y="0"/>
                  </a:moveTo>
                  <a:lnTo>
                    <a:pt x="0" y="38938"/>
                  </a:lnTo>
                  <a:lnTo>
                    <a:pt x="41531" y="119964"/>
                  </a:lnTo>
                  <a:lnTo>
                    <a:pt x="119908" y="13191"/>
                  </a:lnTo>
                  <a:lnTo>
                    <a:pt x="68820" y="0"/>
                  </a:lnTo>
                  <a:lnTo>
                    <a:pt x="0" y="0"/>
                  </a:lnTo>
                </a:path>
              </a:pathLst>
            </a:custGeom>
            <a:solidFill>
              <a:srgbClr val="104388"/>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62" name="Google Shape;62;p3"/>
            <p:cNvSpPr/>
            <p:nvPr/>
          </p:nvSpPr>
          <p:spPr>
            <a:xfrm>
              <a:off x="8462804" y="1591817"/>
              <a:ext cx="6988462" cy="1786231"/>
            </a:xfrm>
            <a:custGeom>
              <a:avLst/>
              <a:gdLst/>
              <a:ahLst/>
              <a:cxnLst/>
              <a:rect l="l" t="t" r="r" b="b"/>
              <a:pathLst>
                <a:path w="120000" h="120000" extrusionOk="0">
                  <a:moveTo>
                    <a:pt x="119983" y="119933"/>
                  </a:moveTo>
                  <a:lnTo>
                    <a:pt x="0" y="48211"/>
                  </a:lnTo>
                  <a:lnTo>
                    <a:pt x="45425" y="0"/>
                  </a:lnTo>
                  <a:lnTo>
                    <a:pt x="119983" y="119933"/>
                  </a:lnTo>
                </a:path>
              </a:pathLst>
            </a:custGeom>
            <a:solidFill>
              <a:srgbClr val="146899"/>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63" name="Google Shape;63;p3"/>
            <p:cNvSpPr/>
            <p:nvPr/>
          </p:nvSpPr>
          <p:spPr>
            <a:xfrm>
              <a:off x="9776123" y="-125128"/>
              <a:ext cx="2307757" cy="1734076"/>
            </a:xfrm>
            <a:custGeom>
              <a:avLst/>
              <a:gdLst/>
              <a:ahLst/>
              <a:cxnLst/>
              <a:rect l="l" t="t" r="r" b="b"/>
              <a:pathLst>
                <a:path w="120000" h="120000" extrusionOk="0">
                  <a:moveTo>
                    <a:pt x="19103" y="0"/>
                  </a:moveTo>
                  <a:lnTo>
                    <a:pt x="0" y="13424"/>
                  </a:lnTo>
                  <a:lnTo>
                    <a:pt x="70524" y="119931"/>
                  </a:lnTo>
                  <a:lnTo>
                    <a:pt x="119948" y="0"/>
                  </a:lnTo>
                  <a:lnTo>
                    <a:pt x="19103" y="0"/>
                  </a:lnTo>
                </a:path>
              </a:pathLst>
            </a:custGeom>
            <a:solidFill>
              <a:srgbClr val="146899"/>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b="0" i="0"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Google Shape;68;p4"/>
          <p:cNvSpPr txBox="1"/>
          <p:nvPr/>
        </p:nvSpPr>
        <p:spPr>
          <a:xfrm>
            <a:off x="5235575" y="5457825"/>
            <a:ext cx="13906500" cy="2246313"/>
          </a:xfrm>
          <a:prstGeom prst="rect">
            <a:avLst/>
          </a:prstGeom>
          <a:noFill/>
          <a:ln>
            <a:noFill/>
          </a:ln>
        </p:spPr>
        <p:txBody>
          <a:bodyPr spcFirstLastPara="1" wrap="square" lIns="91425" tIns="45700" rIns="91425" bIns="45700" anchor="t" anchorCtr="0">
            <a:noAutofit/>
          </a:bodyPr>
          <a:lstStyle/>
          <a:p>
            <a:pPr marR="0" algn="ctr" fontAlgn="auto">
              <a:spcBef>
                <a:spcPts val="0"/>
              </a:spcBef>
              <a:spcAft>
                <a:spcPts val="0"/>
              </a:spcAft>
            </a:pPr>
            <a:r>
              <a:rPr lang="en-US" sz="8800" b="1" noProof="1">
                <a:solidFill>
                  <a:schemeClr val="dk1"/>
                </a:solidFill>
                <a:latin typeface="Arial" panose="020B0604020202020204" pitchFamily="34" charset="0"/>
                <a:ea typeface="Nunito" panose="00000500000000000000"/>
                <a:cs typeface="Arial" panose="020B0604020202020204" pitchFamily="34" charset="0"/>
                <a:sym typeface="Nunito" panose="00000500000000000000"/>
              </a:rPr>
              <a:t>Sentiment analysis using twitter data</a:t>
            </a:r>
          </a:p>
        </p:txBody>
      </p:sp>
      <p:sp>
        <p:nvSpPr>
          <p:cNvPr id="69" name="Google Shape;69;p4"/>
          <p:cNvSpPr txBox="1"/>
          <p:nvPr/>
        </p:nvSpPr>
        <p:spPr>
          <a:xfrm>
            <a:off x="15770225" y="8580438"/>
            <a:ext cx="6440488" cy="1052513"/>
          </a:xfrm>
          <a:prstGeom prst="rect">
            <a:avLst/>
          </a:prstGeom>
          <a:noFill/>
          <a:ln>
            <a:noFill/>
          </a:ln>
        </p:spPr>
        <p:txBody>
          <a:bodyPr spcFirstLastPara="1" wrap="square" lIns="91425" tIns="45700" rIns="91425" bIns="45700" anchor="t" anchorCtr="0">
            <a:noAutofit/>
          </a:bodyPr>
          <a:lstStyle/>
          <a:p>
            <a:pPr marR="0" algn="ctr" fontAlgn="auto">
              <a:spcBef>
                <a:spcPts val="0"/>
              </a:spcBef>
              <a:spcAft>
                <a:spcPts val="0"/>
              </a:spcAft>
            </a:pPr>
            <a:r>
              <a:rPr lang="en-US" sz="4400" noProof="1">
                <a:solidFill>
                  <a:schemeClr val="dk1"/>
                </a:solidFill>
                <a:latin typeface="Arial" panose="020B0604020202020204" pitchFamily="34" charset="0"/>
                <a:ea typeface="Nunito" panose="00000500000000000000"/>
                <a:cs typeface="Arial" panose="020B0604020202020204" pitchFamily="34" charset="0"/>
                <a:sym typeface="Nunito" panose="00000500000000000000"/>
              </a:rPr>
              <a:t>PRESENTED BY</a:t>
            </a:r>
            <a:endParaRPr lang="en-US" sz="4400" b="1" noProof="1">
              <a:solidFill>
                <a:schemeClr val="dk1"/>
              </a:solidFill>
              <a:latin typeface="Arial" panose="020B0604020202020204" pitchFamily="34" charset="0"/>
              <a:ea typeface="Nunito" panose="00000500000000000000"/>
              <a:cs typeface="Arial" panose="020B0604020202020204" pitchFamily="34" charset="0"/>
              <a:sym typeface="Nunito" panose="00000500000000000000"/>
            </a:endParaRPr>
          </a:p>
          <a:p>
            <a:pPr marR="0" algn="ctr" fontAlgn="auto">
              <a:spcBef>
                <a:spcPts val="0"/>
              </a:spcBef>
              <a:spcAft>
                <a:spcPts val="0"/>
              </a:spcAft>
            </a:pPr>
            <a:endParaRPr lang="en-US" sz="4400" b="1" noProof="1">
              <a:solidFill>
                <a:schemeClr val="dk1"/>
              </a:solidFill>
              <a:latin typeface="Arial" panose="020B0604020202020204" pitchFamily="34" charset="0"/>
              <a:ea typeface="Nunito" panose="00000500000000000000"/>
              <a:cs typeface="Arial" panose="020B0604020202020204" pitchFamily="34" charset="0"/>
              <a:sym typeface="Nunito" panose="00000500000000000000"/>
            </a:endParaRPr>
          </a:p>
        </p:txBody>
      </p:sp>
      <p:grpSp>
        <p:nvGrpSpPr>
          <p:cNvPr id="5123" name="Google Shape;70;p4"/>
          <p:cNvGrpSpPr/>
          <p:nvPr/>
        </p:nvGrpSpPr>
        <p:grpSpPr>
          <a:xfrm rot="10800000">
            <a:off x="-139700" y="11285538"/>
            <a:ext cx="24536400" cy="4303712"/>
            <a:chOff x="0" y="-156114"/>
            <a:chExt cx="24535151" cy="4304369"/>
          </a:xfrm>
        </p:grpSpPr>
        <p:sp>
          <p:nvSpPr>
            <p:cNvPr id="71" name="Google Shape;71;p4"/>
            <p:cNvSpPr/>
            <p:nvPr/>
          </p:nvSpPr>
          <p:spPr>
            <a:xfrm>
              <a:off x="23378291" y="2431564"/>
              <a:ext cx="1134322" cy="1716691"/>
            </a:xfrm>
            <a:custGeom>
              <a:avLst/>
              <a:gdLst/>
              <a:ahLst/>
              <a:cxnLst/>
              <a:rect l="l" t="t" r="r" b="b"/>
              <a:pathLst>
                <a:path w="120000" h="120000" extrusionOk="0">
                  <a:moveTo>
                    <a:pt x="0" y="119931"/>
                  </a:moveTo>
                  <a:lnTo>
                    <a:pt x="119895" y="63310"/>
                  </a:lnTo>
                  <a:lnTo>
                    <a:pt x="119895" y="0"/>
                  </a:lnTo>
                  <a:lnTo>
                    <a:pt x="0" y="119931"/>
                  </a:lnTo>
                </a:path>
              </a:pathLst>
            </a:custGeom>
            <a:solidFill>
              <a:schemeClr val="accent3"/>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72" name="Google Shape;72;p4"/>
            <p:cNvSpPr/>
            <p:nvPr/>
          </p:nvSpPr>
          <p:spPr>
            <a:xfrm>
              <a:off x="23079220" y="-88970"/>
              <a:ext cx="1455931" cy="4233061"/>
            </a:xfrm>
            <a:custGeom>
              <a:avLst/>
              <a:gdLst/>
              <a:ahLst/>
              <a:cxnLst/>
              <a:rect l="l" t="t" r="r" b="b"/>
              <a:pathLst>
                <a:path w="120000" h="120000" extrusionOk="0">
                  <a:moveTo>
                    <a:pt x="0" y="0"/>
                  </a:moveTo>
                  <a:lnTo>
                    <a:pt x="26531" y="119972"/>
                  </a:lnTo>
                  <a:lnTo>
                    <a:pt x="119918" y="71396"/>
                  </a:lnTo>
                  <a:lnTo>
                    <a:pt x="119918"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73" name="Google Shape;73;p4"/>
            <p:cNvSpPr/>
            <p:nvPr/>
          </p:nvSpPr>
          <p:spPr>
            <a:xfrm>
              <a:off x="20776620" y="-88970"/>
              <a:ext cx="2646748" cy="4233061"/>
            </a:xfrm>
            <a:custGeom>
              <a:avLst/>
              <a:gdLst/>
              <a:ahLst/>
              <a:cxnLst/>
              <a:rect l="l" t="t" r="r" b="b"/>
              <a:pathLst>
                <a:path w="120000" h="120000" extrusionOk="0">
                  <a:moveTo>
                    <a:pt x="0" y="0"/>
                  </a:moveTo>
                  <a:lnTo>
                    <a:pt x="119955" y="119972"/>
                  </a:lnTo>
                  <a:lnTo>
                    <a:pt x="105351"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74" name="Google Shape;74;p4"/>
            <p:cNvSpPr/>
            <p:nvPr/>
          </p:nvSpPr>
          <p:spPr>
            <a:xfrm>
              <a:off x="20420244" y="-88970"/>
              <a:ext cx="3003125" cy="4233061"/>
            </a:xfrm>
            <a:custGeom>
              <a:avLst/>
              <a:gdLst/>
              <a:ahLst/>
              <a:cxnLst/>
              <a:rect l="l" t="t" r="r" b="b"/>
              <a:pathLst>
                <a:path w="120000" h="120000" extrusionOk="0">
                  <a:moveTo>
                    <a:pt x="0" y="0"/>
                  </a:moveTo>
                  <a:lnTo>
                    <a:pt x="1692" y="89022"/>
                  </a:lnTo>
                  <a:lnTo>
                    <a:pt x="119960" y="119972"/>
                  </a:lnTo>
                  <a:lnTo>
                    <a:pt x="14247"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75" name="Google Shape;75;p4"/>
            <p:cNvSpPr/>
            <p:nvPr/>
          </p:nvSpPr>
          <p:spPr>
            <a:xfrm>
              <a:off x="17677877" y="-88971"/>
              <a:ext cx="2785824" cy="3142198"/>
            </a:xfrm>
            <a:custGeom>
              <a:avLst/>
              <a:gdLst/>
              <a:ahLst/>
              <a:cxnLst/>
              <a:rect l="l" t="t" r="r" b="b"/>
              <a:pathLst>
                <a:path w="120000" h="120000" extrusionOk="0">
                  <a:moveTo>
                    <a:pt x="90276" y="0"/>
                  </a:moveTo>
                  <a:lnTo>
                    <a:pt x="0" y="73550"/>
                  </a:lnTo>
                  <a:lnTo>
                    <a:pt x="119957" y="119962"/>
                  </a:lnTo>
                  <a:lnTo>
                    <a:pt x="118131" y="0"/>
                  </a:lnTo>
                  <a:lnTo>
                    <a:pt x="90276"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76" name="Google Shape;76;p4"/>
            <p:cNvSpPr/>
            <p:nvPr/>
          </p:nvSpPr>
          <p:spPr>
            <a:xfrm>
              <a:off x="17608342" y="-88971"/>
              <a:ext cx="2168684" cy="1925303"/>
            </a:xfrm>
            <a:custGeom>
              <a:avLst/>
              <a:gdLst/>
              <a:ahLst/>
              <a:cxnLst/>
              <a:rect l="l" t="t" r="r" b="b"/>
              <a:pathLst>
                <a:path w="120000" h="120000" extrusionOk="0">
                  <a:moveTo>
                    <a:pt x="0" y="0"/>
                  </a:moveTo>
                  <a:lnTo>
                    <a:pt x="3929" y="119938"/>
                  </a:lnTo>
                  <a:lnTo>
                    <a:pt x="119945"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77" name="Google Shape;77;p4"/>
            <p:cNvSpPr/>
            <p:nvPr/>
          </p:nvSpPr>
          <p:spPr>
            <a:xfrm>
              <a:off x="14888519" y="-88734"/>
              <a:ext cx="2811899" cy="1925303"/>
            </a:xfrm>
            <a:custGeom>
              <a:avLst/>
              <a:gdLst/>
              <a:ahLst/>
              <a:cxnLst/>
              <a:rect l="l" t="t" r="r" b="b"/>
              <a:pathLst>
                <a:path w="120000" h="120000" extrusionOk="0">
                  <a:moveTo>
                    <a:pt x="0" y="0"/>
                  </a:moveTo>
                  <a:lnTo>
                    <a:pt x="119957" y="119938"/>
                  </a:lnTo>
                  <a:lnTo>
                    <a:pt x="116928"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78" name="Google Shape;78;p4"/>
            <p:cNvSpPr/>
            <p:nvPr/>
          </p:nvSpPr>
          <p:spPr>
            <a:xfrm>
              <a:off x="13589856" y="-88970"/>
              <a:ext cx="4137447" cy="3520308"/>
            </a:xfrm>
            <a:custGeom>
              <a:avLst/>
              <a:gdLst/>
              <a:ahLst/>
              <a:cxnLst/>
              <a:rect l="l" t="t" r="r" b="b"/>
              <a:pathLst>
                <a:path w="120000" h="120000" extrusionOk="0">
                  <a:moveTo>
                    <a:pt x="0" y="0"/>
                  </a:moveTo>
                  <a:lnTo>
                    <a:pt x="53937" y="119966"/>
                  </a:lnTo>
                  <a:lnTo>
                    <a:pt x="119971" y="65643"/>
                  </a:lnTo>
                  <a:lnTo>
                    <a:pt x="38436"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79" name="Google Shape;79;p4"/>
            <p:cNvSpPr/>
            <p:nvPr/>
          </p:nvSpPr>
          <p:spPr>
            <a:xfrm>
              <a:off x="11104147" y="-111272"/>
              <a:ext cx="4346058" cy="3520308"/>
            </a:xfrm>
            <a:custGeom>
              <a:avLst/>
              <a:gdLst/>
              <a:ahLst/>
              <a:cxnLst/>
              <a:rect l="l" t="t" r="r" b="b"/>
              <a:pathLst>
                <a:path w="120000" h="120000" extrusionOk="0">
                  <a:moveTo>
                    <a:pt x="26270" y="0"/>
                  </a:moveTo>
                  <a:lnTo>
                    <a:pt x="0" y="59126"/>
                  </a:lnTo>
                  <a:lnTo>
                    <a:pt x="119972" y="119966"/>
                  </a:lnTo>
                  <a:lnTo>
                    <a:pt x="68629" y="0"/>
                  </a:lnTo>
                  <a:lnTo>
                    <a:pt x="26270" y="0"/>
                  </a:lnTo>
                </a:path>
              </a:pathLst>
            </a:custGeom>
            <a:solidFill>
              <a:schemeClr val="accent2"/>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80" name="Google Shape;80;p4"/>
            <p:cNvSpPr/>
            <p:nvPr/>
          </p:nvSpPr>
          <p:spPr>
            <a:xfrm>
              <a:off x="9793019" y="-88970"/>
              <a:ext cx="369415" cy="195571"/>
            </a:xfrm>
            <a:custGeom>
              <a:avLst/>
              <a:gdLst/>
              <a:ahLst/>
              <a:cxnLst/>
              <a:rect l="l" t="t" r="r" b="b"/>
              <a:pathLst>
                <a:path w="120000" h="120000" extrusionOk="0">
                  <a:moveTo>
                    <a:pt x="35935" y="0"/>
                  </a:moveTo>
                  <a:lnTo>
                    <a:pt x="0" y="119393"/>
                  </a:lnTo>
                  <a:lnTo>
                    <a:pt x="119679" y="0"/>
                  </a:lnTo>
                  <a:lnTo>
                    <a:pt x="35935" y="0"/>
                  </a:lnTo>
                </a:path>
              </a:pathLst>
            </a:custGeom>
            <a:solidFill>
              <a:srgbClr val="146899"/>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81" name="Google Shape;81;p4"/>
            <p:cNvSpPr/>
            <p:nvPr/>
          </p:nvSpPr>
          <p:spPr>
            <a:xfrm>
              <a:off x="9698211" y="-88970"/>
              <a:ext cx="225996" cy="195571"/>
            </a:xfrm>
            <a:custGeom>
              <a:avLst/>
              <a:gdLst/>
              <a:ahLst/>
              <a:cxnLst/>
              <a:rect l="l" t="t" r="r" b="b"/>
              <a:pathLst>
                <a:path w="120000" h="120000" extrusionOk="0">
                  <a:moveTo>
                    <a:pt x="0" y="0"/>
                  </a:moveTo>
                  <a:lnTo>
                    <a:pt x="61298" y="119393"/>
                  </a:lnTo>
                  <a:lnTo>
                    <a:pt x="119480" y="0"/>
                  </a:lnTo>
                  <a:lnTo>
                    <a:pt x="0" y="0"/>
                  </a:lnTo>
                </a:path>
              </a:pathLst>
            </a:custGeom>
            <a:solidFill>
              <a:srgbClr val="146899"/>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82" name="Google Shape;82;p4"/>
            <p:cNvSpPr/>
            <p:nvPr/>
          </p:nvSpPr>
          <p:spPr>
            <a:xfrm>
              <a:off x="8502000" y="61758"/>
              <a:ext cx="2646751" cy="2259950"/>
            </a:xfrm>
            <a:custGeom>
              <a:avLst/>
              <a:gdLst/>
              <a:ahLst/>
              <a:cxnLst/>
              <a:rect l="l" t="t" r="r" b="b"/>
              <a:pathLst>
                <a:path w="120000" h="120000" extrusionOk="0">
                  <a:moveTo>
                    <a:pt x="119955" y="81832"/>
                  </a:moveTo>
                  <a:lnTo>
                    <a:pt x="58436" y="0"/>
                  </a:lnTo>
                  <a:lnTo>
                    <a:pt x="0" y="119947"/>
                  </a:lnTo>
                  <a:lnTo>
                    <a:pt x="119955" y="81832"/>
                  </a:lnTo>
                </a:path>
              </a:pathLst>
            </a:custGeom>
            <a:solidFill>
              <a:schemeClr val="accent2"/>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83" name="Google Shape;83;p4"/>
            <p:cNvSpPr/>
            <p:nvPr/>
          </p:nvSpPr>
          <p:spPr>
            <a:xfrm>
              <a:off x="6821130" y="61996"/>
              <a:ext cx="2985743" cy="2259950"/>
            </a:xfrm>
            <a:custGeom>
              <a:avLst/>
              <a:gdLst/>
              <a:ahLst/>
              <a:cxnLst/>
              <a:rect l="l" t="t" r="r" b="b"/>
              <a:pathLst>
                <a:path w="120000" h="120000" extrusionOk="0">
                  <a:moveTo>
                    <a:pt x="119960" y="0"/>
                  </a:moveTo>
                  <a:lnTo>
                    <a:pt x="0" y="32670"/>
                  </a:lnTo>
                  <a:lnTo>
                    <a:pt x="68158" y="119947"/>
                  </a:lnTo>
                  <a:lnTo>
                    <a:pt x="119960" y="0"/>
                  </a:lnTo>
                </a:path>
              </a:pathLst>
            </a:custGeom>
            <a:solidFill>
              <a:srgbClr val="146899"/>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84" name="Google Shape;84;p4"/>
            <p:cNvSpPr/>
            <p:nvPr/>
          </p:nvSpPr>
          <p:spPr>
            <a:xfrm>
              <a:off x="6829814" y="-88970"/>
              <a:ext cx="2985743" cy="808366"/>
            </a:xfrm>
            <a:custGeom>
              <a:avLst/>
              <a:gdLst/>
              <a:ahLst/>
              <a:cxnLst/>
              <a:rect l="l" t="t" r="r" b="b"/>
              <a:pathLst>
                <a:path w="120000" h="120000" extrusionOk="0">
                  <a:moveTo>
                    <a:pt x="2415" y="0"/>
                  </a:moveTo>
                  <a:lnTo>
                    <a:pt x="0" y="119854"/>
                  </a:lnTo>
                  <a:lnTo>
                    <a:pt x="119960" y="28759"/>
                  </a:lnTo>
                  <a:lnTo>
                    <a:pt x="115287" y="0"/>
                  </a:lnTo>
                  <a:lnTo>
                    <a:pt x="2415" y="0"/>
                  </a:lnTo>
                </a:path>
              </a:pathLst>
            </a:custGeom>
            <a:solidFill>
              <a:srgbClr val="0D4566"/>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85" name="Google Shape;85;p4"/>
            <p:cNvSpPr/>
            <p:nvPr/>
          </p:nvSpPr>
          <p:spPr>
            <a:xfrm>
              <a:off x="5975275" y="-88970"/>
              <a:ext cx="943094" cy="808366"/>
            </a:xfrm>
            <a:custGeom>
              <a:avLst/>
              <a:gdLst/>
              <a:ahLst/>
              <a:cxnLst/>
              <a:rect l="l" t="t" r="r" b="b"/>
              <a:pathLst>
                <a:path w="120000" h="120000" extrusionOk="0">
                  <a:moveTo>
                    <a:pt x="0" y="0"/>
                  </a:moveTo>
                  <a:lnTo>
                    <a:pt x="112209" y="119854"/>
                  </a:lnTo>
                  <a:lnTo>
                    <a:pt x="119874"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86" name="Google Shape;86;p4"/>
            <p:cNvSpPr/>
            <p:nvPr/>
          </p:nvSpPr>
          <p:spPr>
            <a:xfrm>
              <a:off x="5608571" y="674793"/>
              <a:ext cx="2916204" cy="1642810"/>
            </a:xfrm>
            <a:custGeom>
              <a:avLst/>
              <a:gdLst/>
              <a:ahLst/>
              <a:cxnLst/>
              <a:rect l="l" t="t" r="r" b="b"/>
              <a:pathLst>
                <a:path w="120000" h="120000" extrusionOk="0">
                  <a:moveTo>
                    <a:pt x="119959" y="119928"/>
                  </a:moveTo>
                  <a:lnTo>
                    <a:pt x="50165" y="0"/>
                  </a:lnTo>
                  <a:lnTo>
                    <a:pt x="0" y="95179"/>
                  </a:lnTo>
                  <a:lnTo>
                    <a:pt x="119959" y="119928"/>
                  </a:lnTo>
                </a:path>
              </a:pathLst>
            </a:custGeom>
            <a:solidFill>
              <a:schemeClr val="accent2"/>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87" name="Google Shape;87;p4"/>
            <p:cNvSpPr/>
            <p:nvPr/>
          </p:nvSpPr>
          <p:spPr>
            <a:xfrm>
              <a:off x="5092201" y="-155877"/>
              <a:ext cx="1760153" cy="2112184"/>
            </a:xfrm>
            <a:custGeom>
              <a:avLst/>
              <a:gdLst/>
              <a:ahLst/>
              <a:cxnLst/>
              <a:rect l="l" t="t" r="r" b="b"/>
              <a:pathLst>
                <a:path w="120000" h="120000" extrusionOk="0">
                  <a:moveTo>
                    <a:pt x="0" y="0"/>
                  </a:moveTo>
                  <a:lnTo>
                    <a:pt x="36866" y="119944"/>
                  </a:lnTo>
                  <a:lnTo>
                    <a:pt x="119932" y="45930"/>
                  </a:lnTo>
                  <a:lnTo>
                    <a:pt x="59966"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88" name="Google Shape;88;p4"/>
            <p:cNvSpPr/>
            <p:nvPr/>
          </p:nvSpPr>
          <p:spPr>
            <a:xfrm>
              <a:off x="443059" y="190760"/>
              <a:ext cx="5232654" cy="2977052"/>
            </a:xfrm>
            <a:custGeom>
              <a:avLst/>
              <a:gdLst/>
              <a:ahLst/>
              <a:cxnLst/>
              <a:rect l="l" t="t" r="r" b="b"/>
              <a:pathLst>
                <a:path w="120000" h="120000" extrusionOk="0">
                  <a:moveTo>
                    <a:pt x="119977" y="70370"/>
                  </a:moveTo>
                  <a:lnTo>
                    <a:pt x="19273" y="0"/>
                  </a:lnTo>
                  <a:lnTo>
                    <a:pt x="0" y="119960"/>
                  </a:lnTo>
                  <a:lnTo>
                    <a:pt x="119977" y="70370"/>
                  </a:lnTo>
                </a:path>
              </a:pathLst>
            </a:custGeom>
            <a:solidFill>
              <a:srgbClr val="0A2C5B"/>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89" name="Google Shape;89;p4"/>
            <p:cNvSpPr/>
            <p:nvPr/>
          </p:nvSpPr>
          <p:spPr>
            <a:xfrm>
              <a:off x="1264131" y="-156113"/>
              <a:ext cx="4393864" cy="2112184"/>
            </a:xfrm>
            <a:custGeom>
              <a:avLst/>
              <a:gdLst/>
              <a:ahLst/>
              <a:cxnLst/>
              <a:rect l="l" t="t" r="r" b="b"/>
              <a:pathLst>
                <a:path w="120000" h="120000" extrusionOk="0">
                  <a:moveTo>
                    <a:pt x="25195" y="0"/>
                  </a:moveTo>
                  <a:lnTo>
                    <a:pt x="0" y="20867"/>
                  </a:lnTo>
                  <a:lnTo>
                    <a:pt x="119973" y="119944"/>
                  </a:lnTo>
                  <a:lnTo>
                    <a:pt x="105195" y="0"/>
                  </a:lnTo>
                  <a:lnTo>
                    <a:pt x="25195" y="0"/>
                  </a:lnTo>
                </a:path>
              </a:pathLst>
            </a:custGeom>
            <a:solidFill>
              <a:srgbClr val="104388"/>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90" name="Google Shape;90;p4"/>
            <p:cNvSpPr/>
            <p:nvPr/>
          </p:nvSpPr>
          <p:spPr>
            <a:xfrm>
              <a:off x="1264131" y="-133574"/>
              <a:ext cx="921364" cy="369415"/>
            </a:xfrm>
            <a:custGeom>
              <a:avLst/>
              <a:gdLst/>
              <a:ahLst/>
              <a:cxnLst/>
              <a:rect l="l" t="t" r="r" b="b"/>
              <a:pathLst>
                <a:path w="120000" h="120000" extrusionOk="0">
                  <a:moveTo>
                    <a:pt x="9220" y="0"/>
                  </a:moveTo>
                  <a:lnTo>
                    <a:pt x="0" y="119679"/>
                  </a:lnTo>
                  <a:lnTo>
                    <a:pt x="119871" y="0"/>
                  </a:lnTo>
                  <a:lnTo>
                    <a:pt x="922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91" name="Google Shape;91;p4"/>
            <p:cNvSpPr/>
            <p:nvPr/>
          </p:nvSpPr>
          <p:spPr>
            <a:xfrm>
              <a:off x="734484" y="-133574"/>
              <a:ext cx="621488" cy="369415"/>
            </a:xfrm>
            <a:custGeom>
              <a:avLst/>
              <a:gdLst/>
              <a:ahLst/>
              <a:cxnLst/>
              <a:rect l="l" t="t" r="r" b="b"/>
              <a:pathLst>
                <a:path w="120000" h="120000" extrusionOk="0">
                  <a:moveTo>
                    <a:pt x="0" y="0"/>
                  </a:moveTo>
                  <a:lnTo>
                    <a:pt x="106073" y="119679"/>
                  </a:lnTo>
                  <a:lnTo>
                    <a:pt x="119809"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92" name="Google Shape;92;p4"/>
            <p:cNvSpPr/>
            <p:nvPr/>
          </p:nvSpPr>
          <p:spPr>
            <a:xfrm>
              <a:off x="0" y="885559"/>
              <a:ext cx="447642" cy="2259950"/>
            </a:xfrm>
            <a:custGeom>
              <a:avLst/>
              <a:gdLst/>
              <a:ahLst/>
              <a:cxnLst/>
              <a:rect l="l" t="t" r="r" b="b"/>
              <a:pathLst>
                <a:path w="120000" h="120000" extrusionOk="0">
                  <a:moveTo>
                    <a:pt x="0" y="110157"/>
                  </a:moveTo>
                  <a:lnTo>
                    <a:pt x="119735" y="119947"/>
                  </a:lnTo>
                  <a:lnTo>
                    <a:pt x="0" y="0"/>
                  </a:lnTo>
                  <a:lnTo>
                    <a:pt x="0" y="110157"/>
                  </a:lnTo>
                </a:path>
              </a:pathLst>
            </a:custGeom>
            <a:solidFill>
              <a:srgbClr val="0A2C5B"/>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93" name="Google Shape;93;p4"/>
            <p:cNvSpPr/>
            <p:nvPr/>
          </p:nvSpPr>
          <p:spPr>
            <a:xfrm>
              <a:off x="0" y="-156114"/>
              <a:ext cx="1286433" cy="3342117"/>
            </a:xfrm>
            <a:custGeom>
              <a:avLst/>
              <a:gdLst/>
              <a:ahLst/>
              <a:cxnLst/>
              <a:rect l="l" t="t" r="r" b="b"/>
              <a:pathLst>
                <a:path w="120000" h="120000" extrusionOk="0">
                  <a:moveTo>
                    <a:pt x="0" y="0"/>
                  </a:moveTo>
                  <a:lnTo>
                    <a:pt x="0" y="38938"/>
                  </a:lnTo>
                  <a:lnTo>
                    <a:pt x="41531" y="119964"/>
                  </a:lnTo>
                  <a:lnTo>
                    <a:pt x="119908" y="13191"/>
                  </a:lnTo>
                  <a:lnTo>
                    <a:pt x="68820" y="0"/>
                  </a:lnTo>
                  <a:lnTo>
                    <a:pt x="0" y="0"/>
                  </a:lnTo>
                </a:path>
              </a:pathLst>
            </a:custGeom>
            <a:solidFill>
              <a:srgbClr val="104388"/>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94" name="Google Shape;94;p4"/>
            <p:cNvSpPr/>
            <p:nvPr/>
          </p:nvSpPr>
          <p:spPr>
            <a:xfrm>
              <a:off x="8462804" y="1591817"/>
              <a:ext cx="6988462" cy="1786231"/>
            </a:xfrm>
            <a:custGeom>
              <a:avLst/>
              <a:gdLst/>
              <a:ahLst/>
              <a:cxnLst/>
              <a:rect l="l" t="t" r="r" b="b"/>
              <a:pathLst>
                <a:path w="120000" h="120000" extrusionOk="0">
                  <a:moveTo>
                    <a:pt x="119983" y="119933"/>
                  </a:moveTo>
                  <a:lnTo>
                    <a:pt x="0" y="48211"/>
                  </a:lnTo>
                  <a:lnTo>
                    <a:pt x="45425" y="0"/>
                  </a:lnTo>
                  <a:lnTo>
                    <a:pt x="119983" y="119933"/>
                  </a:lnTo>
                </a:path>
              </a:pathLst>
            </a:custGeom>
            <a:solidFill>
              <a:srgbClr val="146899"/>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95" name="Google Shape;95;p4"/>
            <p:cNvSpPr/>
            <p:nvPr/>
          </p:nvSpPr>
          <p:spPr>
            <a:xfrm>
              <a:off x="9776123" y="-125128"/>
              <a:ext cx="2307757" cy="1734076"/>
            </a:xfrm>
            <a:custGeom>
              <a:avLst/>
              <a:gdLst/>
              <a:ahLst/>
              <a:cxnLst/>
              <a:rect l="l" t="t" r="r" b="b"/>
              <a:pathLst>
                <a:path w="120000" h="120000" extrusionOk="0">
                  <a:moveTo>
                    <a:pt x="19103" y="0"/>
                  </a:moveTo>
                  <a:lnTo>
                    <a:pt x="0" y="13424"/>
                  </a:lnTo>
                  <a:lnTo>
                    <a:pt x="70524" y="119931"/>
                  </a:lnTo>
                  <a:lnTo>
                    <a:pt x="119948" y="0"/>
                  </a:lnTo>
                  <a:lnTo>
                    <a:pt x="19103" y="0"/>
                  </a:lnTo>
                </a:path>
              </a:pathLst>
            </a:custGeom>
            <a:solidFill>
              <a:srgbClr val="146899"/>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grpSp>
      <p:sp>
        <p:nvSpPr>
          <p:cNvPr id="5149" name="TextBox 2"/>
          <p:cNvSpPr txBox="1"/>
          <p:nvPr/>
        </p:nvSpPr>
        <p:spPr>
          <a:xfrm>
            <a:off x="16633825" y="9632950"/>
            <a:ext cx="7762875" cy="2368550"/>
          </a:xfrm>
          <a:prstGeom prst="rect">
            <a:avLst/>
          </a:prstGeom>
          <a:noFill/>
          <a:ln w="9525">
            <a:noFill/>
          </a:ln>
        </p:spPr>
        <p:txBody>
          <a:bodyPr wrap="square" anchor="t">
            <a:spAutoFit/>
          </a:bodyPr>
          <a:lstStyle/>
          <a:p>
            <a:r>
              <a:rPr lang="en-US" altLang="zh-CN" sz="4000" b="1" dirty="0">
                <a:solidFill>
                  <a:srgbClr val="5B98EB"/>
                </a:solidFill>
                <a:latin typeface="Arial" panose="020B0604020202020204" pitchFamily="34" charset="0"/>
                <a:ea typeface="Nunito" panose="00000500000000000000"/>
                <a:cs typeface="Arial" panose="020B0604020202020204" pitchFamily="34" charset="0"/>
                <a:sym typeface="Nunito" panose="00000500000000000000"/>
              </a:rPr>
              <a:t>VATSAL GAMIT (09)</a:t>
            </a:r>
          </a:p>
          <a:p>
            <a:endParaRPr lang="en-US" altLang="zh-CN" sz="4000" b="1" dirty="0">
              <a:solidFill>
                <a:srgbClr val="5B98EB"/>
              </a:solidFill>
              <a:latin typeface="Arial" panose="020B0604020202020204" pitchFamily="34" charset="0"/>
              <a:ea typeface="Nunito" panose="00000500000000000000"/>
              <a:cs typeface="Arial" panose="020B0604020202020204" pitchFamily="34" charset="0"/>
              <a:sym typeface="Nunito" panose="00000500000000000000"/>
            </a:endParaRPr>
          </a:p>
          <a:p>
            <a:r>
              <a:rPr lang="en-US" altLang="zh-CN" sz="4000" b="1" dirty="0">
                <a:solidFill>
                  <a:srgbClr val="5B98EB"/>
                </a:solidFill>
                <a:latin typeface="Arial" panose="020B0604020202020204" pitchFamily="34" charset="0"/>
                <a:ea typeface="Nunito" panose="00000500000000000000"/>
                <a:cs typeface="Arial" panose="020B0604020202020204" pitchFamily="34" charset="0"/>
                <a:sym typeface="Nunito" panose="00000500000000000000"/>
              </a:rPr>
              <a:t>MOHIT TALREJA (32)</a:t>
            </a:r>
            <a:endParaRPr lang="en-US" altLang="zh-CN" sz="2800" b="1" dirty="0">
              <a:solidFill>
                <a:srgbClr val="5B98EB"/>
              </a:solidFill>
              <a:latin typeface="Arial" panose="020B0604020202020204" pitchFamily="34" charset="0"/>
              <a:ea typeface="Nunito" panose="00000500000000000000"/>
              <a:cs typeface="Arial" panose="020B0604020202020204" pitchFamily="34" charset="0"/>
              <a:sym typeface="Nunito" panose="00000500000000000000"/>
            </a:endParaRPr>
          </a:p>
          <a:p>
            <a:endParaRPr lang="en-IN" altLang="en-US" sz="2800" b="1" dirty="0">
              <a:solidFill>
                <a:srgbClr val="5B98EB"/>
              </a:solidFill>
              <a:latin typeface="Arial" panose="020B0604020202020204" pitchFamily="34" charset="0"/>
              <a:ea typeface="Arial" panose="020B0604020202020204"/>
              <a:cs typeface="Arial" panose="020B0604020202020204" pitchFamily="34" charset="0"/>
            </a:endParaRPr>
          </a:p>
        </p:txBody>
      </p:sp>
      <p:pic>
        <p:nvPicPr>
          <p:cNvPr id="5150" name="Picture 1" descr="Gujarat_University_Logo"/>
          <p:cNvPicPr>
            <a:picLocks noChangeAspect="1"/>
          </p:cNvPicPr>
          <p:nvPr/>
        </p:nvPicPr>
        <p:blipFill>
          <a:blip r:embed="rId3"/>
          <a:stretch>
            <a:fillRect/>
          </a:stretch>
        </p:blipFill>
        <p:spPr>
          <a:xfrm>
            <a:off x="942975" y="519113"/>
            <a:ext cx="3009900" cy="3009900"/>
          </a:xfrm>
          <a:prstGeom prst="rect">
            <a:avLst/>
          </a:prstGeom>
          <a:noFill/>
          <a:ln w="9525">
            <a:noFill/>
          </a:ln>
        </p:spPr>
      </p:pic>
      <p:sp>
        <p:nvSpPr>
          <p:cNvPr id="4" name="Google Shape;69;p4"/>
          <p:cNvSpPr txBox="1"/>
          <p:nvPr/>
        </p:nvSpPr>
        <p:spPr>
          <a:xfrm>
            <a:off x="2482850" y="8580755"/>
            <a:ext cx="7422515" cy="1052830"/>
          </a:xfrm>
          <a:prstGeom prst="rect">
            <a:avLst/>
          </a:prstGeom>
          <a:noFill/>
          <a:ln>
            <a:noFill/>
          </a:ln>
        </p:spPr>
        <p:txBody>
          <a:bodyPr spcFirstLastPara="1" wrap="square" lIns="91425" tIns="45700" rIns="91425" bIns="45700" anchor="t" anchorCtr="0">
            <a:noAutofit/>
          </a:bodyPr>
          <a:lstStyle/>
          <a:p>
            <a:pPr marR="0" algn="ctr" fontAlgn="auto">
              <a:spcBef>
                <a:spcPts val="0"/>
              </a:spcBef>
              <a:spcAft>
                <a:spcPts val="0"/>
              </a:spcAft>
            </a:pPr>
            <a:r>
              <a:rPr lang="en-US" sz="4400" noProof="1">
                <a:solidFill>
                  <a:schemeClr val="dk1"/>
                </a:solidFill>
                <a:latin typeface="Arial" panose="020B0604020202020204" pitchFamily="34" charset="0"/>
                <a:ea typeface="Nunito" panose="00000500000000000000"/>
                <a:cs typeface="Arial" panose="020B0604020202020204" pitchFamily="34" charset="0"/>
                <a:sym typeface="Nunito" panose="00000500000000000000"/>
              </a:rPr>
              <a:t>PROJECT SUPERVISOR</a:t>
            </a:r>
            <a:endParaRPr lang="en-US" sz="4400" b="1" noProof="1">
              <a:solidFill>
                <a:schemeClr val="dk1"/>
              </a:solidFill>
              <a:latin typeface="Arial" panose="020B0604020202020204" pitchFamily="34" charset="0"/>
              <a:ea typeface="Nunito" panose="00000500000000000000"/>
              <a:cs typeface="Arial" panose="020B0604020202020204" pitchFamily="34" charset="0"/>
              <a:sym typeface="Nunito" panose="00000500000000000000"/>
            </a:endParaRPr>
          </a:p>
        </p:txBody>
      </p:sp>
      <p:sp>
        <p:nvSpPr>
          <p:cNvPr id="5152" name="TextBox 2"/>
          <p:cNvSpPr txBox="1"/>
          <p:nvPr/>
        </p:nvSpPr>
        <p:spPr>
          <a:xfrm>
            <a:off x="3021330" y="9632950"/>
            <a:ext cx="5471160" cy="706755"/>
          </a:xfrm>
          <a:prstGeom prst="rect">
            <a:avLst/>
          </a:prstGeom>
          <a:noFill/>
          <a:ln w="9525">
            <a:noFill/>
          </a:ln>
        </p:spPr>
        <p:txBody>
          <a:bodyPr wrap="square" anchor="t">
            <a:spAutoFit/>
          </a:bodyPr>
          <a:lstStyle/>
          <a:p>
            <a:r>
              <a:rPr lang="en-US" altLang="zh-CN" sz="4000" b="1" dirty="0">
                <a:solidFill>
                  <a:srgbClr val="5B98EB"/>
                </a:solidFill>
                <a:latin typeface="Arial" panose="020B0604020202020204" pitchFamily="34" charset="0"/>
                <a:ea typeface="Nunito" panose="00000500000000000000"/>
                <a:cs typeface="Arial" panose="020B0604020202020204" pitchFamily="34" charset="0"/>
                <a:sym typeface="Nunito" panose="00000500000000000000"/>
              </a:rPr>
              <a:t>DR.JYOTI PAREEK</a:t>
            </a:r>
          </a:p>
        </p:txBody>
      </p:sp>
      <p:sp>
        <p:nvSpPr>
          <p:cNvPr id="6" name="Google Shape;69;p4"/>
          <p:cNvSpPr txBox="1"/>
          <p:nvPr/>
        </p:nvSpPr>
        <p:spPr>
          <a:xfrm>
            <a:off x="3975100" y="723900"/>
            <a:ext cx="17364075" cy="1052513"/>
          </a:xfrm>
          <a:prstGeom prst="rect">
            <a:avLst/>
          </a:prstGeom>
          <a:noFill/>
          <a:ln>
            <a:noFill/>
          </a:ln>
        </p:spPr>
        <p:txBody>
          <a:bodyPr spcFirstLastPara="1" wrap="square" lIns="91425" tIns="45700" rIns="91425" bIns="45700" anchor="t" anchorCtr="0">
            <a:noAutofit/>
          </a:bodyPr>
          <a:lstStyle/>
          <a:p>
            <a:pPr marR="0" algn="ctr" fontAlgn="auto">
              <a:spcBef>
                <a:spcPts val="0"/>
              </a:spcBef>
              <a:spcAft>
                <a:spcPts val="0"/>
              </a:spcAft>
            </a:pPr>
            <a:r>
              <a:rPr lang="en-US" sz="5400" b="1" noProof="1">
                <a:solidFill>
                  <a:schemeClr val="dk1"/>
                </a:solidFill>
                <a:latin typeface="Nunito" panose="00000500000000000000"/>
                <a:ea typeface="Nunito" panose="00000500000000000000"/>
                <a:cs typeface="Nunito" panose="00000500000000000000"/>
                <a:sym typeface="Nunito" panose="00000500000000000000"/>
              </a:rPr>
              <a:t>DEPARTMENT OF COMPUTER SCIENCE,</a:t>
            </a:r>
          </a:p>
          <a:p>
            <a:pPr marR="0" algn="ctr" fontAlgn="auto">
              <a:spcBef>
                <a:spcPts val="0"/>
              </a:spcBef>
              <a:spcAft>
                <a:spcPts val="0"/>
              </a:spcAft>
            </a:pPr>
            <a:r>
              <a:rPr lang="en-US" sz="5400" b="1" noProof="1">
                <a:solidFill>
                  <a:schemeClr val="dk1"/>
                </a:solidFill>
                <a:latin typeface="Nunito" panose="00000500000000000000"/>
                <a:ea typeface="Nunito" panose="00000500000000000000"/>
                <a:cs typeface="Nunito" panose="00000500000000000000"/>
                <a:sym typeface="Nunito" panose="00000500000000000000"/>
              </a:rPr>
              <a:t>GUJARAT UNIVERSITY</a:t>
            </a:r>
          </a:p>
        </p:txBody>
      </p:sp>
      <p:sp>
        <p:nvSpPr>
          <p:cNvPr id="7" name="Google Shape;69;p4"/>
          <p:cNvSpPr txBox="1"/>
          <p:nvPr/>
        </p:nvSpPr>
        <p:spPr>
          <a:xfrm>
            <a:off x="4881563" y="4405313"/>
            <a:ext cx="6438900" cy="1052513"/>
          </a:xfrm>
          <a:prstGeom prst="rect">
            <a:avLst/>
          </a:prstGeom>
          <a:noFill/>
          <a:ln>
            <a:noFill/>
          </a:ln>
        </p:spPr>
        <p:txBody>
          <a:bodyPr spcFirstLastPara="1" wrap="square" lIns="91425" tIns="45700" rIns="91425" bIns="45700" anchor="t" anchorCtr="0">
            <a:noAutofit/>
          </a:bodyPr>
          <a:lstStyle/>
          <a:p>
            <a:pPr marR="0" algn="ctr" fontAlgn="auto">
              <a:spcBef>
                <a:spcPts val="0"/>
              </a:spcBef>
              <a:spcAft>
                <a:spcPts val="0"/>
              </a:spcAft>
            </a:pPr>
            <a:r>
              <a:rPr lang="en-US" sz="4000" noProof="1">
                <a:solidFill>
                  <a:schemeClr val="dk1"/>
                </a:solidFill>
                <a:latin typeface="+mj-lt"/>
                <a:ea typeface="Nunito" panose="00000500000000000000"/>
                <a:cs typeface="+mj-lt"/>
                <a:sym typeface="Nunito" panose="00000500000000000000"/>
              </a:rPr>
              <a:t>M.Sc AI &amp; ML 2019-20</a:t>
            </a:r>
            <a:endParaRPr lang="en-US" sz="4000" b="1" noProof="1">
              <a:solidFill>
                <a:schemeClr val="dk1"/>
              </a:solidFill>
              <a:latin typeface="+mj-lt"/>
              <a:ea typeface="Nunito" panose="00000500000000000000"/>
              <a:cs typeface="+mj-lt"/>
              <a:sym typeface="Nunito" panose="00000500000000000000"/>
            </a:endParaRPr>
          </a:p>
        </p:txBody>
      </p:sp>
      <p:sp>
        <p:nvSpPr>
          <p:cNvPr id="9" name="Google Shape;69;p4"/>
          <p:cNvSpPr txBox="1"/>
          <p:nvPr/>
        </p:nvSpPr>
        <p:spPr>
          <a:xfrm>
            <a:off x="12865100" y="4405313"/>
            <a:ext cx="6438900" cy="1052513"/>
          </a:xfrm>
          <a:prstGeom prst="rect">
            <a:avLst/>
          </a:prstGeom>
          <a:noFill/>
          <a:ln>
            <a:noFill/>
          </a:ln>
        </p:spPr>
        <p:txBody>
          <a:bodyPr spcFirstLastPara="1" wrap="square" lIns="91425" tIns="45700" rIns="91425" bIns="45700" anchor="t" anchorCtr="0">
            <a:noAutofit/>
          </a:bodyPr>
          <a:lstStyle/>
          <a:p>
            <a:pPr marR="0" algn="ctr" fontAlgn="auto">
              <a:spcBef>
                <a:spcPts val="0"/>
              </a:spcBef>
              <a:spcAft>
                <a:spcPts val="0"/>
              </a:spcAft>
            </a:pPr>
            <a:r>
              <a:rPr lang="en-US" sz="4000" noProof="1">
                <a:solidFill>
                  <a:schemeClr val="dk1"/>
                </a:solidFill>
                <a:latin typeface="Arial" panose="020B0604020202020204" pitchFamily="34" charset="0"/>
                <a:ea typeface="Nunito" panose="00000500000000000000"/>
                <a:cs typeface="Arial" panose="020B0604020202020204" pitchFamily="34" charset="0"/>
                <a:sym typeface="Nunito" panose="00000500000000000000"/>
              </a:rPr>
              <a:t>SEMESTER 1 PROJECT</a:t>
            </a:r>
            <a:endParaRPr lang="en-US" sz="4000" b="1" noProof="1">
              <a:solidFill>
                <a:schemeClr val="dk1"/>
              </a:solidFill>
              <a:latin typeface="Arial" panose="020B0604020202020204" pitchFamily="34" charset="0"/>
              <a:ea typeface="Nunito" panose="00000500000000000000"/>
              <a:cs typeface="Arial" panose="020B0604020202020204" pitchFamily="34" charset="0"/>
              <a:sym typeface="Nunito"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Google Shape;110;p6"/>
          <p:cNvSpPr txBox="1"/>
          <p:nvPr/>
        </p:nvSpPr>
        <p:spPr>
          <a:xfrm>
            <a:off x="4956175" y="8556625"/>
            <a:ext cx="9210675" cy="1470025"/>
          </a:xfrm>
          <a:prstGeom prst="rect">
            <a:avLst/>
          </a:prstGeom>
          <a:noFill/>
          <a:ln w="9525">
            <a:noFill/>
          </a:ln>
        </p:spPr>
        <p:txBody>
          <a:bodyPr wrap="square" lIns="91425" tIns="45700" rIns="91425" bIns="45700" anchor="t"/>
          <a:lstStyle/>
          <a:p>
            <a:pPr>
              <a:buClrTx/>
            </a:pPr>
            <a:endParaRPr lang="en-US" dirty="0">
              <a:latin typeface="Arial" panose="020B0604020202020204"/>
              <a:ea typeface="Arial" panose="020B0604020202020204"/>
            </a:endParaRPr>
          </a:p>
        </p:txBody>
      </p:sp>
      <p:sp>
        <p:nvSpPr>
          <p:cNvPr id="111" name="Google Shape;111;p6"/>
          <p:cNvSpPr txBox="1"/>
          <p:nvPr/>
        </p:nvSpPr>
        <p:spPr>
          <a:xfrm>
            <a:off x="4941888" y="2536825"/>
            <a:ext cx="15862300" cy="5822950"/>
          </a:xfrm>
          <a:prstGeom prst="rect">
            <a:avLst/>
          </a:prstGeom>
          <a:noFill/>
          <a:ln>
            <a:noFill/>
          </a:ln>
        </p:spPr>
        <p:txBody>
          <a:bodyPr spcFirstLastPara="1" wrap="square" lIns="91425" tIns="45700" rIns="91425" bIns="45700" anchor="t" anchorCtr="0">
            <a:noAutofit/>
          </a:bodyPr>
          <a:lstStyle/>
          <a:p>
            <a:pPr marR="0" fontAlgn="auto">
              <a:lnSpc>
                <a:spcPct val="93000"/>
              </a:lnSpc>
              <a:spcBef>
                <a:spcPts val="0"/>
              </a:spcBef>
              <a:spcAft>
                <a:spcPts val="0"/>
              </a:spcAft>
            </a:pPr>
            <a:r>
              <a:rPr lang="en-IN" sz="15000" b="1" noProof="1">
                <a:solidFill>
                  <a:schemeClr val="accent3">
                    <a:lumMod val="60000"/>
                    <a:lumOff val="40000"/>
                  </a:schemeClr>
                </a:solidFill>
                <a:latin typeface="Verdana" panose="020B0604030504040204" charset="0"/>
                <a:ea typeface="Nunito" panose="00000500000000000000"/>
                <a:cs typeface="Verdana" panose="020B0604030504040204" charset="0"/>
                <a:sym typeface="Nunito" panose="00000500000000000000"/>
              </a:rPr>
              <a:t>HOW</a:t>
            </a:r>
            <a:r>
              <a:rPr lang="en-IN" sz="15000" b="1" noProof="1">
                <a:solidFill>
                  <a:schemeClr val="dk2"/>
                </a:solidFill>
                <a:latin typeface="Verdana" panose="020B0604030504040204" charset="0"/>
                <a:ea typeface="Nunito" panose="00000500000000000000"/>
                <a:cs typeface="Verdana" panose="020B0604030504040204" charset="0"/>
                <a:sym typeface="Nunito" panose="00000500000000000000"/>
              </a:rPr>
              <a:t> TO DO SENTIMENT ANALYSIS ?</a:t>
            </a:r>
            <a:endParaRPr sz="15000" b="1" noProof="1">
              <a:solidFill>
                <a:schemeClr val="dk2"/>
              </a:solidFill>
              <a:latin typeface="Verdana" panose="020B0604030504040204" charset="0"/>
              <a:ea typeface="Nunito" panose="00000500000000000000"/>
              <a:cs typeface="Verdana" panose="020B0604030504040204" charset="0"/>
              <a:sym typeface="Nunito" panose="00000500000000000000"/>
            </a:endParaRPr>
          </a:p>
        </p:txBody>
      </p:sp>
      <p:grpSp>
        <p:nvGrpSpPr>
          <p:cNvPr id="21507" name="Google Shape;112;p6"/>
          <p:cNvGrpSpPr/>
          <p:nvPr/>
        </p:nvGrpSpPr>
        <p:grpSpPr>
          <a:xfrm>
            <a:off x="-858837" y="4478338"/>
            <a:ext cx="4092575" cy="4232275"/>
            <a:chOff x="-858390" y="4477832"/>
            <a:chExt cx="4092370" cy="4233061"/>
          </a:xfrm>
        </p:grpSpPr>
        <p:sp>
          <p:nvSpPr>
            <p:cNvPr id="113" name="Google Shape;113;p6"/>
            <p:cNvSpPr/>
            <p:nvPr/>
          </p:nvSpPr>
          <p:spPr>
            <a:xfrm>
              <a:off x="2099658" y="6974920"/>
              <a:ext cx="1134322" cy="1716691"/>
            </a:xfrm>
            <a:custGeom>
              <a:avLst/>
              <a:gdLst/>
              <a:ahLst/>
              <a:cxnLst/>
              <a:rect l="l" t="t" r="r" b="b"/>
              <a:pathLst>
                <a:path w="120000" h="120000" extrusionOk="0">
                  <a:moveTo>
                    <a:pt x="0" y="119931"/>
                  </a:moveTo>
                  <a:lnTo>
                    <a:pt x="119895" y="63310"/>
                  </a:lnTo>
                  <a:lnTo>
                    <a:pt x="119895" y="0"/>
                  </a:lnTo>
                  <a:lnTo>
                    <a:pt x="0" y="119931"/>
                  </a:lnTo>
                </a:path>
              </a:pathLst>
            </a:custGeom>
            <a:solidFill>
              <a:schemeClr val="accent3"/>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114" name="Google Shape;114;p6"/>
            <p:cNvSpPr/>
            <p:nvPr/>
          </p:nvSpPr>
          <p:spPr>
            <a:xfrm>
              <a:off x="1777142" y="4477832"/>
              <a:ext cx="1455931" cy="4233061"/>
            </a:xfrm>
            <a:custGeom>
              <a:avLst/>
              <a:gdLst/>
              <a:ahLst/>
              <a:cxnLst/>
              <a:rect l="l" t="t" r="r" b="b"/>
              <a:pathLst>
                <a:path w="120000" h="120000" extrusionOk="0">
                  <a:moveTo>
                    <a:pt x="0" y="0"/>
                  </a:moveTo>
                  <a:lnTo>
                    <a:pt x="26531" y="119972"/>
                  </a:lnTo>
                  <a:lnTo>
                    <a:pt x="119918" y="71396"/>
                  </a:lnTo>
                  <a:lnTo>
                    <a:pt x="119918"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115" name="Google Shape;115;p6"/>
            <p:cNvSpPr/>
            <p:nvPr/>
          </p:nvSpPr>
          <p:spPr>
            <a:xfrm>
              <a:off x="-525459" y="4477832"/>
              <a:ext cx="2646748" cy="4233061"/>
            </a:xfrm>
            <a:custGeom>
              <a:avLst/>
              <a:gdLst/>
              <a:ahLst/>
              <a:cxnLst/>
              <a:rect l="l" t="t" r="r" b="b"/>
              <a:pathLst>
                <a:path w="120000" h="120000" extrusionOk="0">
                  <a:moveTo>
                    <a:pt x="0" y="0"/>
                  </a:moveTo>
                  <a:lnTo>
                    <a:pt x="119955" y="119972"/>
                  </a:lnTo>
                  <a:lnTo>
                    <a:pt x="105351"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116" name="Google Shape;116;p6"/>
            <p:cNvSpPr/>
            <p:nvPr/>
          </p:nvSpPr>
          <p:spPr>
            <a:xfrm>
              <a:off x="-858390" y="4477832"/>
              <a:ext cx="3003125" cy="4233061"/>
            </a:xfrm>
            <a:custGeom>
              <a:avLst/>
              <a:gdLst/>
              <a:ahLst/>
              <a:cxnLst/>
              <a:rect l="l" t="t" r="r" b="b"/>
              <a:pathLst>
                <a:path w="120000" h="120000" extrusionOk="0">
                  <a:moveTo>
                    <a:pt x="0" y="0"/>
                  </a:moveTo>
                  <a:lnTo>
                    <a:pt x="1692" y="89022"/>
                  </a:lnTo>
                  <a:lnTo>
                    <a:pt x="119960" y="119972"/>
                  </a:lnTo>
                  <a:lnTo>
                    <a:pt x="14247"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grpSp>
      <p:sp>
        <p:nvSpPr>
          <p:cNvPr id="117" name="Google Shape;117;p6"/>
          <p:cNvSpPr txBox="1"/>
          <p:nvPr/>
        </p:nvSpPr>
        <p:spPr>
          <a:xfrm>
            <a:off x="582613" y="1241425"/>
            <a:ext cx="1895475" cy="3632200"/>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r>
              <a:rPr lang="en-IN" sz="23000" noProof="1">
                <a:solidFill>
                  <a:schemeClr val="dk2"/>
                </a:solidFill>
                <a:latin typeface="Verdana" panose="020B0604030504040204" charset="0"/>
                <a:ea typeface="Nunito" panose="00000500000000000000"/>
                <a:cs typeface="Verdana" panose="020B0604030504040204" charset="0"/>
                <a:sym typeface="Nunito" panose="00000500000000000000"/>
              </a:rPr>
              <a:t>3</a:t>
            </a:r>
            <a:endParaRPr sz="23000" noProof="1">
              <a:solidFill>
                <a:schemeClr val="dk2"/>
              </a:solidFill>
              <a:latin typeface="Verdana" panose="020B0604030504040204" charset="0"/>
              <a:ea typeface="Nunito" panose="00000500000000000000"/>
              <a:cs typeface="Verdana" panose="020B0604030504040204" charset="0"/>
              <a:sym typeface="Nunito" panose="000005000000000000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7975" y="520700"/>
            <a:ext cx="20305713" cy="777875"/>
          </a:xfrm>
          <a:prstGeom prst="rect">
            <a:avLst/>
          </a:prstGeom>
        </p:spPr>
        <p:txBody>
          <a:bodyPr wrap="square">
            <a:spAutoFit/>
          </a:bodyPr>
          <a:lstStyle/>
          <a:p>
            <a:pPr lvl="0" fontAlgn="auto">
              <a:lnSpc>
                <a:spcPct val="93000"/>
              </a:lnSpc>
            </a:pPr>
            <a:r>
              <a:rPr lang="en-US" sz="4800" b="1" strike="noStrike" noProof="1">
                <a:solidFill>
                  <a:schemeClr val="dk2"/>
                </a:solidFill>
                <a:latin typeface="Verdana" panose="020B0604030504040204" charset="0"/>
                <a:ea typeface="Nunito" panose="00000500000000000000"/>
                <a:cs typeface="Verdana" panose="020B0604030504040204" charset="0"/>
                <a:sym typeface="Nunito" panose="00000500000000000000"/>
              </a:rPr>
              <a:t>Process Flow</a:t>
            </a:r>
          </a:p>
        </p:txBody>
      </p:sp>
      <p:sp>
        <p:nvSpPr>
          <p:cNvPr id="4" name="Rounded Rectangle 3"/>
          <p:cNvSpPr/>
          <p:nvPr/>
        </p:nvSpPr>
        <p:spPr>
          <a:xfrm>
            <a:off x="461963" y="2124075"/>
            <a:ext cx="3514725" cy="1812925"/>
          </a:xfrm>
          <a:prstGeom prst="roundRect">
            <a:avLst/>
          </a:prstGeom>
          <a:ln w="28575"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fontAlgn="auto"/>
            <a:endParaRPr lang="en-US" strike="noStrike" noProof="1">
              <a:latin typeface="Verdana" panose="020B0604030504040204" charset="0"/>
              <a:cs typeface="Verdana" panose="020B0604030504040204" charset="0"/>
            </a:endParaRPr>
          </a:p>
        </p:txBody>
      </p:sp>
      <p:sp>
        <p:nvSpPr>
          <p:cNvPr id="6" name="Rounded Rectangle 5"/>
          <p:cNvSpPr/>
          <p:nvPr/>
        </p:nvSpPr>
        <p:spPr>
          <a:xfrm>
            <a:off x="6008688" y="2124075"/>
            <a:ext cx="3514725" cy="1812925"/>
          </a:xfrm>
          <a:prstGeom prst="roundRect">
            <a:avLst/>
          </a:prstGeom>
          <a:ln w="28575"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fontAlgn="auto"/>
            <a:endParaRPr lang="en-US" strike="noStrike" noProof="1">
              <a:latin typeface="Verdana" panose="020B0604030504040204" charset="0"/>
              <a:cs typeface="Verdana" panose="020B0604030504040204" charset="0"/>
            </a:endParaRPr>
          </a:p>
        </p:txBody>
      </p:sp>
      <p:sp>
        <p:nvSpPr>
          <p:cNvPr id="24581" name="Text Box 6"/>
          <p:cNvSpPr txBox="1"/>
          <p:nvPr/>
        </p:nvSpPr>
        <p:spPr>
          <a:xfrm>
            <a:off x="6008688" y="2263775"/>
            <a:ext cx="4478337" cy="1200150"/>
          </a:xfrm>
          <a:prstGeom prst="rect">
            <a:avLst/>
          </a:prstGeom>
          <a:noFill/>
          <a:ln w="9525">
            <a:noFill/>
          </a:ln>
        </p:spPr>
        <p:txBody>
          <a:bodyPr wrap="square" anchor="t">
            <a:spAutoFit/>
          </a:bodyPr>
          <a:lstStyle/>
          <a:p>
            <a:r>
              <a:rPr lang="en-US" altLang="zh-CN" sz="3600">
                <a:latin typeface="Verdana" panose="020B0604030504040204" charset="0"/>
                <a:ea typeface="Arial" panose="020B0604020202020204"/>
                <a:cs typeface="Verdana" panose="020B0604030504040204" charset="0"/>
              </a:rPr>
              <a:t>FETCHING TWEETS</a:t>
            </a:r>
          </a:p>
        </p:txBody>
      </p:sp>
      <p:sp>
        <p:nvSpPr>
          <p:cNvPr id="8" name="Rounded Rectangle 7"/>
          <p:cNvSpPr/>
          <p:nvPr/>
        </p:nvSpPr>
        <p:spPr>
          <a:xfrm>
            <a:off x="11637963" y="2135188"/>
            <a:ext cx="3514725" cy="1812925"/>
          </a:xfrm>
          <a:prstGeom prst="roundRect">
            <a:avLst/>
          </a:prstGeom>
          <a:ln w="28575"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fontAlgn="auto"/>
            <a:endParaRPr lang="en-US" strike="noStrike" noProof="1">
              <a:latin typeface="Verdana" panose="020B0604030504040204" charset="0"/>
              <a:cs typeface="Verdana" panose="020B0604030504040204" charset="0"/>
            </a:endParaRPr>
          </a:p>
        </p:txBody>
      </p:sp>
      <p:sp>
        <p:nvSpPr>
          <p:cNvPr id="9" name="Text Box 8"/>
          <p:cNvSpPr txBox="1"/>
          <p:nvPr/>
        </p:nvSpPr>
        <p:spPr>
          <a:xfrm>
            <a:off x="11858625" y="2289175"/>
            <a:ext cx="4478338" cy="1628775"/>
          </a:xfrm>
          <a:prstGeom prst="rect">
            <a:avLst/>
          </a:prstGeom>
          <a:noFill/>
        </p:spPr>
        <p:txBody>
          <a:bodyPr wrap="square" rtlCol="0">
            <a:spAutoFit/>
          </a:bodyPr>
          <a:lstStyle/>
          <a:p>
            <a:pPr fontAlgn="auto"/>
            <a:r>
              <a:rPr lang="en-US" sz="3600" noProof="1">
                <a:latin typeface="Verdana" panose="020B0604030504040204" charset="0"/>
                <a:ea typeface="Arial" panose="020B0604020202020204"/>
                <a:cs typeface="Verdana" panose="020B0604030504040204" charset="0"/>
              </a:rPr>
              <a:t>SAVE </a:t>
            </a:r>
            <a:endParaRPr lang="en-US" sz="3600" noProof="1">
              <a:latin typeface="Verdana" panose="020B0604030504040204" charset="0"/>
              <a:cs typeface="Verdana" panose="020B0604030504040204" charset="0"/>
            </a:endParaRPr>
          </a:p>
          <a:p>
            <a:pPr fontAlgn="auto"/>
            <a:r>
              <a:rPr lang="en-US" sz="3600" noProof="1">
                <a:latin typeface="Verdana" panose="020B0604030504040204" charset="0"/>
                <a:ea typeface="Arial" panose="020B0604020202020204"/>
                <a:cs typeface="Verdana" panose="020B0604030504040204" charset="0"/>
              </a:rPr>
              <a:t>TWEETS</a:t>
            </a:r>
            <a:endParaRPr lang="en-US" sz="3600" noProof="1">
              <a:latin typeface="Verdana" panose="020B0604030504040204" charset="0"/>
              <a:cs typeface="Verdana" panose="020B0604030504040204" charset="0"/>
            </a:endParaRPr>
          </a:p>
          <a:p>
            <a:pPr fontAlgn="auto"/>
            <a:r>
              <a:rPr lang="en-US" sz="2800" noProof="1">
                <a:solidFill>
                  <a:schemeClr val="accent3"/>
                </a:solidFill>
                <a:latin typeface="Verdana" panose="020B0604030504040204" charset="0"/>
                <a:ea typeface="Arial" panose="020B0604020202020204"/>
                <a:cs typeface="Verdana" panose="020B0604030504040204" charset="0"/>
              </a:rPr>
              <a:t>file.csv or file.text</a:t>
            </a:r>
            <a:endParaRPr lang="en-US" sz="2800" noProof="1">
              <a:solidFill>
                <a:schemeClr val="accent3"/>
              </a:solidFill>
              <a:latin typeface="Verdana" panose="020B0604030504040204" charset="0"/>
              <a:cs typeface="Verdana" panose="020B0604030504040204" charset="0"/>
            </a:endParaRPr>
          </a:p>
        </p:txBody>
      </p:sp>
      <p:sp>
        <p:nvSpPr>
          <p:cNvPr id="10" name="Rounded Rectangle 9"/>
          <p:cNvSpPr/>
          <p:nvPr/>
        </p:nvSpPr>
        <p:spPr>
          <a:xfrm>
            <a:off x="17259300" y="2135188"/>
            <a:ext cx="3884613" cy="1812925"/>
          </a:xfrm>
          <a:prstGeom prst="roundRect">
            <a:avLst/>
          </a:prstGeom>
          <a:ln w="28575"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fontAlgn="auto"/>
            <a:endParaRPr lang="en-US" strike="noStrike" noProof="1">
              <a:latin typeface="Verdana" panose="020B0604030504040204" charset="0"/>
              <a:cs typeface="Verdana" panose="020B0604030504040204" charset="0"/>
            </a:endParaRPr>
          </a:p>
        </p:txBody>
      </p:sp>
      <p:sp>
        <p:nvSpPr>
          <p:cNvPr id="24585" name="Text Box 10"/>
          <p:cNvSpPr txBox="1"/>
          <p:nvPr/>
        </p:nvSpPr>
        <p:spPr>
          <a:xfrm>
            <a:off x="17259300" y="2503488"/>
            <a:ext cx="3884613" cy="1076325"/>
          </a:xfrm>
          <a:prstGeom prst="rect">
            <a:avLst/>
          </a:prstGeom>
          <a:noFill/>
          <a:ln w="9525">
            <a:noFill/>
          </a:ln>
        </p:spPr>
        <p:txBody>
          <a:bodyPr wrap="square" anchor="t">
            <a:spAutoFit/>
          </a:bodyPr>
          <a:lstStyle/>
          <a:p>
            <a:r>
              <a:rPr lang="en-US" altLang="zh-CN" sz="3600">
                <a:latin typeface="Verdana" panose="020B0604030504040204" charset="0"/>
                <a:ea typeface="Arial" panose="020B0604020202020204"/>
                <a:cs typeface="Verdana" panose="020B0604030504040204" charset="0"/>
              </a:rPr>
              <a:t>TOKENIZATION</a:t>
            </a:r>
          </a:p>
          <a:p>
            <a:r>
              <a:rPr lang="en-US" altLang="zh-CN" sz="2800">
                <a:latin typeface="Verdana" panose="020B0604030504040204" charset="0"/>
                <a:ea typeface="Arial" panose="020B0604020202020204"/>
                <a:cs typeface="Verdana" panose="020B0604030504040204" charset="0"/>
              </a:rPr>
              <a:t>(stop words,lexicons)</a:t>
            </a:r>
          </a:p>
        </p:txBody>
      </p:sp>
      <p:sp>
        <p:nvSpPr>
          <p:cNvPr id="12" name="Rounded Rectangle 11"/>
          <p:cNvSpPr/>
          <p:nvPr/>
        </p:nvSpPr>
        <p:spPr>
          <a:xfrm>
            <a:off x="11453813" y="5764213"/>
            <a:ext cx="3884613" cy="181292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fontAlgn="auto"/>
            <a:endParaRPr lang="en-US" strike="noStrike" noProof="1">
              <a:latin typeface="Verdana" panose="020B0604030504040204" charset="0"/>
              <a:cs typeface="Verdana" panose="020B0604030504040204" charset="0"/>
            </a:endParaRPr>
          </a:p>
        </p:txBody>
      </p:sp>
      <p:sp>
        <p:nvSpPr>
          <p:cNvPr id="24587" name="Text Box 12"/>
          <p:cNvSpPr txBox="1"/>
          <p:nvPr/>
        </p:nvSpPr>
        <p:spPr>
          <a:xfrm>
            <a:off x="11858625" y="6070600"/>
            <a:ext cx="4478338" cy="1200150"/>
          </a:xfrm>
          <a:prstGeom prst="rect">
            <a:avLst/>
          </a:prstGeom>
          <a:noFill/>
          <a:ln w="9525">
            <a:noFill/>
          </a:ln>
        </p:spPr>
        <p:txBody>
          <a:bodyPr wrap="square" anchor="t">
            <a:spAutoFit/>
          </a:bodyPr>
          <a:lstStyle/>
          <a:p>
            <a:r>
              <a:rPr lang="en-US" altLang="zh-CN" sz="3600" b="1">
                <a:solidFill>
                  <a:schemeClr val="bg1"/>
                </a:solidFill>
                <a:latin typeface="Verdana" panose="020B0604030504040204" charset="0"/>
                <a:ea typeface="Arial" panose="020B0604020202020204"/>
                <a:cs typeface="Verdana" panose="020B0604030504040204" charset="0"/>
              </a:rPr>
              <a:t>SENTIMENT ALGORITHM</a:t>
            </a:r>
          </a:p>
        </p:txBody>
      </p:sp>
      <p:sp>
        <p:nvSpPr>
          <p:cNvPr id="14" name="Rounded Rectangle 13"/>
          <p:cNvSpPr/>
          <p:nvPr/>
        </p:nvSpPr>
        <p:spPr>
          <a:xfrm>
            <a:off x="17497425" y="5764213"/>
            <a:ext cx="3884613" cy="1812925"/>
          </a:xfrm>
          <a:prstGeom prst="roundRect">
            <a:avLst/>
          </a:prstGeom>
          <a:ln w="28575"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fontAlgn="auto"/>
            <a:endParaRPr lang="en-US" strike="noStrike" noProof="1">
              <a:latin typeface="Verdana" panose="020B0604030504040204" charset="0"/>
              <a:cs typeface="Verdana" panose="020B0604030504040204" charset="0"/>
            </a:endParaRPr>
          </a:p>
        </p:txBody>
      </p:sp>
      <p:sp>
        <p:nvSpPr>
          <p:cNvPr id="24589" name="Text Box 14"/>
          <p:cNvSpPr txBox="1"/>
          <p:nvPr/>
        </p:nvSpPr>
        <p:spPr>
          <a:xfrm>
            <a:off x="17943513" y="6070600"/>
            <a:ext cx="4479925" cy="1198563"/>
          </a:xfrm>
          <a:prstGeom prst="rect">
            <a:avLst/>
          </a:prstGeom>
          <a:noFill/>
          <a:ln w="9525">
            <a:noFill/>
          </a:ln>
        </p:spPr>
        <p:txBody>
          <a:bodyPr wrap="square" anchor="t">
            <a:spAutoFit/>
          </a:bodyPr>
          <a:lstStyle/>
          <a:p>
            <a:r>
              <a:rPr lang="en-US" altLang="zh-CN" sz="3600">
                <a:latin typeface="Verdana" panose="020B0604030504040204" charset="0"/>
                <a:ea typeface="Arial" panose="020B0604020202020204"/>
                <a:cs typeface="Verdana" panose="020B0604030504040204" charset="0"/>
              </a:rPr>
              <a:t>FEATURE IDENTIFIER</a:t>
            </a:r>
          </a:p>
        </p:txBody>
      </p:sp>
      <p:sp>
        <p:nvSpPr>
          <p:cNvPr id="18" name="Rounded Rectangle 17"/>
          <p:cNvSpPr/>
          <p:nvPr/>
        </p:nvSpPr>
        <p:spPr>
          <a:xfrm>
            <a:off x="6009005" y="5764848"/>
            <a:ext cx="3514725" cy="1812925"/>
          </a:xfrm>
          <a:prstGeom prst="roundRect">
            <a:avLst/>
          </a:prstGeom>
          <a:ln w="28575"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fontAlgn="auto"/>
            <a:endParaRPr lang="en-US" strike="noStrike" noProof="1">
              <a:latin typeface="Verdana" panose="020B0604030504040204" charset="0"/>
              <a:cs typeface="Verdana" panose="020B0604030504040204" charset="0"/>
            </a:endParaRPr>
          </a:p>
        </p:txBody>
      </p:sp>
      <p:sp>
        <p:nvSpPr>
          <p:cNvPr id="24593" name="Text Box 18"/>
          <p:cNvSpPr txBox="1"/>
          <p:nvPr/>
        </p:nvSpPr>
        <p:spPr>
          <a:xfrm>
            <a:off x="1357313" y="2835275"/>
            <a:ext cx="1979612" cy="646113"/>
          </a:xfrm>
          <a:prstGeom prst="rect">
            <a:avLst/>
          </a:prstGeom>
          <a:noFill/>
          <a:ln w="9525">
            <a:noFill/>
          </a:ln>
        </p:spPr>
        <p:txBody>
          <a:bodyPr wrap="square" anchor="t">
            <a:spAutoFit/>
          </a:bodyPr>
          <a:lstStyle/>
          <a:p>
            <a:r>
              <a:rPr lang="en-US" altLang="zh-CN" sz="3600">
                <a:latin typeface="Verdana" panose="020B0604030504040204" charset="0"/>
                <a:ea typeface="Arial" panose="020B0604020202020204"/>
                <a:cs typeface="Verdana" panose="020B0604030504040204" charset="0"/>
              </a:rPr>
              <a:t>INPUT</a:t>
            </a:r>
          </a:p>
        </p:txBody>
      </p:sp>
      <p:sp>
        <p:nvSpPr>
          <p:cNvPr id="24594" name="Text Box 19"/>
          <p:cNvSpPr txBox="1"/>
          <p:nvPr/>
        </p:nvSpPr>
        <p:spPr>
          <a:xfrm>
            <a:off x="6315075" y="6071870"/>
            <a:ext cx="2901950" cy="1200150"/>
          </a:xfrm>
          <a:prstGeom prst="rect">
            <a:avLst/>
          </a:prstGeom>
          <a:noFill/>
          <a:ln w="9525">
            <a:noFill/>
          </a:ln>
        </p:spPr>
        <p:txBody>
          <a:bodyPr wrap="square" anchor="t">
            <a:spAutoFit/>
          </a:bodyPr>
          <a:lstStyle/>
          <a:p>
            <a:r>
              <a:rPr lang="en-US" altLang="zh-CN" sz="3600">
                <a:latin typeface="Verdana" panose="020B0604030504040204" charset="0"/>
                <a:ea typeface="Arial" panose="020B0604020202020204"/>
                <a:cs typeface="Verdana" panose="020B0604030504040204" charset="0"/>
              </a:rPr>
              <a:t>TWEET SENTIMENT</a:t>
            </a:r>
          </a:p>
        </p:txBody>
      </p:sp>
      <p:sp>
        <p:nvSpPr>
          <p:cNvPr id="25" name="Right Arrow 24"/>
          <p:cNvSpPr/>
          <p:nvPr/>
        </p:nvSpPr>
        <p:spPr>
          <a:xfrm>
            <a:off x="4195763" y="2681288"/>
            <a:ext cx="1439863" cy="7207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fontAlgn="auto"/>
            <a:endParaRPr lang="en-US" strike="noStrike" noProof="1">
              <a:latin typeface="Verdana" panose="020B0604030504040204" charset="0"/>
              <a:cs typeface="Verdana" panose="020B0604030504040204" charset="0"/>
            </a:endParaRPr>
          </a:p>
        </p:txBody>
      </p:sp>
      <p:sp>
        <p:nvSpPr>
          <p:cNvPr id="27" name="Right Arrow 26"/>
          <p:cNvSpPr/>
          <p:nvPr/>
        </p:nvSpPr>
        <p:spPr>
          <a:xfrm>
            <a:off x="9740900" y="2743200"/>
            <a:ext cx="1439863" cy="7207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fontAlgn="auto"/>
            <a:endParaRPr lang="en-US" strike="noStrike" noProof="1">
              <a:latin typeface="Verdana" panose="020B0604030504040204" charset="0"/>
              <a:cs typeface="Verdana" panose="020B0604030504040204" charset="0"/>
            </a:endParaRPr>
          </a:p>
        </p:txBody>
      </p:sp>
      <p:sp>
        <p:nvSpPr>
          <p:cNvPr id="28" name="Right Arrow 27"/>
          <p:cNvSpPr/>
          <p:nvPr/>
        </p:nvSpPr>
        <p:spPr>
          <a:xfrm>
            <a:off x="15581313" y="2670175"/>
            <a:ext cx="1439863" cy="7207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fontAlgn="auto"/>
            <a:endParaRPr lang="en-US" strike="noStrike" noProof="1">
              <a:latin typeface="Verdana" panose="020B0604030504040204" charset="0"/>
              <a:cs typeface="Verdana" panose="020B0604030504040204" charset="0"/>
            </a:endParaRPr>
          </a:p>
        </p:txBody>
      </p:sp>
      <p:sp>
        <p:nvSpPr>
          <p:cNvPr id="31" name="Curved Left Arrow 30"/>
          <p:cNvSpPr/>
          <p:nvPr/>
        </p:nvSpPr>
        <p:spPr>
          <a:xfrm>
            <a:off x="21382038" y="2681288"/>
            <a:ext cx="2152650" cy="4157663"/>
          </a:xfrm>
          <a:prstGeom prst="curvedLeftArrow">
            <a:avLst>
              <a:gd name="adj1" fmla="val 25000"/>
              <a:gd name="adj2" fmla="val 50000"/>
              <a:gd name="adj3" fmla="val 2959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fontAlgn="auto"/>
            <a:endParaRPr lang="en-US" strike="noStrike" noProof="1">
              <a:solidFill>
                <a:schemeClr val="tx1"/>
              </a:solidFill>
              <a:latin typeface="Verdana" panose="020B0604030504040204" charset="0"/>
              <a:cs typeface="Verdana" panose="020B0604030504040204" charset="0"/>
            </a:endParaRPr>
          </a:p>
        </p:txBody>
      </p:sp>
      <p:sp>
        <p:nvSpPr>
          <p:cNvPr id="32" name="Left Arrow 31"/>
          <p:cNvSpPr/>
          <p:nvPr/>
        </p:nvSpPr>
        <p:spPr>
          <a:xfrm>
            <a:off x="15532100" y="6202363"/>
            <a:ext cx="1727200" cy="93662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fontAlgn="auto"/>
            <a:endParaRPr lang="en-US" strike="noStrike" noProof="1">
              <a:latin typeface="Verdana" panose="020B0604030504040204" charset="0"/>
              <a:cs typeface="Verdana" panose="020B0604030504040204" charset="0"/>
            </a:endParaRPr>
          </a:p>
        </p:txBody>
      </p:sp>
      <p:sp>
        <p:nvSpPr>
          <p:cNvPr id="33" name="Left Arrow 32"/>
          <p:cNvSpPr/>
          <p:nvPr/>
        </p:nvSpPr>
        <p:spPr>
          <a:xfrm>
            <a:off x="9596438" y="6202363"/>
            <a:ext cx="1728788" cy="935038"/>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fontAlgn="auto"/>
            <a:endParaRPr lang="en-US" strike="noStrike" noProof="1">
              <a:latin typeface="Verdana" panose="020B0604030504040204" charset="0"/>
              <a:cs typeface="Verdana" panose="020B0604030504040204" charset="0"/>
            </a:endParaRPr>
          </a:p>
        </p:txBody>
      </p:sp>
      <p:sp>
        <p:nvSpPr>
          <p:cNvPr id="41" name="Text Box 40"/>
          <p:cNvSpPr txBox="1"/>
          <p:nvPr/>
        </p:nvSpPr>
        <p:spPr>
          <a:xfrm>
            <a:off x="6008688" y="3402013"/>
            <a:ext cx="4478338" cy="460375"/>
          </a:xfrm>
          <a:prstGeom prst="rect">
            <a:avLst/>
          </a:prstGeom>
          <a:noFill/>
        </p:spPr>
        <p:txBody>
          <a:bodyPr wrap="square" rtlCol="0">
            <a:spAutoFit/>
          </a:bodyPr>
          <a:lstStyle/>
          <a:p>
            <a:pPr fontAlgn="auto"/>
            <a:r>
              <a:rPr lang="en-US" sz="2400" noProof="1">
                <a:solidFill>
                  <a:schemeClr val="accent3"/>
                </a:solidFill>
                <a:latin typeface="Verdana" panose="020B0604030504040204" charset="0"/>
                <a:ea typeface="Arial" panose="020B0604020202020204"/>
                <a:cs typeface="Verdana" panose="020B0604030504040204" charset="0"/>
              </a:rPr>
              <a:t>TWEEPY API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1;p8"/>
          <p:cNvSpPr txBox="1"/>
          <p:nvPr/>
        </p:nvSpPr>
        <p:spPr>
          <a:xfrm>
            <a:off x="3767138" y="758825"/>
            <a:ext cx="15059025" cy="4325938"/>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endParaRPr lang="en-US" sz="4000" noProof="1">
              <a:solidFill>
                <a:schemeClr val="dk2"/>
              </a:solidFill>
              <a:latin typeface="Verdana" panose="020B0604030504040204" charset="0"/>
              <a:ea typeface="Nunito" panose="00000500000000000000"/>
              <a:cs typeface="Verdana" panose="020B0604030504040204" charset="0"/>
              <a:sym typeface="Nunito" panose="00000500000000000000"/>
            </a:endParaRPr>
          </a:p>
          <a:p>
            <a:pPr marR="0" fontAlgn="auto">
              <a:spcBef>
                <a:spcPts val="0"/>
              </a:spcBef>
              <a:spcAft>
                <a:spcPts val="0"/>
              </a:spcAft>
            </a:pPr>
            <a:r>
              <a:rPr lang="en-US" sz="4000" noProof="1">
                <a:solidFill>
                  <a:schemeClr val="dk2"/>
                </a:solidFill>
                <a:latin typeface="Verdana" panose="020B0604030504040204" charset="0"/>
                <a:ea typeface="Nunito" panose="00000500000000000000"/>
                <a:cs typeface="Verdana" panose="020B0604030504040204" charset="0"/>
                <a:sym typeface="Nunito" panose="00000500000000000000"/>
              </a:rPr>
              <a:t>• People express opinions in complex ways </a:t>
            </a:r>
          </a:p>
          <a:p>
            <a:pPr marR="0" fontAlgn="auto">
              <a:spcBef>
                <a:spcPts val="0"/>
              </a:spcBef>
              <a:spcAft>
                <a:spcPts val="0"/>
              </a:spcAft>
            </a:pPr>
            <a:endParaRPr lang="en-US" sz="4000" noProof="1">
              <a:solidFill>
                <a:schemeClr val="dk2"/>
              </a:solidFill>
              <a:latin typeface="Verdana" panose="020B0604030504040204" charset="0"/>
              <a:ea typeface="Nunito" panose="00000500000000000000"/>
              <a:cs typeface="Verdana" panose="020B0604030504040204" charset="0"/>
              <a:sym typeface="Nunito" panose="00000500000000000000"/>
            </a:endParaRPr>
          </a:p>
          <a:p>
            <a:pPr marR="0" fontAlgn="auto">
              <a:spcBef>
                <a:spcPts val="0"/>
              </a:spcBef>
              <a:spcAft>
                <a:spcPts val="0"/>
              </a:spcAft>
            </a:pPr>
            <a:r>
              <a:rPr lang="en-US" sz="4000" noProof="1">
                <a:solidFill>
                  <a:schemeClr val="dk2"/>
                </a:solidFill>
                <a:latin typeface="Verdana" panose="020B0604030504040204" charset="0"/>
                <a:ea typeface="Nunito" panose="00000500000000000000"/>
                <a:cs typeface="Verdana" panose="020B0604030504040204" charset="0"/>
                <a:sym typeface="Nunito" panose="00000500000000000000"/>
              </a:rPr>
              <a:t>• In opinion texts, lexical content alone can be misleading </a:t>
            </a:r>
          </a:p>
          <a:p>
            <a:pPr marR="0" fontAlgn="auto">
              <a:spcBef>
                <a:spcPts val="0"/>
              </a:spcBef>
              <a:spcAft>
                <a:spcPts val="0"/>
              </a:spcAft>
            </a:pPr>
            <a:endParaRPr lang="en-US" sz="4000" noProof="1">
              <a:solidFill>
                <a:schemeClr val="dk2"/>
              </a:solidFill>
              <a:latin typeface="Verdana" panose="020B0604030504040204" charset="0"/>
              <a:ea typeface="Nunito" panose="00000500000000000000"/>
              <a:cs typeface="Verdana" panose="020B0604030504040204" charset="0"/>
              <a:sym typeface="Nunito" panose="00000500000000000000"/>
            </a:endParaRPr>
          </a:p>
          <a:p>
            <a:pPr marR="0" fontAlgn="auto">
              <a:spcBef>
                <a:spcPts val="0"/>
              </a:spcBef>
              <a:spcAft>
                <a:spcPts val="0"/>
              </a:spcAft>
            </a:pPr>
            <a:r>
              <a:rPr lang="en-US" sz="4000" noProof="1">
                <a:solidFill>
                  <a:schemeClr val="dk2"/>
                </a:solidFill>
                <a:latin typeface="Verdana" panose="020B0604030504040204" charset="0"/>
                <a:ea typeface="Nunito" panose="00000500000000000000"/>
                <a:cs typeface="Verdana" panose="020B0604030504040204" charset="0"/>
                <a:sym typeface="Nunito" panose="00000500000000000000"/>
              </a:rPr>
              <a:t>• Intra-textual and sub-sentential reversals,negation, topic change common </a:t>
            </a:r>
          </a:p>
          <a:p>
            <a:pPr marR="0" fontAlgn="auto">
              <a:spcBef>
                <a:spcPts val="0"/>
              </a:spcBef>
              <a:spcAft>
                <a:spcPts val="0"/>
              </a:spcAft>
            </a:pPr>
            <a:endParaRPr lang="en-US" sz="4000" noProof="1">
              <a:solidFill>
                <a:schemeClr val="dk2"/>
              </a:solidFill>
              <a:latin typeface="Verdana" panose="020B0604030504040204" charset="0"/>
              <a:ea typeface="Nunito" panose="00000500000000000000"/>
              <a:cs typeface="Verdana" panose="020B0604030504040204" charset="0"/>
              <a:sym typeface="Nunito" panose="00000500000000000000"/>
            </a:endParaRPr>
          </a:p>
          <a:p>
            <a:pPr marR="0" fontAlgn="auto">
              <a:spcBef>
                <a:spcPts val="0"/>
              </a:spcBef>
              <a:spcAft>
                <a:spcPts val="0"/>
              </a:spcAft>
            </a:pPr>
            <a:r>
              <a:rPr lang="en-US" sz="4000" noProof="1">
                <a:solidFill>
                  <a:schemeClr val="dk2"/>
                </a:solidFill>
                <a:latin typeface="Verdana" panose="020B0604030504040204" charset="0"/>
                <a:ea typeface="Nunito" panose="00000500000000000000"/>
                <a:cs typeface="Verdana" panose="020B0604030504040204" charset="0"/>
                <a:sym typeface="Nunito" panose="00000500000000000000"/>
              </a:rPr>
              <a:t>• Rhetorical devices/modes such as sarcasm, irony, implication, etc. </a:t>
            </a:r>
          </a:p>
          <a:p>
            <a:pPr marR="0" fontAlgn="auto">
              <a:spcBef>
                <a:spcPts val="0"/>
              </a:spcBef>
              <a:spcAft>
                <a:spcPts val="0"/>
              </a:spcAft>
            </a:pPr>
            <a:endParaRPr lang="en-US" sz="4000" noProof="1">
              <a:solidFill>
                <a:schemeClr val="dk2"/>
              </a:solidFill>
              <a:latin typeface="Verdana" panose="020B0604030504040204" charset="0"/>
              <a:ea typeface="Nunito" panose="00000500000000000000"/>
              <a:cs typeface="Verdana" panose="020B0604030504040204" charset="0"/>
              <a:sym typeface="Nunito" panose="00000500000000000000"/>
            </a:endParaRPr>
          </a:p>
          <a:p>
            <a:pPr marR="0" fontAlgn="auto">
              <a:spcBef>
                <a:spcPts val="0"/>
              </a:spcBef>
              <a:spcAft>
                <a:spcPts val="0"/>
              </a:spcAft>
            </a:pPr>
            <a:r>
              <a:rPr lang="en-US" sz="4000" noProof="1">
                <a:solidFill>
                  <a:schemeClr val="dk2"/>
                </a:solidFill>
                <a:latin typeface="Verdana" panose="020B0604030504040204" charset="0"/>
                <a:ea typeface="Nunito" panose="00000500000000000000"/>
                <a:cs typeface="Verdana" panose="020B0604030504040204" charset="0"/>
                <a:sym typeface="Nunito" panose="00000500000000000000"/>
              </a:rPr>
              <a:t>• Unstructured and also non-grammatical </a:t>
            </a:r>
          </a:p>
          <a:p>
            <a:pPr marR="0" fontAlgn="auto">
              <a:spcBef>
                <a:spcPts val="0"/>
              </a:spcBef>
              <a:spcAft>
                <a:spcPts val="0"/>
              </a:spcAft>
            </a:pPr>
            <a:endParaRPr lang="en-US" sz="4000" noProof="1">
              <a:solidFill>
                <a:schemeClr val="dk2"/>
              </a:solidFill>
              <a:latin typeface="Verdana" panose="020B0604030504040204" charset="0"/>
              <a:ea typeface="Nunito" panose="00000500000000000000"/>
              <a:cs typeface="Verdana" panose="020B0604030504040204" charset="0"/>
              <a:sym typeface="Nunito" panose="00000500000000000000"/>
            </a:endParaRPr>
          </a:p>
          <a:p>
            <a:pPr marR="0" fontAlgn="auto">
              <a:spcBef>
                <a:spcPts val="0"/>
              </a:spcBef>
              <a:spcAft>
                <a:spcPts val="0"/>
              </a:spcAft>
            </a:pPr>
            <a:r>
              <a:rPr lang="en-US" sz="4000" noProof="1">
                <a:solidFill>
                  <a:schemeClr val="dk2"/>
                </a:solidFill>
                <a:latin typeface="Verdana" panose="020B0604030504040204" charset="0"/>
                <a:ea typeface="Nunito" panose="00000500000000000000"/>
                <a:cs typeface="Verdana" panose="020B0604030504040204" charset="0"/>
                <a:sym typeface="Nunito" panose="00000500000000000000"/>
              </a:rPr>
              <a:t>• Lexical Variation </a:t>
            </a:r>
          </a:p>
          <a:p>
            <a:pPr marR="0" fontAlgn="auto">
              <a:spcBef>
                <a:spcPts val="0"/>
              </a:spcBef>
              <a:spcAft>
                <a:spcPts val="0"/>
              </a:spcAft>
            </a:pPr>
            <a:endParaRPr lang="en-US" sz="4000" noProof="1">
              <a:solidFill>
                <a:schemeClr val="dk2"/>
              </a:solidFill>
              <a:latin typeface="Verdana" panose="020B0604030504040204" charset="0"/>
              <a:ea typeface="Nunito" panose="00000500000000000000"/>
              <a:cs typeface="Verdana" panose="020B0604030504040204" charset="0"/>
              <a:sym typeface="Nunito" panose="00000500000000000000"/>
            </a:endParaRPr>
          </a:p>
          <a:p>
            <a:pPr marR="0" fontAlgn="auto">
              <a:spcBef>
                <a:spcPts val="0"/>
              </a:spcBef>
              <a:spcAft>
                <a:spcPts val="0"/>
              </a:spcAft>
            </a:pPr>
            <a:r>
              <a:rPr lang="en-US" sz="4000" noProof="1">
                <a:solidFill>
                  <a:schemeClr val="dk2"/>
                </a:solidFill>
                <a:latin typeface="Verdana" panose="020B0604030504040204" charset="0"/>
                <a:ea typeface="Nunito" panose="00000500000000000000"/>
                <a:cs typeface="Verdana" panose="020B0604030504040204" charset="0"/>
                <a:sym typeface="Nunito" panose="00000500000000000000"/>
              </a:rPr>
              <a:t>• Out of Vocabulary Words </a:t>
            </a:r>
          </a:p>
          <a:p>
            <a:pPr marR="0" fontAlgn="auto">
              <a:spcBef>
                <a:spcPts val="0"/>
              </a:spcBef>
              <a:spcAft>
                <a:spcPts val="0"/>
              </a:spcAft>
            </a:pPr>
            <a:endParaRPr lang="en-US" sz="4000" noProof="1">
              <a:solidFill>
                <a:schemeClr val="dk2"/>
              </a:solidFill>
              <a:latin typeface="Verdana" panose="020B0604030504040204" charset="0"/>
              <a:ea typeface="Nunito" panose="00000500000000000000"/>
              <a:cs typeface="Verdana" panose="020B0604030504040204" charset="0"/>
              <a:sym typeface="Nunito" panose="00000500000000000000"/>
            </a:endParaRPr>
          </a:p>
          <a:p>
            <a:pPr marR="0" fontAlgn="auto">
              <a:spcBef>
                <a:spcPts val="0"/>
              </a:spcBef>
              <a:spcAft>
                <a:spcPts val="0"/>
              </a:spcAft>
            </a:pPr>
            <a:r>
              <a:rPr lang="en-US" sz="4000" noProof="1">
                <a:solidFill>
                  <a:schemeClr val="dk2"/>
                </a:solidFill>
                <a:latin typeface="Verdana" panose="020B0604030504040204" charset="0"/>
                <a:ea typeface="Nunito" panose="00000500000000000000"/>
                <a:cs typeface="Verdana" panose="020B0604030504040204" charset="0"/>
                <a:sym typeface="Nunito" panose="00000500000000000000"/>
              </a:rPr>
              <a:t>• Extensive usage of acronyms like asap, lol, afaik</a:t>
            </a:r>
          </a:p>
        </p:txBody>
      </p:sp>
      <p:sp>
        <p:nvSpPr>
          <p:cNvPr id="3" name="Rectangle 2"/>
          <p:cNvSpPr/>
          <p:nvPr/>
        </p:nvSpPr>
        <p:spPr>
          <a:xfrm>
            <a:off x="307975" y="520700"/>
            <a:ext cx="20305713" cy="777875"/>
          </a:xfrm>
          <a:prstGeom prst="rect">
            <a:avLst/>
          </a:prstGeom>
        </p:spPr>
        <p:txBody>
          <a:bodyPr wrap="square">
            <a:spAutoFit/>
          </a:bodyPr>
          <a:lstStyle/>
          <a:p>
            <a:pPr lvl="0" fontAlgn="auto">
              <a:lnSpc>
                <a:spcPct val="93000"/>
              </a:lnSpc>
            </a:pPr>
            <a:r>
              <a:rPr lang="en-US" sz="4800" b="1" strike="noStrike" noProof="1">
                <a:solidFill>
                  <a:schemeClr val="dk2"/>
                </a:solidFill>
                <a:latin typeface="Verdana" panose="020B0604030504040204" charset="0"/>
                <a:ea typeface="Nunito" panose="00000500000000000000"/>
                <a:cs typeface="Verdana" panose="020B0604030504040204" charset="0"/>
                <a:sym typeface="Nunito" panose="00000500000000000000"/>
              </a:rPr>
              <a:t>Challenges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1;p8"/>
          <p:cNvSpPr txBox="1"/>
          <p:nvPr/>
        </p:nvSpPr>
        <p:spPr>
          <a:xfrm>
            <a:off x="307975" y="1857375"/>
            <a:ext cx="15059025" cy="811213"/>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endParaRPr lang="en-US" sz="4400" noProof="1">
              <a:solidFill>
                <a:schemeClr val="dk2"/>
              </a:solidFill>
              <a:latin typeface="Nunito" panose="00000500000000000000"/>
              <a:sym typeface="Nunito" panose="00000500000000000000"/>
            </a:endParaRPr>
          </a:p>
        </p:txBody>
      </p:sp>
      <p:sp>
        <p:nvSpPr>
          <p:cNvPr id="3" name="Rectangle 2"/>
          <p:cNvSpPr/>
          <p:nvPr/>
        </p:nvSpPr>
        <p:spPr>
          <a:xfrm>
            <a:off x="307975" y="520700"/>
            <a:ext cx="20305713" cy="829945"/>
          </a:xfrm>
          <a:prstGeom prst="rect">
            <a:avLst/>
          </a:prstGeom>
        </p:spPr>
        <p:txBody>
          <a:bodyPr wrap="square">
            <a:spAutoFit/>
          </a:bodyPr>
          <a:lstStyle/>
          <a:p>
            <a:pPr marL="0" marR="0" lvl="0" indent="0" algn="l" rtl="0" fontAlgn="auto">
              <a:spcBef>
                <a:spcPts val="0"/>
              </a:spcBef>
              <a:spcAft>
                <a:spcPts val="0"/>
              </a:spcAft>
              <a:buNone/>
            </a:pPr>
            <a:r>
              <a:rPr lang="en-IN" sz="4800" b="1" noProof="1">
                <a:solidFill>
                  <a:schemeClr val="dk2"/>
                </a:solidFill>
                <a:latin typeface="Verdana" panose="020B0604030504040204" charset="0"/>
                <a:ea typeface="Nunito" panose="00000500000000000000"/>
                <a:cs typeface="Verdana" panose="020B0604030504040204" charset="0"/>
                <a:sym typeface="Nunito" panose="00000500000000000000"/>
              </a:rPr>
              <a:t>R</a:t>
            </a:r>
            <a:r>
              <a:rPr lang="en-US" sz="4800" b="1" noProof="1">
                <a:solidFill>
                  <a:schemeClr val="dk2"/>
                </a:solidFill>
                <a:latin typeface="Verdana" panose="020B0604030504040204" charset="0"/>
                <a:ea typeface="Nunito" panose="00000500000000000000"/>
                <a:cs typeface="Verdana" panose="020B0604030504040204" charset="0"/>
                <a:sym typeface="Nunito" panose="00000500000000000000"/>
              </a:rPr>
              <a:t>equired Libraries</a:t>
            </a:r>
            <a:endParaRPr lang="en-US" sz="4800" b="1" strike="noStrike" noProof="1">
              <a:solidFill>
                <a:schemeClr val="dk2"/>
              </a:solidFill>
              <a:latin typeface="Verdana" panose="020B0604030504040204" charset="0"/>
              <a:ea typeface="Nunito" panose="00000500000000000000"/>
              <a:cs typeface="Verdana" panose="020B0604030504040204" charset="0"/>
              <a:sym typeface="Nunito" panose="00000500000000000000"/>
            </a:endParaRPr>
          </a:p>
        </p:txBody>
      </p:sp>
      <p:pic>
        <p:nvPicPr>
          <p:cNvPr id="7" name="Picture 6">
            <a:extLst>
              <a:ext uri="{FF2B5EF4-FFF2-40B4-BE49-F238E27FC236}">
                <a16:creationId xmlns:a16="http://schemas.microsoft.com/office/drawing/2014/main" id="{2FE9462E-BCA7-41EF-94E1-9729741E5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076" y="2105604"/>
            <a:ext cx="18409536" cy="561646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1877" y="390391"/>
            <a:ext cx="20305713" cy="777875"/>
          </a:xfrm>
          <a:prstGeom prst="rect">
            <a:avLst/>
          </a:prstGeom>
        </p:spPr>
        <p:txBody>
          <a:bodyPr wrap="square">
            <a:spAutoFit/>
          </a:bodyPr>
          <a:lstStyle/>
          <a:p>
            <a:pPr lvl="0" fontAlgn="auto">
              <a:lnSpc>
                <a:spcPct val="93000"/>
              </a:lnSpc>
            </a:pPr>
            <a:r>
              <a:rPr lang="en-IN" sz="4800" b="1" noProof="1">
                <a:solidFill>
                  <a:schemeClr val="dk2"/>
                </a:solidFill>
                <a:latin typeface="Verdana" panose="020B0604030504040204" charset="0"/>
                <a:ea typeface="Nunito" panose="00000500000000000000"/>
                <a:cs typeface="Verdana" panose="020B0604030504040204" charset="0"/>
                <a:sym typeface="Nunito" panose="00000500000000000000"/>
              </a:rPr>
              <a:t>Step 1: Connecting to Stream</a:t>
            </a:r>
            <a:endParaRPr lang="en-IN" sz="4800" b="1" strike="noStrike" noProof="1">
              <a:solidFill>
                <a:schemeClr val="dk2"/>
              </a:solidFill>
              <a:latin typeface="Verdana" panose="020B0604030504040204" charset="0"/>
              <a:ea typeface="Nunito" panose="00000500000000000000"/>
              <a:cs typeface="Verdana" panose="020B0604030504040204" charset="0"/>
              <a:sym typeface="Nunito" panose="00000500000000000000"/>
            </a:endParaRPr>
          </a:p>
        </p:txBody>
      </p:sp>
      <p:sp>
        <p:nvSpPr>
          <p:cNvPr id="3" name="Google Shape;131;p8"/>
          <p:cNvSpPr txBox="1"/>
          <p:nvPr/>
        </p:nvSpPr>
        <p:spPr>
          <a:xfrm>
            <a:off x="513947" y="1168266"/>
            <a:ext cx="23863703" cy="1735272"/>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r>
              <a:rPr lang="en-US" sz="4400" noProof="1">
                <a:solidFill>
                  <a:schemeClr val="dk2"/>
                </a:solidFill>
                <a:latin typeface="Verdana" panose="020B0604030504040204" charset="0"/>
                <a:ea typeface="Nunito" panose="00000500000000000000"/>
                <a:cs typeface="Verdana" panose="020B0604030504040204" charset="0"/>
                <a:sym typeface="Nunito" panose="00000500000000000000"/>
              </a:rPr>
              <a:t>An API called Tweepy is used, which is also compatible with Python Language. S</a:t>
            </a:r>
            <a:r>
              <a:rPr lang="en-US" sz="4400" noProof="1">
                <a:solidFill>
                  <a:schemeClr val="dk2"/>
                </a:solidFill>
                <a:latin typeface="Verdana" panose="020B0604030504040204" charset="0"/>
                <a:cs typeface="Verdana" panose="020B0604030504040204" charset="0"/>
                <a:sym typeface="Nunito" panose="00000500000000000000"/>
              </a:rPr>
              <a:t>ome credentials for Access Token keys and Consumer Secret Keys to use the developer account</a:t>
            </a:r>
          </a:p>
          <a:p>
            <a:pPr marR="0" fontAlgn="auto">
              <a:spcBef>
                <a:spcPts val="0"/>
              </a:spcBef>
              <a:spcAft>
                <a:spcPts val="0"/>
              </a:spcAft>
            </a:pPr>
            <a:endParaRPr lang="en-US" sz="4400" noProof="1">
              <a:solidFill>
                <a:schemeClr val="dk2"/>
              </a:solidFill>
              <a:latin typeface="Verdana" panose="020B0604030504040204" charset="0"/>
              <a:cs typeface="Verdana" panose="020B0604030504040204" charset="0"/>
              <a:sym typeface="Nunito" panose="00000500000000000000"/>
            </a:endParaRPr>
          </a:p>
        </p:txBody>
      </p:sp>
      <p:pic>
        <p:nvPicPr>
          <p:cNvPr id="6" name="Picture 5">
            <a:extLst>
              <a:ext uri="{FF2B5EF4-FFF2-40B4-BE49-F238E27FC236}">
                <a16:creationId xmlns:a16="http://schemas.microsoft.com/office/drawing/2014/main" id="{6F066686-AEE6-4C64-9533-AFCF71336D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6429" y="8033616"/>
            <a:ext cx="15769314" cy="56822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177D8775-740A-494A-824A-70664720A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96" y="3519799"/>
            <a:ext cx="11451406" cy="43251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3823" y="89436"/>
            <a:ext cx="20305713" cy="707886"/>
          </a:xfrm>
          <a:prstGeom prst="rect">
            <a:avLst/>
          </a:prstGeom>
        </p:spPr>
        <p:txBody>
          <a:bodyPr wrap="square">
            <a:spAutoFit/>
          </a:bodyPr>
          <a:lstStyle/>
          <a:p>
            <a:pPr marL="0" marR="0" lvl="0" indent="0" algn="l" rtl="0" fontAlgn="auto">
              <a:spcBef>
                <a:spcPts val="0"/>
              </a:spcBef>
              <a:spcAft>
                <a:spcPts val="0"/>
              </a:spcAft>
              <a:buNone/>
            </a:pPr>
            <a:r>
              <a:rPr lang="en-US" sz="4000" b="1" strike="noStrike" noProof="1">
                <a:solidFill>
                  <a:schemeClr val="dk2"/>
                </a:solidFill>
                <a:latin typeface="Verdana" panose="020B0604030504040204" pitchFamily="34" charset="0"/>
                <a:ea typeface="Verdana" panose="020B0604030504040204" pitchFamily="34" charset="0"/>
                <a:cs typeface="Nunito" panose="00000500000000000000"/>
                <a:sym typeface="Nunito" panose="00000500000000000000"/>
              </a:rPr>
              <a:t>Step 2: Fetching Tweets</a:t>
            </a:r>
          </a:p>
        </p:txBody>
      </p:sp>
      <p:pic>
        <p:nvPicPr>
          <p:cNvPr id="5" name="Picture 4">
            <a:extLst>
              <a:ext uri="{FF2B5EF4-FFF2-40B4-BE49-F238E27FC236}">
                <a16:creationId xmlns:a16="http://schemas.microsoft.com/office/drawing/2014/main" id="{248EE3AE-D645-4B74-99C9-E723B0DB69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967" y="7938090"/>
            <a:ext cx="21495951" cy="2520210"/>
          </a:xfrm>
          <a:prstGeom prst="rect">
            <a:avLst/>
          </a:prstGeom>
        </p:spPr>
      </p:pic>
      <p:pic>
        <p:nvPicPr>
          <p:cNvPr id="6" name="Picture 5" descr="fetch">
            <a:extLst>
              <a:ext uri="{FF2B5EF4-FFF2-40B4-BE49-F238E27FC236}">
                <a16:creationId xmlns:a16="http://schemas.microsoft.com/office/drawing/2014/main" id="{F2C820A0-3546-4F82-B2FF-12E381FCF700}"/>
              </a:ext>
            </a:extLst>
          </p:cNvPr>
          <p:cNvPicPr>
            <a:picLocks noChangeAspect="1"/>
          </p:cNvPicPr>
          <p:nvPr/>
        </p:nvPicPr>
        <p:blipFill>
          <a:blip r:embed="rId3"/>
          <a:srcRect l="19356" t="34628" r="2753" b="34295"/>
          <a:stretch>
            <a:fillRect/>
          </a:stretch>
        </p:blipFill>
        <p:spPr>
          <a:xfrm>
            <a:off x="1279842" y="1385544"/>
            <a:ext cx="21817965" cy="62839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1;p8"/>
          <p:cNvSpPr txBox="1"/>
          <p:nvPr/>
        </p:nvSpPr>
        <p:spPr>
          <a:xfrm>
            <a:off x="307975" y="1857375"/>
            <a:ext cx="15059025" cy="811213"/>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endParaRPr lang="en-US" sz="4400" noProof="1">
              <a:solidFill>
                <a:schemeClr val="dk2"/>
              </a:solidFill>
              <a:latin typeface="Nunito" panose="00000500000000000000"/>
              <a:sym typeface="Nunito" panose="00000500000000000000"/>
            </a:endParaRPr>
          </a:p>
        </p:txBody>
      </p:sp>
      <p:sp>
        <p:nvSpPr>
          <p:cNvPr id="3" name="Rectangle 2"/>
          <p:cNvSpPr/>
          <p:nvPr/>
        </p:nvSpPr>
        <p:spPr>
          <a:xfrm>
            <a:off x="307975" y="520700"/>
            <a:ext cx="20334288" cy="829945"/>
          </a:xfrm>
          <a:prstGeom prst="rect">
            <a:avLst/>
          </a:prstGeom>
        </p:spPr>
        <p:txBody>
          <a:bodyPr wrap="square">
            <a:spAutoFit/>
          </a:bodyPr>
          <a:lstStyle/>
          <a:p>
            <a:pPr marL="0" marR="0" lvl="0" indent="0" algn="l" rtl="0" fontAlgn="auto">
              <a:spcBef>
                <a:spcPts val="0"/>
              </a:spcBef>
              <a:spcAft>
                <a:spcPts val="0"/>
              </a:spcAft>
              <a:buNone/>
            </a:pPr>
            <a:r>
              <a:rPr lang="en-IN" sz="4800" b="1" noProof="1">
                <a:solidFill>
                  <a:schemeClr val="dk2"/>
                </a:solidFill>
                <a:latin typeface="Verdana" panose="020B0604030504040204" charset="0"/>
                <a:ea typeface="Nunito" panose="00000500000000000000"/>
                <a:cs typeface="Verdana" panose="020B0604030504040204" charset="0"/>
                <a:sym typeface="Nunito" panose="00000500000000000000"/>
              </a:rPr>
              <a:t>O</a:t>
            </a:r>
            <a:r>
              <a:rPr lang="en-US" sz="4800" b="1" noProof="1">
                <a:solidFill>
                  <a:schemeClr val="dk2"/>
                </a:solidFill>
                <a:latin typeface="Verdana" panose="020B0604030504040204" charset="0"/>
                <a:ea typeface="Nunito" panose="00000500000000000000"/>
                <a:cs typeface="Verdana" panose="020B0604030504040204" charset="0"/>
                <a:sym typeface="Nunito" panose="00000500000000000000"/>
              </a:rPr>
              <a:t>ne whole tweet with meta deta</a:t>
            </a:r>
            <a:endParaRPr lang="en-US" sz="4800" b="1" strike="noStrike" noProof="1">
              <a:solidFill>
                <a:schemeClr val="dk2"/>
              </a:solidFill>
              <a:latin typeface="Verdana" panose="020B0604030504040204" charset="0"/>
              <a:ea typeface="Nunito" panose="00000500000000000000"/>
              <a:cs typeface="Verdana" panose="020B0604030504040204" charset="0"/>
              <a:sym typeface="Nunito" panose="00000500000000000000"/>
            </a:endParaRPr>
          </a:p>
        </p:txBody>
      </p:sp>
      <p:pic>
        <p:nvPicPr>
          <p:cNvPr id="7" name="Picture 6">
            <a:extLst>
              <a:ext uri="{FF2B5EF4-FFF2-40B4-BE49-F238E27FC236}">
                <a16:creationId xmlns:a16="http://schemas.microsoft.com/office/drawing/2014/main" id="{CC870594-DDA6-4465-9883-74C6056FA2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871" y="1520841"/>
            <a:ext cx="20782140" cy="106743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1;p8"/>
          <p:cNvSpPr txBox="1"/>
          <p:nvPr/>
        </p:nvSpPr>
        <p:spPr>
          <a:xfrm>
            <a:off x="307975" y="1857375"/>
            <a:ext cx="15059025" cy="811213"/>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endParaRPr lang="en-US" sz="4400" noProof="1">
              <a:solidFill>
                <a:schemeClr val="dk2"/>
              </a:solidFill>
              <a:latin typeface="Nunito" panose="00000500000000000000"/>
              <a:sym typeface="Nunito" panose="00000500000000000000"/>
            </a:endParaRPr>
          </a:p>
        </p:txBody>
      </p:sp>
      <p:sp>
        <p:nvSpPr>
          <p:cNvPr id="3" name="Rectangle 2"/>
          <p:cNvSpPr/>
          <p:nvPr/>
        </p:nvSpPr>
        <p:spPr>
          <a:xfrm>
            <a:off x="307975" y="520700"/>
            <a:ext cx="20334288" cy="829945"/>
          </a:xfrm>
          <a:prstGeom prst="rect">
            <a:avLst/>
          </a:prstGeom>
        </p:spPr>
        <p:txBody>
          <a:bodyPr wrap="square">
            <a:spAutoFit/>
          </a:bodyPr>
          <a:lstStyle/>
          <a:p>
            <a:pPr marL="0" marR="0" lvl="0" indent="0" algn="l" rtl="0" fontAlgn="auto">
              <a:spcBef>
                <a:spcPts val="0"/>
              </a:spcBef>
              <a:spcAft>
                <a:spcPts val="0"/>
              </a:spcAft>
              <a:buNone/>
            </a:pPr>
            <a:r>
              <a:rPr lang="en-US" sz="4800" b="1" strike="noStrike" noProof="1">
                <a:solidFill>
                  <a:schemeClr val="dk2"/>
                </a:solidFill>
                <a:latin typeface="Verdana" panose="020B0604030504040204" charset="0"/>
                <a:ea typeface="Nunito" panose="00000500000000000000"/>
                <a:cs typeface="Verdana" panose="020B0604030504040204" charset="0"/>
                <a:sym typeface="Nunito" panose="00000500000000000000"/>
              </a:rPr>
              <a:t>Usual JSON file format</a:t>
            </a:r>
          </a:p>
        </p:txBody>
      </p:sp>
      <p:sp>
        <p:nvSpPr>
          <p:cNvPr id="4" name="Google Shape;131;p8"/>
          <p:cNvSpPr txBox="1"/>
          <p:nvPr/>
        </p:nvSpPr>
        <p:spPr>
          <a:xfrm>
            <a:off x="2457450" y="1857375"/>
            <a:ext cx="19464020" cy="2381250"/>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endParaRPr lang="en-US" sz="4400" noProof="1">
              <a:solidFill>
                <a:schemeClr val="dk2"/>
              </a:solidFill>
              <a:latin typeface="Verdana" panose="020B0604030504040204" charset="0"/>
              <a:ea typeface="Nunito" panose="00000500000000000000"/>
              <a:cs typeface="Verdana" panose="020B0604030504040204" charset="0"/>
              <a:sym typeface="Nunito" panose="00000500000000000000"/>
            </a:endParaRPr>
          </a:p>
        </p:txBody>
      </p:sp>
      <p:pic>
        <p:nvPicPr>
          <p:cNvPr id="8" name="Picture 7" descr="5"/>
          <p:cNvPicPr>
            <a:picLocks noChangeAspect="1"/>
          </p:cNvPicPr>
          <p:nvPr/>
        </p:nvPicPr>
        <p:blipFill>
          <a:blip r:embed="rId3"/>
          <a:stretch>
            <a:fillRect/>
          </a:stretch>
        </p:blipFill>
        <p:spPr>
          <a:xfrm>
            <a:off x="1672590" y="2668905"/>
            <a:ext cx="16218535" cy="77292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1;p8"/>
          <p:cNvSpPr txBox="1"/>
          <p:nvPr/>
        </p:nvSpPr>
        <p:spPr>
          <a:xfrm>
            <a:off x="307975" y="1857375"/>
            <a:ext cx="15059025" cy="811213"/>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endParaRPr lang="en-US" sz="4400" noProof="1">
              <a:solidFill>
                <a:schemeClr val="dk2"/>
              </a:solidFill>
              <a:latin typeface="Nunito" panose="00000500000000000000"/>
              <a:sym typeface="Nunito" panose="00000500000000000000"/>
            </a:endParaRPr>
          </a:p>
        </p:txBody>
      </p:sp>
      <p:sp>
        <p:nvSpPr>
          <p:cNvPr id="4" name="TextBox 3">
            <a:extLst>
              <a:ext uri="{FF2B5EF4-FFF2-40B4-BE49-F238E27FC236}">
                <a16:creationId xmlns:a16="http://schemas.microsoft.com/office/drawing/2014/main" id="{AE307FA7-B435-48A8-90E7-65407E87160D}"/>
              </a:ext>
            </a:extLst>
          </p:cNvPr>
          <p:cNvSpPr txBox="1"/>
          <p:nvPr/>
        </p:nvSpPr>
        <p:spPr>
          <a:xfrm>
            <a:off x="1891967" y="521472"/>
            <a:ext cx="18885383" cy="830997"/>
          </a:xfrm>
          <a:prstGeom prst="rect">
            <a:avLst/>
          </a:prstGeom>
          <a:noFill/>
        </p:spPr>
        <p:txBody>
          <a:bodyPr wrap="square" rtlCol="0">
            <a:spAutoFit/>
          </a:bodyPr>
          <a:lstStyle/>
          <a:p>
            <a:r>
              <a:rPr lang="en-IN" sz="4800" dirty="0"/>
              <a:t>After removing most of unnecessary JSON objects </a:t>
            </a:r>
            <a:endParaRPr lang="en-US" sz="4800" dirty="0"/>
          </a:p>
        </p:txBody>
      </p:sp>
      <p:pic>
        <p:nvPicPr>
          <p:cNvPr id="6" name="Picture 5">
            <a:extLst>
              <a:ext uri="{FF2B5EF4-FFF2-40B4-BE49-F238E27FC236}">
                <a16:creationId xmlns:a16="http://schemas.microsoft.com/office/drawing/2014/main" id="{30A9AE81-6040-4895-AE72-D56671EFE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713" y="9972682"/>
            <a:ext cx="23257937" cy="2308255"/>
          </a:xfrm>
          <a:prstGeom prst="rect">
            <a:avLst/>
          </a:prstGeom>
          <a:ln w="228600" cap="sq" cmpd="thickThin">
            <a:solidFill>
              <a:schemeClr val="accent1">
                <a:lumMod val="60000"/>
                <a:lumOff val="40000"/>
              </a:schemeClr>
            </a:solidFill>
            <a:prstDash val="solid"/>
            <a:miter lim="800000"/>
          </a:ln>
          <a:effectLst>
            <a:innerShdw blurRad="76200">
              <a:srgbClr val="000000"/>
            </a:innerShdw>
          </a:effectLst>
        </p:spPr>
      </p:pic>
      <p:pic>
        <p:nvPicPr>
          <p:cNvPr id="8" name="Picture 7">
            <a:extLst>
              <a:ext uri="{FF2B5EF4-FFF2-40B4-BE49-F238E27FC236}">
                <a16:creationId xmlns:a16="http://schemas.microsoft.com/office/drawing/2014/main" id="{EFBF28C9-855A-4804-BC7C-C229DFF69D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1967" y="1601562"/>
            <a:ext cx="18433536" cy="74752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A5F031-C28F-40CE-A7A5-D9650070A5E4}"/>
              </a:ext>
            </a:extLst>
          </p:cNvPr>
          <p:cNvSpPr txBox="1"/>
          <p:nvPr/>
        </p:nvSpPr>
        <p:spPr>
          <a:xfrm>
            <a:off x="-1204291" y="74519"/>
            <a:ext cx="15481290" cy="923330"/>
          </a:xfrm>
          <a:prstGeom prst="rect">
            <a:avLst/>
          </a:prstGeom>
          <a:noFill/>
        </p:spPr>
        <p:txBody>
          <a:bodyPr wrap="square" rtlCol="0">
            <a:spAutoFit/>
          </a:bodyPr>
          <a:lstStyle/>
          <a:p>
            <a:r>
              <a:rPr lang="en-IN" sz="5400" b="1" dirty="0"/>
              <a:t>		Cleaning Tweets</a:t>
            </a:r>
            <a:endParaRPr lang="en-US" sz="5400" b="1" dirty="0"/>
          </a:p>
        </p:txBody>
      </p:sp>
      <p:pic>
        <p:nvPicPr>
          <p:cNvPr id="8" name="Picture 7">
            <a:extLst>
              <a:ext uri="{FF2B5EF4-FFF2-40B4-BE49-F238E27FC236}">
                <a16:creationId xmlns:a16="http://schemas.microsoft.com/office/drawing/2014/main" id="{D8682FFA-FF20-4C3F-ADD0-D21A623DA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83" y="4756728"/>
            <a:ext cx="10368864" cy="52353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29046DAD-3922-4F4E-9D14-57946BEF13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40923" y="184397"/>
            <a:ext cx="10080838" cy="88127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44DF00BA-EF2C-47FA-9A05-0AB27D9374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310" y="10731589"/>
            <a:ext cx="23196499" cy="29319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a:extLst>
              <a:ext uri="{FF2B5EF4-FFF2-40B4-BE49-F238E27FC236}">
                <a16:creationId xmlns:a16="http://schemas.microsoft.com/office/drawing/2014/main" id="{5602C715-716A-4218-A138-33BC25753EB0}"/>
              </a:ext>
            </a:extLst>
          </p:cNvPr>
          <p:cNvSpPr txBox="1"/>
          <p:nvPr/>
        </p:nvSpPr>
        <p:spPr>
          <a:xfrm>
            <a:off x="379841" y="1063461"/>
            <a:ext cx="10368863" cy="3170099"/>
          </a:xfrm>
          <a:prstGeom prst="rect">
            <a:avLst/>
          </a:prstGeom>
          <a:noFill/>
        </p:spPr>
        <p:txBody>
          <a:bodyPr wrap="square" rtlCol="0">
            <a:spAutoFit/>
          </a:bodyPr>
          <a:lstStyle/>
          <a:p>
            <a:pPr marL="571500" indent="-571500">
              <a:buFont typeface="Wingdings" panose="05000000000000000000" pitchFamily="2" charset="2"/>
              <a:buChar char="q"/>
            </a:pPr>
            <a:r>
              <a:rPr lang="en-IN" sz="4000" dirty="0"/>
              <a:t>Cleaning Links</a:t>
            </a:r>
          </a:p>
          <a:p>
            <a:pPr marL="571500" indent="-571500">
              <a:buFont typeface="Wingdings" panose="05000000000000000000" pitchFamily="2" charset="2"/>
              <a:buChar char="q"/>
            </a:pPr>
            <a:endParaRPr lang="en-IN" sz="4000" dirty="0"/>
          </a:p>
          <a:p>
            <a:pPr marL="571500" indent="-571500">
              <a:buFont typeface="Wingdings" panose="05000000000000000000" pitchFamily="2" charset="2"/>
              <a:buChar char="q"/>
            </a:pPr>
            <a:r>
              <a:rPr lang="en-IN" sz="4000" dirty="0"/>
              <a:t>Cleaning ‘@’</a:t>
            </a:r>
          </a:p>
          <a:p>
            <a:pPr marL="571500" indent="-571500">
              <a:buFont typeface="Wingdings" panose="05000000000000000000" pitchFamily="2" charset="2"/>
              <a:buChar char="q"/>
            </a:pPr>
            <a:endParaRPr lang="en-IN" sz="4000" dirty="0"/>
          </a:p>
          <a:p>
            <a:pPr marL="571500" indent="-571500">
              <a:buFont typeface="Wingdings" panose="05000000000000000000" pitchFamily="2" charset="2"/>
              <a:buChar char="q"/>
            </a:pPr>
            <a:r>
              <a:rPr lang="en-IN" sz="4000" dirty="0"/>
              <a:t>Cleaning ‘#’</a:t>
            </a:r>
            <a:endParaRPr lang="en-US" sz="4000" dirty="0"/>
          </a:p>
        </p:txBody>
      </p:sp>
      <p:sp>
        <p:nvSpPr>
          <p:cNvPr id="14" name="Left Brace 13">
            <a:extLst>
              <a:ext uri="{FF2B5EF4-FFF2-40B4-BE49-F238E27FC236}">
                <a16:creationId xmlns:a16="http://schemas.microsoft.com/office/drawing/2014/main" id="{05B83279-D960-4A65-B7C3-9FA94E2BDE18}"/>
              </a:ext>
            </a:extLst>
          </p:cNvPr>
          <p:cNvSpPr/>
          <p:nvPr/>
        </p:nvSpPr>
        <p:spPr>
          <a:xfrm>
            <a:off x="12044813" y="593478"/>
            <a:ext cx="1296108" cy="4443491"/>
          </a:xfrm>
          <a:prstGeom prst="leftBrace">
            <a:avLst/>
          </a:prstGeom>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dirty="0"/>
          </a:p>
        </p:txBody>
      </p:sp>
      <p:sp>
        <p:nvSpPr>
          <p:cNvPr id="15" name="Left Brace 14">
            <a:extLst>
              <a:ext uri="{FF2B5EF4-FFF2-40B4-BE49-F238E27FC236}">
                <a16:creationId xmlns:a16="http://schemas.microsoft.com/office/drawing/2014/main" id="{75990972-85BB-4526-9DBA-4FF1171A1ED0}"/>
              </a:ext>
            </a:extLst>
          </p:cNvPr>
          <p:cNvSpPr/>
          <p:nvPr/>
        </p:nvSpPr>
        <p:spPr>
          <a:xfrm>
            <a:off x="12404843" y="5273868"/>
            <a:ext cx="1152096" cy="1740642"/>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dirty="0"/>
          </a:p>
        </p:txBody>
      </p:sp>
      <p:sp>
        <p:nvSpPr>
          <p:cNvPr id="17" name="Left Brace 16">
            <a:extLst>
              <a:ext uri="{FF2B5EF4-FFF2-40B4-BE49-F238E27FC236}">
                <a16:creationId xmlns:a16="http://schemas.microsoft.com/office/drawing/2014/main" id="{69121BED-8119-42BF-8092-C58CF76D2CAF}"/>
              </a:ext>
            </a:extLst>
          </p:cNvPr>
          <p:cNvSpPr/>
          <p:nvPr/>
        </p:nvSpPr>
        <p:spPr>
          <a:xfrm>
            <a:off x="12188825" y="7218030"/>
            <a:ext cx="1152096" cy="2106177"/>
          </a:xfrm>
          <a:prstGeom prst="lef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25" name="Connector: Elbow 24">
            <a:extLst>
              <a:ext uri="{FF2B5EF4-FFF2-40B4-BE49-F238E27FC236}">
                <a16:creationId xmlns:a16="http://schemas.microsoft.com/office/drawing/2014/main" id="{D33D12E9-FB2F-4C9B-B69F-33ABE2B3B6B9}"/>
              </a:ext>
            </a:extLst>
          </p:cNvPr>
          <p:cNvCxnSpPr>
            <a:cxnSpLocks/>
          </p:cNvCxnSpPr>
          <p:nvPr/>
        </p:nvCxnSpPr>
        <p:spPr>
          <a:xfrm>
            <a:off x="4737545" y="3902873"/>
            <a:ext cx="7568712" cy="4368245"/>
          </a:xfrm>
          <a:prstGeom prst="bentConnector3">
            <a:avLst>
              <a:gd name="adj1" fmla="val 80326"/>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32" name="Connector: Elbow 31">
            <a:extLst>
              <a:ext uri="{FF2B5EF4-FFF2-40B4-BE49-F238E27FC236}">
                <a16:creationId xmlns:a16="http://schemas.microsoft.com/office/drawing/2014/main" id="{11A087D0-BEEB-4588-B69D-5CFD2199AEAA}"/>
              </a:ext>
            </a:extLst>
          </p:cNvPr>
          <p:cNvCxnSpPr>
            <a:cxnSpLocks/>
          </p:cNvCxnSpPr>
          <p:nvPr/>
        </p:nvCxnSpPr>
        <p:spPr>
          <a:xfrm>
            <a:off x="4426808" y="2639888"/>
            <a:ext cx="8122047" cy="3504301"/>
          </a:xfrm>
          <a:prstGeom prst="bentConnector3">
            <a:avLst>
              <a:gd name="adj1" fmla="val 82626"/>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30725" name="Connector: Elbow 30724">
            <a:extLst>
              <a:ext uri="{FF2B5EF4-FFF2-40B4-BE49-F238E27FC236}">
                <a16:creationId xmlns:a16="http://schemas.microsoft.com/office/drawing/2014/main" id="{075F0238-B1D9-4692-91EC-DFD82ABB44BD}"/>
              </a:ext>
            </a:extLst>
          </p:cNvPr>
          <p:cNvCxnSpPr/>
          <p:nvPr/>
        </p:nvCxnSpPr>
        <p:spPr>
          <a:xfrm>
            <a:off x="5132237" y="1367658"/>
            <a:ext cx="6480540" cy="1482126"/>
          </a:xfrm>
          <a:prstGeom prst="bentConnector3">
            <a:avLst/>
          </a:prstGeom>
          <a:ln>
            <a:headEnd type="triangle"/>
            <a:tailEnd type="triangle"/>
          </a:ln>
        </p:spPr>
        <p:style>
          <a:lnRef idx="1">
            <a:schemeClr val="accent5"/>
          </a:lnRef>
          <a:fillRef idx="0">
            <a:schemeClr val="accent5"/>
          </a:fillRef>
          <a:effectRef idx="0">
            <a:schemeClr val="accent5"/>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Google Shape;100;p5"/>
          <p:cNvSpPr/>
          <p:nvPr/>
        </p:nvSpPr>
        <p:spPr>
          <a:xfrm>
            <a:off x="0" y="0"/>
            <a:ext cx="11352213" cy="13716000"/>
          </a:xfrm>
          <a:prstGeom prst="rect">
            <a:avLst/>
          </a:prstGeom>
          <a:solidFill>
            <a:schemeClr val="accent3">
              <a:lumMod val="60000"/>
              <a:lumOff val="40000"/>
            </a:schemeClr>
          </a:solidFill>
          <a:ln>
            <a:solidFill>
              <a:schemeClr val="accent3">
                <a:lumMod val="60000"/>
                <a:lumOff val="40000"/>
              </a:schemeClr>
            </a:solidFill>
          </a:ln>
        </p:spPr>
        <p:txBody>
          <a:bodyPr spcFirstLastPara="1" wrap="square" lIns="91425" tIns="45700" rIns="91425" bIns="45700" anchor="ctr" anchorCtr="0">
            <a:noAutofit/>
          </a:bodyPr>
          <a:lstStyle/>
          <a:p>
            <a:pPr marL="0" marR="0" lvl="0" indent="0" algn="ctr" rtl="0" fontAlgn="auto">
              <a:spcBef>
                <a:spcPts val="0"/>
              </a:spcBef>
              <a:spcAft>
                <a:spcPts val="0"/>
              </a:spcAft>
              <a:buNone/>
            </a:pPr>
            <a:endParaRPr sz="3600" strike="noStrike" noProof="1">
              <a:solidFill>
                <a:srgbClr val="0A2C5B"/>
              </a:solidFill>
              <a:latin typeface="Nunito" panose="00000500000000000000"/>
              <a:ea typeface="Nunito" panose="00000500000000000000"/>
              <a:cs typeface="Nunito" panose="00000500000000000000"/>
              <a:sym typeface="Nunito" panose="00000500000000000000"/>
            </a:endParaRPr>
          </a:p>
        </p:txBody>
      </p:sp>
      <p:sp>
        <p:nvSpPr>
          <p:cNvPr id="102" name="Google Shape;102;p5"/>
          <p:cNvSpPr txBox="1"/>
          <p:nvPr/>
        </p:nvSpPr>
        <p:spPr>
          <a:xfrm>
            <a:off x="1622425" y="3448050"/>
            <a:ext cx="6678613" cy="1938338"/>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r>
              <a:rPr lang="en-US" sz="12000" noProof="1">
                <a:solidFill>
                  <a:schemeClr val="lt1"/>
                </a:solidFill>
                <a:latin typeface="Arial" panose="020B0604020202020204" pitchFamily="34" charset="0"/>
                <a:ea typeface="Nunito" panose="00000500000000000000"/>
                <a:cs typeface="Arial" panose="020B0604020202020204" pitchFamily="34" charset="0"/>
                <a:sym typeface="Nunito" panose="00000500000000000000"/>
              </a:rPr>
              <a:t>INDEX</a:t>
            </a:r>
          </a:p>
        </p:txBody>
      </p:sp>
      <p:sp>
        <p:nvSpPr>
          <p:cNvPr id="103" name="Google Shape;103;p5"/>
          <p:cNvSpPr txBox="1"/>
          <p:nvPr/>
        </p:nvSpPr>
        <p:spPr>
          <a:xfrm>
            <a:off x="1711325" y="5076825"/>
            <a:ext cx="6088063" cy="938213"/>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endParaRPr sz="5500" noProof="1">
              <a:solidFill>
                <a:schemeClr val="accent3"/>
              </a:solidFill>
              <a:latin typeface="Nunito" panose="00000500000000000000"/>
              <a:ea typeface="Nunito" panose="00000500000000000000"/>
              <a:cs typeface="Nunito" panose="00000500000000000000"/>
              <a:sym typeface="Nunito" panose="00000500000000000000"/>
            </a:endParaRPr>
          </a:p>
        </p:txBody>
      </p:sp>
      <p:sp>
        <p:nvSpPr>
          <p:cNvPr id="104" name="Google Shape;104;p5"/>
          <p:cNvSpPr txBox="1"/>
          <p:nvPr/>
        </p:nvSpPr>
        <p:spPr>
          <a:xfrm>
            <a:off x="1711325" y="8842375"/>
            <a:ext cx="8207375" cy="708025"/>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endParaRPr sz="4000" noProof="1">
              <a:solidFill>
                <a:schemeClr val="lt1"/>
              </a:solidFill>
              <a:latin typeface="Nunito" panose="00000500000000000000"/>
              <a:ea typeface="Nunito" panose="00000500000000000000"/>
              <a:cs typeface="Nunito" panose="00000500000000000000"/>
              <a:sym typeface="Nunito" panose="00000500000000000000"/>
            </a:endParaRPr>
          </a:p>
        </p:txBody>
      </p:sp>
      <p:sp>
        <p:nvSpPr>
          <p:cNvPr id="3" name="TextBox 2"/>
          <p:cNvSpPr txBox="1"/>
          <p:nvPr/>
        </p:nvSpPr>
        <p:spPr>
          <a:xfrm>
            <a:off x="12909550" y="2105025"/>
            <a:ext cx="8135938" cy="1938020"/>
          </a:xfrm>
          <a:prstGeom prst="rect">
            <a:avLst/>
          </a:prstGeom>
          <a:noFill/>
        </p:spPr>
        <p:txBody>
          <a:bodyPr wrap="square" rtlCol="0">
            <a:spAutoFit/>
          </a:bodyPr>
          <a:lstStyle/>
          <a:p>
            <a:pPr fontAlgn="auto"/>
            <a:r>
              <a:rPr lang="en-IN" sz="4000" b="1" noProof="1">
                <a:solidFill>
                  <a:schemeClr val="bg2"/>
                </a:solidFill>
                <a:latin typeface="Arial" panose="020B0604020202020204" pitchFamily="34" charset="0"/>
                <a:ea typeface="Arial" panose="020B0604020202020204"/>
                <a:cs typeface="Arial" panose="020B0604020202020204" pitchFamily="34" charset="0"/>
                <a:sym typeface="Nunito" panose="00000500000000000000"/>
              </a:rPr>
              <a:t>1.</a:t>
            </a:r>
            <a:r>
              <a:rPr lang="en-IN" sz="4000" b="1" noProof="1">
                <a:solidFill>
                  <a:schemeClr val="accent3">
                    <a:lumMod val="60000"/>
                    <a:lumOff val="40000"/>
                  </a:schemeClr>
                </a:solidFill>
                <a:latin typeface="Arial" panose="020B0604020202020204" pitchFamily="34" charset="0"/>
                <a:ea typeface="Arial" panose="020B0604020202020204"/>
                <a:cs typeface="Arial" panose="020B0604020202020204" pitchFamily="34" charset="0"/>
                <a:sym typeface="Nunito" panose="00000500000000000000"/>
              </a:rPr>
              <a:t>WHAT</a:t>
            </a:r>
            <a:r>
              <a:rPr lang="en-IN" sz="4000" b="1" noProof="1">
                <a:solidFill>
                  <a:schemeClr val="bg2"/>
                </a:solidFill>
                <a:latin typeface="Arial" panose="020B0604020202020204" pitchFamily="34" charset="0"/>
                <a:ea typeface="Arial" panose="020B0604020202020204"/>
                <a:cs typeface="Arial" panose="020B0604020202020204" pitchFamily="34" charset="0"/>
                <a:sym typeface="Nunito" panose="00000500000000000000"/>
              </a:rPr>
              <a:t> IS SENTIMENT ANALYSIS?</a:t>
            </a:r>
            <a:endParaRPr lang="en-IN" sz="4000" b="1" noProof="1">
              <a:solidFill>
                <a:schemeClr val="bg2"/>
              </a:solidFill>
              <a:latin typeface="Arial" panose="020B0604020202020204" pitchFamily="34" charset="0"/>
              <a:cs typeface="Arial" panose="020B0604020202020204" pitchFamily="34" charset="0"/>
            </a:endParaRPr>
          </a:p>
          <a:p>
            <a:pPr fontAlgn="auto"/>
            <a:endParaRPr lang="en-US" sz="4000" b="1" noProof="1">
              <a:solidFill>
                <a:schemeClr val="bg2"/>
              </a:solidFill>
              <a:latin typeface="Arial" panose="020B0604020202020204" pitchFamily="34" charset="0"/>
              <a:ea typeface="Nunito" panose="00000500000000000000"/>
              <a:cs typeface="Arial" panose="020B0604020202020204" pitchFamily="34" charset="0"/>
              <a:sym typeface="Nunito" panose="00000500000000000000"/>
            </a:endParaRPr>
          </a:p>
        </p:txBody>
      </p:sp>
      <p:sp>
        <p:nvSpPr>
          <p:cNvPr id="10" name="TextBox 9"/>
          <p:cNvSpPr txBox="1"/>
          <p:nvPr/>
        </p:nvSpPr>
        <p:spPr>
          <a:xfrm>
            <a:off x="13061950" y="4075113"/>
            <a:ext cx="8135938" cy="1938020"/>
          </a:xfrm>
          <a:prstGeom prst="rect">
            <a:avLst/>
          </a:prstGeom>
          <a:noFill/>
        </p:spPr>
        <p:txBody>
          <a:bodyPr wrap="square" rtlCol="0">
            <a:spAutoFit/>
          </a:bodyPr>
          <a:lstStyle/>
          <a:p>
            <a:pPr fontAlgn="auto"/>
            <a:r>
              <a:rPr lang="en-IN" sz="4000" b="1" noProof="1">
                <a:solidFill>
                  <a:schemeClr val="bg2"/>
                </a:solidFill>
                <a:latin typeface="Arial" panose="020B0604020202020204" pitchFamily="34" charset="0"/>
                <a:ea typeface="Arial" panose="020B0604020202020204"/>
                <a:cs typeface="Arial" panose="020B0604020202020204" pitchFamily="34" charset="0"/>
                <a:sym typeface="Nunito" panose="00000500000000000000"/>
              </a:rPr>
              <a:t>2.</a:t>
            </a:r>
            <a:r>
              <a:rPr lang="en-IN" sz="4000" b="1" noProof="1">
                <a:solidFill>
                  <a:schemeClr val="accent3">
                    <a:lumMod val="60000"/>
                    <a:lumOff val="40000"/>
                  </a:schemeClr>
                </a:solidFill>
                <a:latin typeface="Arial" panose="020B0604020202020204" pitchFamily="34" charset="0"/>
                <a:ea typeface="Arial" panose="020B0604020202020204"/>
                <a:cs typeface="Arial" panose="020B0604020202020204" pitchFamily="34" charset="0"/>
                <a:sym typeface="Nunito" panose="00000500000000000000"/>
              </a:rPr>
              <a:t>WHY</a:t>
            </a:r>
            <a:r>
              <a:rPr lang="en-IN" sz="4000" b="1" noProof="1">
                <a:solidFill>
                  <a:schemeClr val="bg2"/>
                </a:solidFill>
                <a:latin typeface="Arial" panose="020B0604020202020204" pitchFamily="34" charset="0"/>
                <a:ea typeface="Arial" panose="020B0604020202020204"/>
                <a:cs typeface="Arial" panose="020B0604020202020204" pitchFamily="34" charset="0"/>
                <a:sym typeface="Nunito" panose="00000500000000000000"/>
              </a:rPr>
              <a:t> WE USE SENTIMENT ANALYSIS?</a:t>
            </a:r>
            <a:endParaRPr lang="en-IN" sz="4000" b="1" noProof="1">
              <a:solidFill>
                <a:schemeClr val="bg2"/>
              </a:solidFill>
              <a:latin typeface="Arial" panose="020B0604020202020204" pitchFamily="34" charset="0"/>
              <a:cs typeface="Arial" panose="020B0604020202020204" pitchFamily="34" charset="0"/>
            </a:endParaRPr>
          </a:p>
          <a:p>
            <a:pPr fontAlgn="auto"/>
            <a:endParaRPr lang="en-US" sz="4000" b="1" noProof="1">
              <a:solidFill>
                <a:schemeClr val="bg2"/>
              </a:solidFill>
              <a:latin typeface="Arial" panose="020B0604020202020204" pitchFamily="34" charset="0"/>
              <a:ea typeface="Nunito" panose="00000500000000000000"/>
              <a:cs typeface="Arial" panose="020B0604020202020204" pitchFamily="34" charset="0"/>
              <a:sym typeface="Nunito" panose="00000500000000000000"/>
            </a:endParaRPr>
          </a:p>
        </p:txBody>
      </p:sp>
      <p:sp>
        <p:nvSpPr>
          <p:cNvPr id="8" name="TextBox 7"/>
          <p:cNvSpPr txBox="1"/>
          <p:nvPr/>
        </p:nvSpPr>
        <p:spPr>
          <a:xfrm>
            <a:off x="13071475" y="6015038"/>
            <a:ext cx="8135938" cy="1938020"/>
          </a:xfrm>
          <a:prstGeom prst="rect">
            <a:avLst/>
          </a:prstGeom>
          <a:noFill/>
        </p:spPr>
        <p:txBody>
          <a:bodyPr wrap="square" rtlCol="0">
            <a:spAutoFit/>
          </a:bodyPr>
          <a:lstStyle/>
          <a:p>
            <a:pPr fontAlgn="auto"/>
            <a:r>
              <a:rPr lang="en-IN" sz="4000" b="1" noProof="1">
                <a:solidFill>
                  <a:schemeClr val="bg2"/>
                </a:solidFill>
                <a:latin typeface="Arial" panose="020B0604020202020204" pitchFamily="34" charset="0"/>
                <a:ea typeface="Arial" panose="020B0604020202020204"/>
                <a:cs typeface="Arial" panose="020B0604020202020204" pitchFamily="34" charset="0"/>
                <a:sym typeface="Nunito" panose="00000500000000000000"/>
              </a:rPr>
              <a:t>3.</a:t>
            </a:r>
            <a:r>
              <a:rPr lang="en-IN" sz="4000" b="1" noProof="1">
                <a:solidFill>
                  <a:schemeClr val="accent3">
                    <a:lumMod val="60000"/>
                    <a:lumOff val="40000"/>
                  </a:schemeClr>
                </a:solidFill>
                <a:latin typeface="Arial" panose="020B0604020202020204" pitchFamily="34" charset="0"/>
                <a:ea typeface="Arial" panose="020B0604020202020204"/>
                <a:cs typeface="Arial" panose="020B0604020202020204" pitchFamily="34" charset="0"/>
                <a:sym typeface="Nunito" panose="00000500000000000000"/>
              </a:rPr>
              <a:t>HOW</a:t>
            </a:r>
            <a:r>
              <a:rPr lang="en-IN" sz="4000" b="1" noProof="1">
                <a:solidFill>
                  <a:schemeClr val="bg2"/>
                </a:solidFill>
                <a:latin typeface="Arial" panose="020B0604020202020204" pitchFamily="34" charset="0"/>
                <a:ea typeface="Arial" panose="020B0604020202020204"/>
                <a:cs typeface="Arial" panose="020B0604020202020204" pitchFamily="34" charset="0"/>
                <a:sym typeface="Nunito" panose="00000500000000000000"/>
              </a:rPr>
              <a:t> TO MAKE SENTIMENT ANALYSIS?</a:t>
            </a:r>
            <a:endParaRPr lang="en-IN" sz="4000" b="1" noProof="1">
              <a:solidFill>
                <a:schemeClr val="bg2"/>
              </a:solidFill>
              <a:latin typeface="Arial" panose="020B0604020202020204" pitchFamily="34" charset="0"/>
              <a:cs typeface="Arial" panose="020B0604020202020204" pitchFamily="34" charset="0"/>
            </a:endParaRPr>
          </a:p>
          <a:p>
            <a:pPr fontAlgn="auto"/>
            <a:endParaRPr lang="en-US" sz="4000" b="1" noProof="1">
              <a:solidFill>
                <a:schemeClr val="bg2"/>
              </a:solidFill>
              <a:latin typeface="Arial" panose="020B0604020202020204" pitchFamily="34" charset="0"/>
              <a:ea typeface="Nunito" panose="00000500000000000000"/>
              <a:cs typeface="Arial" panose="020B0604020202020204" pitchFamily="34" charset="0"/>
              <a:sym typeface="Nunito" panose="0000050000000000000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1;p8"/>
          <p:cNvSpPr txBox="1"/>
          <p:nvPr/>
        </p:nvSpPr>
        <p:spPr>
          <a:xfrm>
            <a:off x="307975" y="1857375"/>
            <a:ext cx="15059025" cy="811213"/>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endParaRPr lang="en-US" sz="4400" noProof="1">
              <a:solidFill>
                <a:schemeClr val="dk2"/>
              </a:solidFill>
              <a:latin typeface="Nunito" panose="00000500000000000000"/>
              <a:sym typeface="Nunito" panose="00000500000000000000"/>
            </a:endParaRPr>
          </a:p>
        </p:txBody>
      </p:sp>
      <p:sp>
        <p:nvSpPr>
          <p:cNvPr id="3" name="Rectangle 2"/>
          <p:cNvSpPr/>
          <p:nvPr/>
        </p:nvSpPr>
        <p:spPr>
          <a:xfrm>
            <a:off x="307835" y="161442"/>
            <a:ext cx="20334288" cy="707886"/>
          </a:xfrm>
          <a:prstGeom prst="rect">
            <a:avLst/>
          </a:prstGeom>
        </p:spPr>
        <p:txBody>
          <a:bodyPr wrap="square">
            <a:spAutoFit/>
          </a:bodyPr>
          <a:lstStyle/>
          <a:p>
            <a:pPr marL="0" marR="0" lvl="0" indent="0" algn="l" rtl="0" fontAlgn="auto">
              <a:spcBef>
                <a:spcPts val="0"/>
              </a:spcBef>
              <a:spcAft>
                <a:spcPts val="0"/>
              </a:spcAft>
              <a:buNone/>
            </a:pPr>
            <a:r>
              <a:rPr lang="en-US" sz="4000" b="1" strike="noStrike" noProof="1">
                <a:solidFill>
                  <a:schemeClr val="dk2"/>
                </a:solidFill>
                <a:latin typeface="Verdana" panose="020B0604030504040204" charset="0"/>
                <a:ea typeface="Nunito" panose="00000500000000000000"/>
                <a:cs typeface="Verdana" panose="020B0604030504040204" charset="0"/>
                <a:sym typeface="Nunito" panose="00000500000000000000"/>
              </a:rPr>
              <a:t>Step 3: Anyliasing Tweets</a:t>
            </a:r>
          </a:p>
        </p:txBody>
      </p:sp>
      <p:sp>
        <p:nvSpPr>
          <p:cNvPr id="4" name="Google Shape;131;p8"/>
          <p:cNvSpPr txBox="1"/>
          <p:nvPr/>
        </p:nvSpPr>
        <p:spPr>
          <a:xfrm>
            <a:off x="2053907" y="903287"/>
            <a:ext cx="19207673" cy="2381250"/>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r>
              <a:rPr lang="en-US" sz="4400" noProof="1">
                <a:solidFill>
                  <a:schemeClr val="dk2"/>
                </a:solidFill>
                <a:latin typeface="Verdana" panose="020B0604030504040204" charset="0"/>
                <a:ea typeface="Nunito" panose="00000500000000000000"/>
                <a:cs typeface="Verdana" panose="020B0604030504040204" charset="0"/>
                <a:sym typeface="Nunito" panose="00000500000000000000"/>
              </a:rPr>
              <a:t>The TextBlob package for Python is a convenient way to do a lot of Natural Language Processing (NLP) tasks. For example:</a:t>
            </a:r>
          </a:p>
        </p:txBody>
      </p:sp>
      <p:pic>
        <p:nvPicPr>
          <p:cNvPr id="6" name="Picture 5" descr="FireShot Capture 004 - TextBlob Sentiment_ Calculating Polarity and Subjectivity - planspace.org"/>
          <p:cNvPicPr>
            <a:picLocks noChangeAspect="1"/>
          </p:cNvPicPr>
          <p:nvPr/>
        </p:nvPicPr>
        <p:blipFill>
          <a:blip r:embed="rId2"/>
          <a:srcRect l="885" t="10395" r="1048" b="10040"/>
          <a:stretch>
            <a:fillRect/>
          </a:stretch>
        </p:blipFill>
        <p:spPr>
          <a:xfrm>
            <a:off x="624618" y="2757673"/>
            <a:ext cx="20780975" cy="3029821"/>
          </a:xfrm>
          <a:prstGeom prst="rect">
            <a:avLst/>
          </a:prstGeom>
          <a:ln w="2286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178BBD31-B3BA-4849-9CEF-666A2844DE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8195" y="6137940"/>
            <a:ext cx="19490061" cy="3600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573E7450-2A28-46AF-9D31-21DCE0CE2CB4}"/>
              </a:ext>
            </a:extLst>
          </p:cNvPr>
          <p:cNvSpPr txBox="1"/>
          <p:nvPr/>
        </p:nvSpPr>
        <p:spPr>
          <a:xfrm>
            <a:off x="1891967" y="10314288"/>
            <a:ext cx="20780974" cy="923330"/>
          </a:xfrm>
          <a:prstGeom prst="rect">
            <a:avLst/>
          </a:prstGeom>
          <a:noFill/>
        </p:spPr>
        <p:txBody>
          <a:bodyPr wrap="square" rtlCol="0">
            <a:spAutoFit/>
          </a:bodyPr>
          <a:lstStyle/>
          <a:p>
            <a:r>
              <a:rPr lang="en-IN" sz="5400" dirty="0"/>
              <a:t>TextBlob scores are based on words used.</a:t>
            </a:r>
            <a:endParaRPr lang="en-US" sz="5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1;p8"/>
          <p:cNvSpPr txBox="1"/>
          <p:nvPr/>
        </p:nvSpPr>
        <p:spPr>
          <a:xfrm>
            <a:off x="307975" y="1857375"/>
            <a:ext cx="15059025" cy="811213"/>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endParaRPr lang="en-US" sz="4400" noProof="1">
              <a:solidFill>
                <a:schemeClr val="dk2"/>
              </a:solidFill>
              <a:latin typeface="Nunito" panose="00000500000000000000"/>
              <a:sym typeface="Nunito" panose="00000500000000000000"/>
            </a:endParaRPr>
          </a:p>
        </p:txBody>
      </p:sp>
      <p:sp>
        <p:nvSpPr>
          <p:cNvPr id="3" name="Rectangle 2"/>
          <p:cNvSpPr/>
          <p:nvPr/>
        </p:nvSpPr>
        <p:spPr>
          <a:xfrm>
            <a:off x="307975" y="520700"/>
            <a:ext cx="20334288" cy="829945"/>
          </a:xfrm>
          <a:prstGeom prst="rect">
            <a:avLst/>
          </a:prstGeom>
        </p:spPr>
        <p:txBody>
          <a:bodyPr wrap="square">
            <a:spAutoFit/>
          </a:bodyPr>
          <a:lstStyle/>
          <a:p>
            <a:pPr marL="0" marR="0" lvl="0" indent="0" algn="l" rtl="0" fontAlgn="auto">
              <a:spcBef>
                <a:spcPts val="0"/>
              </a:spcBef>
              <a:spcAft>
                <a:spcPts val="0"/>
              </a:spcAft>
              <a:buNone/>
            </a:pPr>
            <a:r>
              <a:rPr lang="en-US" sz="4800" b="1" strike="noStrike" noProof="1">
                <a:solidFill>
                  <a:schemeClr val="dk2"/>
                </a:solidFill>
                <a:latin typeface="Verdana" panose="020B0604030504040204" charset="0"/>
                <a:ea typeface="Nunito" panose="00000500000000000000"/>
                <a:cs typeface="Verdana" panose="020B0604030504040204" charset="0"/>
                <a:sym typeface="Nunito" panose="00000500000000000000"/>
              </a:rPr>
              <a:t>Lexicons</a:t>
            </a:r>
          </a:p>
        </p:txBody>
      </p:sp>
      <p:sp>
        <p:nvSpPr>
          <p:cNvPr id="4" name="Google Shape;131;p8"/>
          <p:cNvSpPr txBox="1"/>
          <p:nvPr/>
        </p:nvSpPr>
        <p:spPr>
          <a:xfrm>
            <a:off x="2853055" y="1604010"/>
            <a:ext cx="18497550" cy="2381250"/>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r>
              <a:rPr lang="en-US" sz="4400" noProof="1">
                <a:solidFill>
                  <a:schemeClr val="dk2"/>
                </a:solidFill>
                <a:latin typeface="Verdana" panose="020B0604030504040204" charset="0"/>
                <a:ea typeface="Nunito" panose="00000500000000000000"/>
                <a:cs typeface="Verdana" panose="020B0604030504040204" charset="0"/>
                <a:sym typeface="Nunito" panose="00000500000000000000"/>
              </a:rPr>
              <a:t>The lexicon it refers to is in en-sentiment.xml, an XML document that includes the following four entries for the word “great”.</a:t>
            </a:r>
          </a:p>
        </p:txBody>
      </p:sp>
      <p:pic>
        <p:nvPicPr>
          <p:cNvPr id="6" name="Picture 5" descr="FireShot Capture 006 - TextBlob_en-sentiment.xml at eb08c120d364e908646731d60b4e4c6c1712ff63_ - github.com"/>
          <p:cNvPicPr>
            <a:picLocks noChangeAspect="1"/>
          </p:cNvPicPr>
          <p:nvPr/>
        </p:nvPicPr>
        <p:blipFill>
          <a:blip r:embed="rId3"/>
          <a:stretch>
            <a:fillRect/>
          </a:stretch>
        </p:blipFill>
        <p:spPr>
          <a:xfrm>
            <a:off x="307975" y="3401712"/>
            <a:ext cx="23689834" cy="9128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1;p8"/>
          <p:cNvSpPr txBox="1"/>
          <p:nvPr/>
        </p:nvSpPr>
        <p:spPr>
          <a:xfrm>
            <a:off x="307975" y="1857375"/>
            <a:ext cx="15059025" cy="811213"/>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endParaRPr lang="en-US" sz="4400" noProof="1">
              <a:solidFill>
                <a:schemeClr val="dk2"/>
              </a:solidFill>
              <a:latin typeface="Nunito" panose="00000500000000000000"/>
              <a:sym typeface="Nunito" panose="00000500000000000000"/>
            </a:endParaRPr>
          </a:p>
        </p:txBody>
      </p:sp>
      <p:sp>
        <p:nvSpPr>
          <p:cNvPr id="3" name="Rectangle 2"/>
          <p:cNvSpPr/>
          <p:nvPr/>
        </p:nvSpPr>
        <p:spPr>
          <a:xfrm>
            <a:off x="277067" y="150913"/>
            <a:ext cx="20334288" cy="829945"/>
          </a:xfrm>
          <a:prstGeom prst="rect">
            <a:avLst/>
          </a:prstGeom>
        </p:spPr>
        <p:txBody>
          <a:bodyPr wrap="square">
            <a:spAutoFit/>
          </a:bodyPr>
          <a:lstStyle/>
          <a:p>
            <a:pPr marL="0" marR="0" lvl="0" indent="0" algn="l" rtl="0" fontAlgn="auto">
              <a:spcBef>
                <a:spcPts val="0"/>
              </a:spcBef>
              <a:spcAft>
                <a:spcPts val="0"/>
              </a:spcAft>
              <a:buNone/>
            </a:pPr>
            <a:r>
              <a:rPr lang="en-US" sz="4800" b="1" strike="noStrike" noProof="1">
                <a:solidFill>
                  <a:schemeClr val="dk2"/>
                </a:solidFill>
                <a:latin typeface="Verdana" panose="020B0604030504040204" charset="0"/>
                <a:ea typeface="Nunito" panose="00000500000000000000"/>
                <a:cs typeface="Verdana" panose="020B0604030504040204" charset="0"/>
                <a:sym typeface="Nunito" panose="00000500000000000000"/>
              </a:rPr>
              <a:t>Polarity/Subjectivity and Effect of Adjective </a:t>
            </a:r>
          </a:p>
        </p:txBody>
      </p:sp>
      <p:sp>
        <p:nvSpPr>
          <p:cNvPr id="4" name="Google Shape;131;p8"/>
          <p:cNvSpPr txBox="1"/>
          <p:nvPr/>
        </p:nvSpPr>
        <p:spPr>
          <a:xfrm>
            <a:off x="307975" y="924315"/>
            <a:ext cx="23373375" cy="1853791"/>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r>
              <a:rPr lang="en-US" sz="4400" noProof="1">
                <a:solidFill>
                  <a:schemeClr val="dk2"/>
                </a:solidFill>
                <a:latin typeface="Verdana" panose="020B0604030504040204" charset="0"/>
                <a:ea typeface="Nunito" panose="00000500000000000000"/>
                <a:cs typeface="Verdana" panose="020B0604030504040204" charset="0"/>
                <a:sym typeface="Nunito" panose="00000500000000000000"/>
              </a:rPr>
              <a:t>The lexicon it refers to is in en-sentiment.xml, an XML document that includes the following four entries for the word “great”.</a:t>
            </a:r>
          </a:p>
        </p:txBody>
      </p:sp>
      <p:pic>
        <p:nvPicPr>
          <p:cNvPr id="8" name="Picture 7" descr="FireShot Capture 008 - TextBlob Sentiment_ Calculating Polarity and Subjectivity - planspace.org"/>
          <p:cNvPicPr>
            <a:picLocks noChangeAspect="1"/>
          </p:cNvPicPr>
          <p:nvPr/>
        </p:nvPicPr>
        <p:blipFill>
          <a:blip r:embed="rId3"/>
          <a:stretch>
            <a:fillRect/>
          </a:stretch>
        </p:blipFill>
        <p:spPr>
          <a:xfrm>
            <a:off x="309754" y="2865967"/>
            <a:ext cx="19331569" cy="1938992"/>
          </a:xfrm>
          <a:prstGeom prst="rect">
            <a:avLst/>
          </a:prstGeom>
        </p:spPr>
      </p:pic>
      <p:pic>
        <p:nvPicPr>
          <p:cNvPr id="9" name="Picture 8" descr="FireShot Capture 009 - TextBlob Sentiment_ Calculating Polarity and Subjectivity - planspace.org">
            <a:extLst>
              <a:ext uri="{FF2B5EF4-FFF2-40B4-BE49-F238E27FC236}">
                <a16:creationId xmlns:a16="http://schemas.microsoft.com/office/drawing/2014/main" id="{3DFF5107-2EE1-4E9B-91D0-2FDF2AD3BA53}"/>
              </a:ext>
            </a:extLst>
          </p:cNvPr>
          <p:cNvPicPr>
            <a:picLocks noChangeAspect="1"/>
          </p:cNvPicPr>
          <p:nvPr/>
        </p:nvPicPr>
        <p:blipFill>
          <a:blip r:embed="rId4"/>
          <a:stretch>
            <a:fillRect/>
          </a:stretch>
        </p:blipFill>
        <p:spPr>
          <a:xfrm>
            <a:off x="3450913" y="7077418"/>
            <a:ext cx="20315160" cy="2186940"/>
          </a:xfrm>
          <a:prstGeom prst="rect">
            <a:avLst/>
          </a:prstGeom>
        </p:spPr>
      </p:pic>
      <p:sp>
        <p:nvSpPr>
          <p:cNvPr id="10" name="Google Shape;131;p8">
            <a:extLst>
              <a:ext uri="{FF2B5EF4-FFF2-40B4-BE49-F238E27FC236}">
                <a16:creationId xmlns:a16="http://schemas.microsoft.com/office/drawing/2014/main" id="{1CFE2422-6F56-48A8-86D9-F08B934D1D15}"/>
              </a:ext>
            </a:extLst>
          </p:cNvPr>
          <p:cNvSpPr txBox="1"/>
          <p:nvPr/>
        </p:nvSpPr>
        <p:spPr>
          <a:xfrm>
            <a:off x="262121" y="10026264"/>
            <a:ext cx="19765010" cy="1100772"/>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r>
              <a:rPr lang="en-US" sz="4400" noProof="1">
                <a:solidFill>
                  <a:schemeClr val="dk2"/>
                </a:solidFill>
                <a:latin typeface="Verdana" panose="020B0604030504040204" charset="0"/>
                <a:ea typeface="Nunito" panose="00000500000000000000"/>
                <a:cs typeface="Verdana" panose="020B0604030504040204" charset="0"/>
                <a:sym typeface="Nunito" panose="00000500000000000000"/>
              </a:rPr>
              <a:t>Addition of an ‘very’ as adjective</a:t>
            </a:r>
          </a:p>
        </p:txBody>
      </p:sp>
      <p:sp>
        <p:nvSpPr>
          <p:cNvPr id="11" name="TextBox 10">
            <a:extLst>
              <a:ext uri="{FF2B5EF4-FFF2-40B4-BE49-F238E27FC236}">
                <a16:creationId xmlns:a16="http://schemas.microsoft.com/office/drawing/2014/main" id="{91561EB8-6D99-4321-B852-A8E931A24454}"/>
              </a:ext>
            </a:extLst>
          </p:cNvPr>
          <p:cNvSpPr txBox="1"/>
          <p:nvPr/>
        </p:nvSpPr>
        <p:spPr>
          <a:xfrm>
            <a:off x="3820411" y="5444791"/>
            <a:ext cx="19945662" cy="1323439"/>
          </a:xfrm>
          <a:prstGeom prst="rect">
            <a:avLst/>
          </a:prstGeom>
          <a:noFill/>
        </p:spPr>
        <p:txBody>
          <a:bodyPr wrap="square" rtlCol="0">
            <a:spAutoFit/>
          </a:bodyPr>
          <a:lstStyle/>
          <a:p>
            <a:r>
              <a:rPr lang="en-US" sz="4000" noProof="1">
                <a:solidFill>
                  <a:schemeClr val="dk2"/>
                </a:solidFill>
                <a:latin typeface="Verdana" panose="020B0604030504040204" charset="0"/>
                <a:ea typeface="Nunito" panose="00000500000000000000"/>
                <a:cs typeface="Verdana" panose="020B0604030504040204" charset="0"/>
                <a:sym typeface="Nunito" panose="00000500000000000000"/>
              </a:rPr>
              <a:t>Negation multiplies the polarity by -0.5, and doesn't affect subjectivity.</a:t>
            </a:r>
          </a:p>
          <a:p>
            <a:endParaRPr lang="en-US" sz="4000" dirty="0"/>
          </a:p>
        </p:txBody>
      </p:sp>
      <p:pic>
        <p:nvPicPr>
          <p:cNvPr id="12" name="Picture 11" descr="FireShot Capture 010 - TextBlob Sentiment_ Calculating Polarity and Subjectivity - planspace.org">
            <a:extLst>
              <a:ext uri="{FF2B5EF4-FFF2-40B4-BE49-F238E27FC236}">
                <a16:creationId xmlns:a16="http://schemas.microsoft.com/office/drawing/2014/main" id="{11695F87-1239-4EF2-B192-C69BB6F80C82}"/>
              </a:ext>
            </a:extLst>
          </p:cNvPr>
          <p:cNvPicPr>
            <a:picLocks noChangeAspect="1"/>
          </p:cNvPicPr>
          <p:nvPr/>
        </p:nvPicPr>
        <p:blipFill>
          <a:blip r:embed="rId5"/>
          <a:stretch>
            <a:fillRect/>
          </a:stretch>
        </p:blipFill>
        <p:spPr>
          <a:xfrm>
            <a:off x="9555427" y="11527512"/>
            <a:ext cx="14210646" cy="16637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1;p8"/>
          <p:cNvSpPr txBox="1"/>
          <p:nvPr/>
        </p:nvSpPr>
        <p:spPr>
          <a:xfrm>
            <a:off x="307975" y="1857375"/>
            <a:ext cx="15059025" cy="811213"/>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endParaRPr lang="en-US" sz="4400" noProof="1">
              <a:solidFill>
                <a:schemeClr val="dk2"/>
              </a:solidFill>
              <a:latin typeface="Nunito" panose="00000500000000000000"/>
              <a:sym typeface="Nunito" panose="00000500000000000000"/>
            </a:endParaRPr>
          </a:p>
        </p:txBody>
      </p:sp>
      <p:sp>
        <p:nvSpPr>
          <p:cNvPr id="4" name="Google Shape;131;p8"/>
          <p:cNvSpPr txBox="1"/>
          <p:nvPr/>
        </p:nvSpPr>
        <p:spPr>
          <a:xfrm>
            <a:off x="870379" y="268625"/>
            <a:ext cx="19464020" cy="2381250"/>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r>
              <a:rPr lang="en-IN" sz="4400" b="1" noProof="1">
                <a:solidFill>
                  <a:schemeClr val="dk2"/>
                </a:solidFill>
                <a:latin typeface="Verdana" panose="020B0604030504040204" charset="0"/>
                <a:ea typeface="Nunito" panose="00000500000000000000"/>
                <a:cs typeface="Verdana" panose="020B0604030504040204" charset="0"/>
                <a:sym typeface="Nunito" panose="00000500000000000000"/>
              </a:rPr>
              <a:t>S</a:t>
            </a:r>
            <a:r>
              <a:rPr lang="en-US" sz="4400" b="1" noProof="1">
                <a:solidFill>
                  <a:schemeClr val="dk2"/>
                </a:solidFill>
                <a:latin typeface="Verdana" panose="020B0604030504040204" charset="0"/>
                <a:ea typeface="Nunito" panose="00000500000000000000"/>
                <a:cs typeface="Verdana" panose="020B0604030504040204" charset="0"/>
                <a:sym typeface="Nunito" panose="00000500000000000000"/>
              </a:rPr>
              <a:t>o overall sentiment of following sentence :</a:t>
            </a:r>
          </a:p>
          <a:p>
            <a:pPr marR="0" fontAlgn="auto">
              <a:spcBef>
                <a:spcPts val="0"/>
              </a:spcBef>
              <a:spcAft>
                <a:spcPts val="0"/>
              </a:spcAft>
            </a:pPr>
            <a:r>
              <a:rPr lang="en-US" sz="4400" noProof="1">
                <a:solidFill>
                  <a:schemeClr val="dk2"/>
                </a:solidFill>
                <a:latin typeface="Verdana" panose="020B0604030504040204" charset="0"/>
                <a:ea typeface="Nunito" panose="00000500000000000000"/>
                <a:cs typeface="Verdana" panose="020B0604030504040204" charset="0"/>
                <a:sym typeface="Nunito" panose="00000500000000000000"/>
              </a:rPr>
              <a:t>				</a:t>
            </a:r>
          </a:p>
          <a:p>
            <a:pPr marR="0" fontAlgn="auto">
              <a:spcBef>
                <a:spcPts val="0"/>
              </a:spcBef>
              <a:spcAft>
                <a:spcPts val="0"/>
              </a:spcAft>
            </a:pPr>
            <a:r>
              <a:rPr lang="en-US" sz="4400" noProof="1">
                <a:solidFill>
                  <a:schemeClr val="dk2"/>
                </a:solidFill>
                <a:latin typeface="Verdana" panose="020B0604030504040204" charset="0"/>
                <a:ea typeface="Nunito" panose="00000500000000000000"/>
                <a:cs typeface="Verdana" panose="020B0604030504040204" charset="0"/>
                <a:sym typeface="Nunito" panose="00000500000000000000"/>
              </a:rPr>
              <a:t>				Sentence = “Not very great”</a:t>
            </a:r>
          </a:p>
        </p:txBody>
      </p:sp>
      <p:pic>
        <p:nvPicPr>
          <p:cNvPr id="6" name="Picture 5" descr="FireShot Capture 012 - TextBlob Sentiment_ Calculating Polarity and Subjectivity - planspace.org"/>
          <p:cNvPicPr>
            <a:picLocks noChangeAspect="1"/>
          </p:cNvPicPr>
          <p:nvPr/>
        </p:nvPicPr>
        <p:blipFill>
          <a:blip r:embed="rId3"/>
          <a:stretch>
            <a:fillRect/>
          </a:stretch>
        </p:blipFill>
        <p:spPr>
          <a:xfrm>
            <a:off x="610377" y="2578397"/>
            <a:ext cx="23639780" cy="1784350"/>
          </a:xfrm>
          <a:prstGeom prst="rect">
            <a:avLst/>
          </a:prstGeom>
        </p:spPr>
      </p:pic>
      <p:pic>
        <p:nvPicPr>
          <p:cNvPr id="7" name="Picture 6" descr="FireShot Capture 013 - TextBlob Sentiment_ Calculating Polarity and Subjectivity - planspace.org"/>
          <p:cNvPicPr>
            <a:picLocks noChangeAspect="1"/>
          </p:cNvPicPr>
          <p:nvPr/>
        </p:nvPicPr>
        <p:blipFill>
          <a:blip r:embed="rId4"/>
          <a:srcRect l="28715"/>
          <a:stretch>
            <a:fillRect/>
          </a:stretch>
        </p:blipFill>
        <p:spPr>
          <a:xfrm>
            <a:off x="13755776" y="6281952"/>
            <a:ext cx="10026015" cy="4027805"/>
          </a:xfrm>
          <a:prstGeom prst="rect">
            <a:avLst/>
          </a:prstGeom>
        </p:spPr>
      </p:pic>
      <p:pic>
        <p:nvPicPr>
          <p:cNvPr id="8" name="Picture 7">
            <a:extLst>
              <a:ext uri="{FF2B5EF4-FFF2-40B4-BE49-F238E27FC236}">
                <a16:creationId xmlns:a16="http://schemas.microsoft.com/office/drawing/2014/main" id="{6FE6EEDE-6682-44D9-B9C1-10757DE2D7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859" y="6512677"/>
            <a:ext cx="11592966" cy="52509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CCC51554-2C73-4D37-8A66-1DB98A947C21}"/>
              </a:ext>
            </a:extLst>
          </p:cNvPr>
          <p:cNvSpPr txBox="1"/>
          <p:nvPr/>
        </p:nvSpPr>
        <p:spPr>
          <a:xfrm>
            <a:off x="610377" y="5083769"/>
            <a:ext cx="9056899" cy="707886"/>
          </a:xfrm>
          <a:prstGeom prst="rect">
            <a:avLst/>
          </a:prstGeom>
          <a:noFill/>
        </p:spPr>
        <p:txBody>
          <a:bodyPr wrap="square" rtlCol="0">
            <a:spAutoFit/>
          </a:bodyPr>
          <a:lstStyle/>
          <a:p>
            <a:r>
              <a:rPr lang="en-IN" sz="4000" dirty="0"/>
              <a:t>Formula to find Polarity</a:t>
            </a:r>
            <a:endParaRPr lang="en-US" sz="4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1;p8"/>
          <p:cNvSpPr txBox="1"/>
          <p:nvPr/>
        </p:nvSpPr>
        <p:spPr>
          <a:xfrm>
            <a:off x="307975" y="1857375"/>
            <a:ext cx="15059025" cy="811213"/>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endParaRPr lang="en-US" sz="4400" noProof="1">
              <a:solidFill>
                <a:schemeClr val="dk2"/>
              </a:solidFill>
              <a:latin typeface="Nunito" panose="00000500000000000000"/>
              <a:sym typeface="Nunito" panose="00000500000000000000"/>
            </a:endParaRPr>
          </a:p>
        </p:txBody>
      </p:sp>
      <p:sp>
        <p:nvSpPr>
          <p:cNvPr id="3" name="Rectangle 2"/>
          <p:cNvSpPr/>
          <p:nvPr/>
        </p:nvSpPr>
        <p:spPr>
          <a:xfrm>
            <a:off x="307975" y="520700"/>
            <a:ext cx="20334288" cy="829945"/>
          </a:xfrm>
          <a:prstGeom prst="rect">
            <a:avLst/>
          </a:prstGeom>
        </p:spPr>
        <p:txBody>
          <a:bodyPr wrap="square">
            <a:spAutoFit/>
          </a:bodyPr>
          <a:lstStyle/>
          <a:p>
            <a:pPr marL="0" marR="0" lvl="0" indent="0" algn="l" rtl="0" fontAlgn="auto">
              <a:spcBef>
                <a:spcPts val="0"/>
              </a:spcBef>
              <a:spcAft>
                <a:spcPts val="0"/>
              </a:spcAft>
              <a:buNone/>
            </a:pPr>
            <a:r>
              <a:rPr lang="en-US" sz="4800" b="1" strike="noStrike" noProof="1">
                <a:solidFill>
                  <a:schemeClr val="dk2"/>
                </a:solidFill>
                <a:latin typeface="Verdana" panose="020B0604030504040204" charset="0"/>
                <a:ea typeface="Nunito" panose="00000500000000000000"/>
                <a:cs typeface="Verdana" panose="020B0604030504040204" charset="0"/>
                <a:sym typeface="Nunito" panose="00000500000000000000"/>
              </a:rPr>
              <a:t>RESULT:</a:t>
            </a:r>
          </a:p>
        </p:txBody>
      </p:sp>
      <p:sp>
        <p:nvSpPr>
          <p:cNvPr id="4" name="Google Shape;131;p8"/>
          <p:cNvSpPr txBox="1"/>
          <p:nvPr/>
        </p:nvSpPr>
        <p:spPr>
          <a:xfrm>
            <a:off x="2457450" y="1857375"/>
            <a:ext cx="19464020" cy="2381250"/>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endParaRPr lang="en-US" sz="4400" noProof="1">
              <a:solidFill>
                <a:schemeClr val="dk2"/>
              </a:solidFill>
              <a:latin typeface="Verdana" panose="020B0604030504040204" charset="0"/>
              <a:ea typeface="Nunito" panose="00000500000000000000"/>
              <a:cs typeface="Verdana" panose="020B0604030504040204" charset="0"/>
              <a:sym typeface="Nunito" panose="00000500000000000000"/>
            </a:endParaRPr>
          </a:p>
        </p:txBody>
      </p:sp>
      <p:pic>
        <p:nvPicPr>
          <p:cNvPr id="5" name="Picture 4" descr="6"/>
          <p:cNvPicPr>
            <a:picLocks noChangeAspect="1"/>
          </p:cNvPicPr>
          <p:nvPr/>
        </p:nvPicPr>
        <p:blipFill>
          <a:blip r:embed="rId3"/>
          <a:srcRect l="2936" t="38001" r="1490" b="13172"/>
          <a:stretch>
            <a:fillRect/>
          </a:stretch>
        </p:blipFill>
        <p:spPr>
          <a:xfrm>
            <a:off x="1498600" y="1857375"/>
            <a:ext cx="22294215" cy="86823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1;p8"/>
          <p:cNvSpPr txBox="1"/>
          <p:nvPr/>
        </p:nvSpPr>
        <p:spPr>
          <a:xfrm>
            <a:off x="307975" y="1857375"/>
            <a:ext cx="15059025" cy="811213"/>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endParaRPr lang="en-US" sz="4400" noProof="1">
              <a:solidFill>
                <a:schemeClr val="dk2"/>
              </a:solidFill>
              <a:latin typeface="Nunito" panose="00000500000000000000"/>
              <a:sym typeface="Nunito" panose="00000500000000000000"/>
            </a:endParaRPr>
          </a:p>
        </p:txBody>
      </p:sp>
      <p:sp>
        <p:nvSpPr>
          <p:cNvPr id="3" name="Rectangle 2"/>
          <p:cNvSpPr/>
          <p:nvPr/>
        </p:nvSpPr>
        <p:spPr>
          <a:xfrm>
            <a:off x="307975" y="520700"/>
            <a:ext cx="20334288" cy="829945"/>
          </a:xfrm>
          <a:prstGeom prst="rect">
            <a:avLst/>
          </a:prstGeom>
        </p:spPr>
        <p:txBody>
          <a:bodyPr wrap="square">
            <a:spAutoFit/>
          </a:bodyPr>
          <a:lstStyle/>
          <a:p>
            <a:pPr marL="0" marR="0" lvl="0" indent="0" algn="l" rtl="0" fontAlgn="auto">
              <a:spcBef>
                <a:spcPts val="0"/>
              </a:spcBef>
              <a:spcAft>
                <a:spcPts val="0"/>
              </a:spcAft>
              <a:buNone/>
            </a:pPr>
            <a:r>
              <a:rPr lang="en-US" sz="4800" b="1" strike="noStrike" noProof="1">
                <a:solidFill>
                  <a:schemeClr val="dk2"/>
                </a:solidFill>
                <a:latin typeface="Verdana" panose="020B0604030504040204" charset="0"/>
                <a:ea typeface="Nunito" panose="00000500000000000000"/>
                <a:cs typeface="Verdana" panose="020B0604030504040204" charset="0"/>
                <a:sym typeface="Nunito" panose="00000500000000000000"/>
              </a:rPr>
              <a:t>RESULT:</a:t>
            </a:r>
          </a:p>
        </p:txBody>
      </p:sp>
      <p:sp>
        <p:nvSpPr>
          <p:cNvPr id="4" name="Google Shape;131;p8"/>
          <p:cNvSpPr txBox="1"/>
          <p:nvPr/>
        </p:nvSpPr>
        <p:spPr>
          <a:xfrm>
            <a:off x="2457450" y="1857375"/>
            <a:ext cx="19464020" cy="2381250"/>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endParaRPr lang="en-US" sz="4400" noProof="1">
              <a:solidFill>
                <a:schemeClr val="dk2"/>
              </a:solidFill>
              <a:latin typeface="Verdana" panose="020B0604030504040204" charset="0"/>
              <a:ea typeface="Nunito" panose="00000500000000000000"/>
              <a:cs typeface="Verdana" panose="020B0604030504040204" charset="0"/>
              <a:sym typeface="Nunito" panose="00000500000000000000"/>
            </a:endParaRPr>
          </a:p>
        </p:txBody>
      </p:sp>
      <p:pic>
        <p:nvPicPr>
          <p:cNvPr id="6" name="Picture 5" descr="7"/>
          <p:cNvPicPr>
            <a:picLocks noChangeAspect="1"/>
          </p:cNvPicPr>
          <p:nvPr/>
        </p:nvPicPr>
        <p:blipFill>
          <a:blip r:embed="rId3"/>
          <a:srcRect l="30832" t="15530" r="24746" b="18435"/>
          <a:stretch>
            <a:fillRect/>
          </a:stretch>
        </p:blipFill>
        <p:spPr>
          <a:xfrm>
            <a:off x="523853" y="1845527"/>
            <a:ext cx="10466752" cy="8747625"/>
          </a:xfrm>
          <a:prstGeom prst="rect">
            <a:avLst/>
          </a:prstGeom>
        </p:spPr>
      </p:pic>
      <p:pic>
        <p:nvPicPr>
          <p:cNvPr id="7" name="Picture 6">
            <a:extLst>
              <a:ext uri="{FF2B5EF4-FFF2-40B4-BE49-F238E27FC236}">
                <a16:creationId xmlns:a16="http://schemas.microsoft.com/office/drawing/2014/main" id="{B94EE44A-2636-4062-B5BE-2883946C6E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4221" y="2480320"/>
            <a:ext cx="13539545" cy="603381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1;p8"/>
          <p:cNvSpPr txBox="1"/>
          <p:nvPr/>
        </p:nvSpPr>
        <p:spPr>
          <a:xfrm>
            <a:off x="307975" y="1857375"/>
            <a:ext cx="15059025" cy="811213"/>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endParaRPr lang="en-US" sz="4400" noProof="1">
              <a:solidFill>
                <a:schemeClr val="dk2"/>
              </a:solidFill>
              <a:latin typeface="Nunito" panose="00000500000000000000"/>
              <a:sym typeface="Nunito" panose="00000500000000000000"/>
            </a:endParaRPr>
          </a:p>
        </p:txBody>
      </p:sp>
      <p:sp>
        <p:nvSpPr>
          <p:cNvPr id="3" name="Rectangle 2"/>
          <p:cNvSpPr/>
          <p:nvPr/>
        </p:nvSpPr>
        <p:spPr>
          <a:xfrm>
            <a:off x="307975" y="520700"/>
            <a:ext cx="20334288" cy="829945"/>
          </a:xfrm>
          <a:prstGeom prst="rect">
            <a:avLst/>
          </a:prstGeom>
        </p:spPr>
        <p:txBody>
          <a:bodyPr wrap="square">
            <a:spAutoFit/>
          </a:bodyPr>
          <a:lstStyle/>
          <a:p>
            <a:pPr marL="0" marR="0" lvl="0" indent="0" algn="l" rtl="0" fontAlgn="auto">
              <a:spcBef>
                <a:spcPts val="0"/>
              </a:spcBef>
              <a:spcAft>
                <a:spcPts val="0"/>
              </a:spcAft>
              <a:buNone/>
            </a:pPr>
            <a:r>
              <a:rPr lang="en-US" sz="4800" b="1" strike="noStrike" noProof="1">
                <a:solidFill>
                  <a:schemeClr val="dk2"/>
                </a:solidFill>
                <a:latin typeface="Verdana" panose="020B0604030504040204" charset="0"/>
                <a:ea typeface="Nunito" panose="00000500000000000000"/>
                <a:cs typeface="Verdana" panose="020B0604030504040204" charset="0"/>
                <a:sym typeface="Nunito" panose="00000500000000000000"/>
              </a:rPr>
              <a:t>SENTIMENT ANALYSIS IN THE WORLD</a:t>
            </a:r>
          </a:p>
        </p:txBody>
      </p:sp>
      <p:sp>
        <p:nvSpPr>
          <p:cNvPr id="4" name="Google Shape;131;p8"/>
          <p:cNvSpPr txBox="1"/>
          <p:nvPr/>
        </p:nvSpPr>
        <p:spPr>
          <a:xfrm>
            <a:off x="2644775" y="1857375"/>
            <a:ext cx="19527838" cy="2381250"/>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r>
              <a:rPr lang="en-US" sz="5400" noProof="1">
                <a:solidFill>
                  <a:schemeClr val="dk2"/>
                </a:solidFill>
                <a:latin typeface="Nunito" panose="00000500000000000000"/>
                <a:ea typeface="Nunito" panose="00000500000000000000"/>
                <a:cs typeface="Nunito" panose="00000500000000000000"/>
                <a:sym typeface="Nunito" panose="00000500000000000000"/>
              </a:rPr>
              <a:t>The Obama administration used sentiment analysis to gauge public opinion to policy announcements and campaign messages ahead of 2012 presidential election. Being able to quickly see the sentiment behind everything from forum posts to news articles means being better able to strategise and plan for the future.</a:t>
            </a:r>
          </a:p>
        </p:txBody>
      </p:sp>
      <p:pic>
        <p:nvPicPr>
          <p:cNvPr id="31748" name="Picture 5" descr="google-assistant-cover"/>
          <p:cNvPicPr>
            <a:picLocks noChangeAspect="1"/>
          </p:cNvPicPr>
          <p:nvPr/>
        </p:nvPicPr>
        <p:blipFill>
          <a:blip r:embed="rId2"/>
          <a:stretch>
            <a:fillRect/>
          </a:stretch>
        </p:blipFill>
        <p:spPr>
          <a:xfrm>
            <a:off x="307975" y="7321550"/>
            <a:ext cx="7639050" cy="3714750"/>
          </a:xfrm>
          <a:prstGeom prst="rect">
            <a:avLst/>
          </a:prstGeom>
          <a:noFill/>
          <a:ln w="9525">
            <a:noFill/>
          </a:ln>
        </p:spPr>
      </p:pic>
      <p:pic>
        <p:nvPicPr>
          <p:cNvPr id="31749" name="Picture 6" descr="168042"/>
          <p:cNvPicPr>
            <a:picLocks noChangeAspect="1"/>
          </p:cNvPicPr>
          <p:nvPr/>
        </p:nvPicPr>
        <p:blipFill>
          <a:blip r:embed="rId3"/>
          <a:stretch>
            <a:fillRect/>
          </a:stretch>
        </p:blipFill>
        <p:spPr>
          <a:xfrm>
            <a:off x="14866938" y="6410325"/>
            <a:ext cx="6846887" cy="5627688"/>
          </a:xfrm>
          <a:prstGeom prst="rect">
            <a:avLst/>
          </a:prstGeom>
          <a:noFill/>
          <a:ln w="9525">
            <a:noFill/>
          </a:ln>
        </p:spPr>
      </p:pic>
      <p:pic>
        <p:nvPicPr>
          <p:cNvPr id="31750" name="Picture 7" descr="amazon-Reviews"/>
          <p:cNvPicPr>
            <a:picLocks noChangeAspect="1"/>
          </p:cNvPicPr>
          <p:nvPr/>
        </p:nvPicPr>
        <p:blipFill>
          <a:blip r:embed="rId4"/>
          <a:stretch>
            <a:fillRect/>
          </a:stretch>
        </p:blipFill>
        <p:spPr>
          <a:xfrm>
            <a:off x="7694613" y="7086600"/>
            <a:ext cx="6070600" cy="317500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1;p8"/>
          <p:cNvSpPr txBox="1"/>
          <p:nvPr/>
        </p:nvSpPr>
        <p:spPr>
          <a:xfrm>
            <a:off x="307975" y="1857375"/>
            <a:ext cx="15059025" cy="811213"/>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endParaRPr lang="en-US" sz="4400" noProof="1">
              <a:solidFill>
                <a:schemeClr val="dk2"/>
              </a:solidFill>
              <a:latin typeface="Nunito" panose="00000500000000000000"/>
              <a:sym typeface="Nunito" panose="00000500000000000000"/>
            </a:endParaRPr>
          </a:p>
        </p:txBody>
      </p:sp>
      <p:sp>
        <p:nvSpPr>
          <p:cNvPr id="3" name="Rectangle 2"/>
          <p:cNvSpPr/>
          <p:nvPr/>
        </p:nvSpPr>
        <p:spPr>
          <a:xfrm>
            <a:off x="307975" y="520700"/>
            <a:ext cx="20334288" cy="829945"/>
          </a:xfrm>
          <a:prstGeom prst="rect">
            <a:avLst/>
          </a:prstGeom>
        </p:spPr>
        <p:txBody>
          <a:bodyPr wrap="square">
            <a:spAutoFit/>
          </a:bodyPr>
          <a:lstStyle/>
          <a:p>
            <a:pPr marL="0" marR="0" lvl="0" indent="0" algn="l" rtl="0" fontAlgn="auto">
              <a:spcBef>
                <a:spcPts val="0"/>
              </a:spcBef>
              <a:spcAft>
                <a:spcPts val="0"/>
              </a:spcAft>
              <a:buNone/>
            </a:pPr>
            <a:r>
              <a:rPr lang="en-US" sz="4800" b="1" strike="noStrike" noProof="1">
                <a:solidFill>
                  <a:schemeClr val="dk2"/>
                </a:solidFill>
                <a:latin typeface="Verdana" panose="020B0604030504040204" charset="0"/>
                <a:ea typeface="Nunito" panose="00000500000000000000"/>
                <a:cs typeface="Verdana" panose="020B0604030504040204" charset="0"/>
                <a:sym typeface="Nunito" panose="00000500000000000000"/>
              </a:rPr>
              <a:t>OUR FUTURE GOALS</a:t>
            </a:r>
          </a:p>
        </p:txBody>
      </p:sp>
      <p:sp>
        <p:nvSpPr>
          <p:cNvPr id="4" name="Google Shape;131;p8"/>
          <p:cNvSpPr txBox="1"/>
          <p:nvPr/>
        </p:nvSpPr>
        <p:spPr>
          <a:xfrm>
            <a:off x="2913063" y="1857375"/>
            <a:ext cx="15717838" cy="2381250"/>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r>
              <a:rPr lang="en-US" sz="4400" noProof="1">
                <a:solidFill>
                  <a:schemeClr val="dk2"/>
                </a:solidFill>
                <a:latin typeface="Verdana" panose="020B0604030504040204" charset="0"/>
                <a:ea typeface="Nunito" panose="00000500000000000000"/>
                <a:cs typeface="Verdana" panose="020B0604030504040204" charset="0"/>
                <a:sym typeface="Nunito" panose="00000500000000000000"/>
              </a:rPr>
              <a:t>1.TO FETCH THE DATA IN DESIRED FORMAT</a:t>
            </a:r>
          </a:p>
          <a:p>
            <a:pPr marR="0" fontAlgn="auto">
              <a:spcBef>
                <a:spcPts val="0"/>
              </a:spcBef>
              <a:spcAft>
                <a:spcPts val="0"/>
              </a:spcAft>
            </a:pPr>
            <a:endParaRPr lang="en-US" sz="4400" noProof="1">
              <a:solidFill>
                <a:schemeClr val="dk2"/>
              </a:solidFill>
              <a:latin typeface="Verdana" panose="020B0604030504040204" charset="0"/>
              <a:ea typeface="Nunito" panose="00000500000000000000"/>
              <a:cs typeface="Verdana" panose="020B0604030504040204" charset="0"/>
              <a:sym typeface="Nunito" panose="00000500000000000000"/>
            </a:endParaRPr>
          </a:p>
          <a:p>
            <a:pPr marR="0" fontAlgn="auto">
              <a:spcBef>
                <a:spcPts val="0"/>
              </a:spcBef>
              <a:spcAft>
                <a:spcPts val="0"/>
              </a:spcAft>
            </a:pPr>
            <a:r>
              <a:rPr lang="en-US" sz="4400" noProof="1">
                <a:solidFill>
                  <a:schemeClr val="dk2"/>
                </a:solidFill>
                <a:latin typeface="Verdana" panose="020B0604030504040204" charset="0"/>
                <a:ea typeface="Nunito" panose="00000500000000000000"/>
                <a:cs typeface="Verdana" panose="020B0604030504040204" charset="0"/>
                <a:sym typeface="Nunito" panose="00000500000000000000"/>
              </a:rPr>
              <a:t>2.TO TOKENIZE THE DATA WITH DIFFERENT METHODS</a:t>
            </a:r>
          </a:p>
          <a:p>
            <a:pPr marR="0" fontAlgn="auto">
              <a:spcBef>
                <a:spcPts val="0"/>
              </a:spcBef>
              <a:spcAft>
                <a:spcPts val="0"/>
              </a:spcAft>
            </a:pPr>
            <a:endParaRPr lang="en-US" sz="4400" noProof="1">
              <a:solidFill>
                <a:schemeClr val="dk2"/>
              </a:solidFill>
              <a:latin typeface="Verdana" panose="020B0604030504040204" charset="0"/>
              <a:ea typeface="Nunito" panose="00000500000000000000"/>
              <a:cs typeface="Verdana" panose="020B0604030504040204" charset="0"/>
              <a:sym typeface="Nunito" panose="00000500000000000000"/>
            </a:endParaRPr>
          </a:p>
          <a:p>
            <a:pPr marR="0" fontAlgn="auto">
              <a:spcBef>
                <a:spcPts val="0"/>
              </a:spcBef>
              <a:spcAft>
                <a:spcPts val="0"/>
              </a:spcAft>
            </a:pPr>
            <a:r>
              <a:rPr lang="en-US" sz="4400" noProof="1">
                <a:solidFill>
                  <a:schemeClr val="dk2"/>
                </a:solidFill>
                <a:latin typeface="Verdana" panose="020B0604030504040204" charset="0"/>
                <a:ea typeface="Nunito" panose="00000500000000000000"/>
                <a:cs typeface="Verdana" panose="020B0604030504040204" charset="0"/>
                <a:sym typeface="Nunito" panose="00000500000000000000"/>
              </a:rPr>
              <a:t>3.TO EXTRACT FEATURES</a:t>
            </a:r>
          </a:p>
          <a:p>
            <a:pPr marR="0" fontAlgn="auto">
              <a:spcBef>
                <a:spcPts val="0"/>
              </a:spcBef>
              <a:spcAft>
                <a:spcPts val="0"/>
              </a:spcAft>
            </a:pPr>
            <a:endParaRPr lang="en-US" sz="4400" noProof="1">
              <a:solidFill>
                <a:schemeClr val="dk2"/>
              </a:solidFill>
              <a:latin typeface="Verdana" panose="020B0604030504040204" charset="0"/>
              <a:ea typeface="Nunito" panose="00000500000000000000"/>
              <a:cs typeface="Verdana" panose="020B0604030504040204" charset="0"/>
              <a:sym typeface="Nunito" panose="00000500000000000000"/>
            </a:endParaRPr>
          </a:p>
          <a:p>
            <a:pPr marR="0" fontAlgn="auto">
              <a:spcBef>
                <a:spcPts val="0"/>
              </a:spcBef>
              <a:spcAft>
                <a:spcPts val="0"/>
              </a:spcAft>
            </a:pPr>
            <a:r>
              <a:rPr lang="en-US" sz="4400" noProof="1">
                <a:solidFill>
                  <a:schemeClr val="dk2"/>
                </a:solidFill>
                <a:latin typeface="Verdana" panose="020B0604030504040204" charset="0"/>
                <a:ea typeface="Nunito" panose="00000500000000000000"/>
                <a:cs typeface="Verdana" panose="020B0604030504040204" charset="0"/>
                <a:sym typeface="Nunito" panose="00000500000000000000"/>
              </a:rPr>
              <a:t>4.IMPROVEMENT OF THE ALGORITHM</a:t>
            </a:r>
          </a:p>
          <a:p>
            <a:pPr marR="0" fontAlgn="auto">
              <a:spcBef>
                <a:spcPts val="0"/>
              </a:spcBef>
              <a:spcAft>
                <a:spcPts val="0"/>
              </a:spcAft>
            </a:pPr>
            <a:endParaRPr lang="en-US" sz="4400" noProof="1">
              <a:solidFill>
                <a:schemeClr val="dk2"/>
              </a:solidFill>
              <a:latin typeface="Verdana" panose="020B0604030504040204" charset="0"/>
              <a:ea typeface="Nunito" panose="00000500000000000000"/>
              <a:cs typeface="Verdana" panose="020B0604030504040204" charset="0"/>
              <a:sym typeface="Nunito" panose="00000500000000000000"/>
            </a:endParaRPr>
          </a:p>
          <a:p>
            <a:pPr marR="0" fontAlgn="auto">
              <a:spcBef>
                <a:spcPts val="0"/>
              </a:spcBef>
              <a:spcAft>
                <a:spcPts val="0"/>
              </a:spcAft>
            </a:pPr>
            <a:r>
              <a:rPr lang="en-US" sz="4400" noProof="1">
                <a:solidFill>
                  <a:schemeClr val="dk2"/>
                </a:solidFill>
                <a:latin typeface="Verdana" panose="020B0604030504040204" charset="0"/>
                <a:ea typeface="Nunito" panose="00000500000000000000"/>
                <a:cs typeface="Verdana" panose="020B0604030504040204" charset="0"/>
                <a:sym typeface="Nunito" panose="00000500000000000000"/>
              </a:rPr>
              <a:t>5.TO  PREDICT DIFFERENT RESULTS USING THIS PROJECT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1;p8"/>
          <p:cNvSpPr txBox="1"/>
          <p:nvPr/>
        </p:nvSpPr>
        <p:spPr>
          <a:xfrm>
            <a:off x="307975" y="1857375"/>
            <a:ext cx="15059025" cy="811213"/>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endParaRPr lang="en-US" sz="4400" noProof="1">
              <a:solidFill>
                <a:schemeClr val="dk2"/>
              </a:solidFill>
              <a:latin typeface="Nunito" panose="00000500000000000000"/>
              <a:sym typeface="Nunito" panose="00000500000000000000"/>
            </a:endParaRPr>
          </a:p>
        </p:txBody>
      </p:sp>
      <p:sp>
        <p:nvSpPr>
          <p:cNvPr id="3" name="Rectangle 2"/>
          <p:cNvSpPr/>
          <p:nvPr/>
        </p:nvSpPr>
        <p:spPr>
          <a:xfrm>
            <a:off x="7349490" y="520700"/>
            <a:ext cx="9678670" cy="1583690"/>
          </a:xfrm>
          <a:prstGeom prst="rect">
            <a:avLst/>
          </a:prstGeom>
        </p:spPr>
        <p:txBody>
          <a:bodyPr wrap="square">
            <a:spAutoFit/>
          </a:bodyPr>
          <a:lstStyle/>
          <a:p>
            <a:pPr marL="0" marR="0" lvl="0" indent="0" algn="l" rtl="0" fontAlgn="auto">
              <a:spcBef>
                <a:spcPts val="0"/>
              </a:spcBef>
              <a:spcAft>
                <a:spcPts val="0"/>
              </a:spcAft>
              <a:buNone/>
            </a:pPr>
            <a:r>
              <a:rPr lang="en-US" sz="9700" b="1" strike="noStrike" noProof="1">
                <a:solidFill>
                  <a:schemeClr val="dk2"/>
                </a:solidFill>
                <a:latin typeface="Verdana" panose="020B0604030504040204" charset="0"/>
                <a:ea typeface="Nunito" panose="00000500000000000000"/>
                <a:cs typeface="Verdana" panose="020B0604030504040204" charset="0"/>
                <a:sym typeface="Nunito" panose="00000500000000000000"/>
              </a:rPr>
              <a:t>THANK YOU</a:t>
            </a:r>
          </a:p>
        </p:txBody>
      </p:sp>
      <p:pic>
        <p:nvPicPr>
          <p:cNvPr id="33795" name="Picture 3" descr="social-media-listening"/>
          <p:cNvPicPr>
            <a:picLocks noChangeAspect="1"/>
          </p:cNvPicPr>
          <p:nvPr/>
        </p:nvPicPr>
        <p:blipFill>
          <a:blip r:embed="rId2"/>
          <a:stretch>
            <a:fillRect/>
          </a:stretch>
        </p:blipFill>
        <p:spPr>
          <a:xfrm>
            <a:off x="5972175" y="2870200"/>
            <a:ext cx="12433300" cy="8332788"/>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Google Shape;110;p6"/>
          <p:cNvSpPr txBox="1"/>
          <p:nvPr/>
        </p:nvSpPr>
        <p:spPr>
          <a:xfrm>
            <a:off x="4956175" y="8556625"/>
            <a:ext cx="9210675" cy="1470025"/>
          </a:xfrm>
          <a:prstGeom prst="rect">
            <a:avLst/>
          </a:prstGeom>
          <a:noFill/>
          <a:ln w="9525">
            <a:noFill/>
          </a:ln>
        </p:spPr>
        <p:txBody>
          <a:bodyPr wrap="square" lIns="91425" tIns="45700" rIns="91425" bIns="45700" anchor="t"/>
          <a:lstStyle/>
          <a:p>
            <a:pPr>
              <a:buClrTx/>
            </a:pPr>
            <a:endParaRPr lang="en-US" dirty="0">
              <a:latin typeface="Arial" panose="020B0604020202020204"/>
              <a:ea typeface="Arial" panose="020B0604020202020204"/>
            </a:endParaRPr>
          </a:p>
        </p:txBody>
      </p:sp>
      <p:sp>
        <p:nvSpPr>
          <p:cNvPr id="111" name="Google Shape;111;p6"/>
          <p:cNvSpPr txBox="1"/>
          <p:nvPr/>
        </p:nvSpPr>
        <p:spPr>
          <a:xfrm>
            <a:off x="4941888" y="2536825"/>
            <a:ext cx="15862300" cy="5822950"/>
          </a:xfrm>
          <a:prstGeom prst="rect">
            <a:avLst/>
          </a:prstGeom>
          <a:noFill/>
          <a:ln>
            <a:noFill/>
          </a:ln>
        </p:spPr>
        <p:txBody>
          <a:bodyPr spcFirstLastPara="1" wrap="square" lIns="91425" tIns="45700" rIns="91425" bIns="45700" anchor="t" anchorCtr="0">
            <a:noAutofit/>
          </a:bodyPr>
          <a:lstStyle/>
          <a:p>
            <a:pPr marR="0" fontAlgn="auto">
              <a:lnSpc>
                <a:spcPct val="93000"/>
              </a:lnSpc>
              <a:spcBef>
                <a:spcPts val="0"/>
              </a:spcBef>
              <a:spcAft>
                <a:spcPts val="0"/>
              </a:spcAft>
            </a:pPr>
            <a:r>
              <a:rPr lang="en-IN" sz="15000" b="1" noProof="1">
                <a:solidFill>
                  <a:schemeClr val="accent3">
                    <a:lumMod val="60000"/>
                    <a:lumOff val="40000"/>
                  </a:schemeClr>
                </a:solidFill>
                <a:latin typeface="Arial" panose="020B0604020202020204" pitchFamily="34" charset="0"/>
                <a:ea typeface="Nunito" panose="00000500000000000000"/>
                <a:cs typeface="Arial" panose="020B0604020202020204" pitchFamily="34" charset="0"/>
                <a:sym typeface="Nunito" panose="00000500000000000000"/>
              </a:rPr>
              <a:t>WHAT</a:t>
            </a:r>
            <a:r>
              <a:rPr lang="en-IN" sz="15000" b="1" noProof="1">
                <a:solidFill>
                  <a:schemeClr val="dk2"/>
                </a:solidFill>
                <a:latin typeface="Arial" panose="020B0604020202020204" pitchFamily="34" charset="0"/>
                <a:ea typeface="Nunito" panose="00000500000000000000"/>
                <a:cs typeface="Arial" panose="020B0604020202020204" pitchFamily="34" charset="0"/>
                <a:sym typeface="Nunito" panose="00000500000000000000"/>
              </a:rPr>
              <a:t> IS SENTIMENT ANALYSIS ?</a:t>
            </a:r>
            <a:endParaRPr sz="15000" b="1" noProof="1">
              <a:solidFill>
                <a:schemeClr val="dk2"/>
              </a:solidFill>
              <a:latin typeface="Arial" panose="020B0604020202020204" pitchFamily="34" charset="0"/>
              <a:ea typeface="Nunito" panose="00000500000000000000"/>
              <a:cs typeface="Arial" panose="020B0604020202020204" pitchFamily="34" charset="0"/>
              <a:sym typeface="Nunito" panose="00000500000000000000"/>
            </a:endParaRPr>
          </a:p>
        </p:txBody>
      </p:sp>
      <p:grpSp>
        <p:nvGrpSpPr>
          <p:cNvPr id="9219" name="Google Shape;112;p6"/>
          <p:cNvGrpSpPr/>
          <p:nvPr/>
        </p:nvGrpSpPr>
        <p:grpSpPr>
          <a:xfrm>
            <a:off x="-1" y="4478338"/>
            <a:ext cx="4268165" cy="4232275"/>
            <a:chOff x="-858390" y="4477832"/>
            <a:chExt cx="4092370" cy="4233061"/>
          </a:xfrm>
        </p:grpSpPr>
        <p:sp>
          <p:nvSpPr>
            <p:cNvPr id="113" name="Google Shape;113;p6"/>
            <p:cNvSpPr/>
            <p:nvPr/>
          </p:nvSpPr>
          <p:spPr>
            <a:xfrm>
              <a:off x="2099658" y="6974920"/>
              <a:ext cx="1134322" cy="1716691"/>
            </a:xfrm>
            <a:custGeom>
              <a:avLst/>
              <a:gdLst/>
              <a:ahLst/>
              <a:cxnLst/>
              <a:rect l="l" t="t" r="r" b="b"/>
              <a:pathLst>
                <a:path w="120000" h="120000" extrusionOk="0">
                  <a:moveTo>
                    <a:pt x="0" y="119931"/>
                  </a:moveTo>
                  <a:lnTo>
                    <a:pt x="119895" y="63310"/>
                  </a:lnTo>
                  <a:lnTo>
                    <a:pt x="119895" y="0"/>
                  </a:lnTo>
                  <a:lnTo>
                    <a:pt x="0" y="119931"/>
                  </a:lnTo>
                </a:path>
              </a:pathLst>
            </a:custGeom>
            <a:solidFill>
              <a:schemeClr val="accent3"/>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114" name="Google Shape;114;p6"/>
            <p:cNvSpPr/>
            <p:nvPr/>
          </p:nvSpPr>
          <p:spPr>
            <a:xfrm>
              <a:off x="1777142" y="4477832"/>
              <a:ext cx="1455931" cy="4233061"/>
            </a:xfrm>
            <a:custGeom>
              <a:avLst/>
              <a:gdLst/>
              <a:ahLst/>
              <a:cxnLst/>
              <a:rect l="l" t="t" r="r" b="b"/>
              <a:pathLst>
                <a:path w="120000" h="120000" extrusionOk="0">
                  <a:moveTo>
                    <a:pt x="0" y="0"/>
                  </a:moveTo>
                  <a:lnTo>
                    <a:pt x="26531" y="119972"/>
                  </a:lnTo>
                  <a:lnTo>
                    <a:pt x="119918" y="71396"/>
                  </a:lnTo>
                  <a:lnTo>
                    <a:pt x="119918"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115" name="Google Shape;115;p6"/>
            <p:cNvSpPr/>
            <p:nvPr/>
          </p:nvSpPr>
          <p:spPr>
            <a:xfrm>
              <a:off x="-525459" y="4477832"/>
              <a:ext cx="2646748" cy="4233061"/>
            </a:xfrm>
            <a:custGeom>
              <a:avLst/>
              <a:gdLst/>
              <a:ahLst/>
              <a:cxnLst/>
              <a:rect l="l" t="t" r="r" b="b"/>
              <a:pathLst>
                <a:path w="120000" h="120000" extrusionOk="0">
                  <a:moveTo>
                    <a:pt x="0" y="0"/>
                  </a:moveTo>
                  <a:lnTo>
                    <a:pt x="119955" y="119972"/>
                  </a:lnTo>
                  <a:lnTo>
                    <a:pt x="105351"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116" name="Google Shape;116;p6"/>
            <p:cNvSpPr/>
            <p:nvPr/>
          </p:nvSpPr>
          <p:spPr>
            <a:xfrm>
              <a:off x="-858390" y="4477832"/>
              <a:ext cx="3003125" cy="4233061"/>
            </a:xfrm>
            <a:custGeom>
              <a:avLst/>
              <a:gdLst/>
              <a:ahLst/>
              <a:cxnLst/>
              <a:rect l="l" t="t" r="r" b="b"/>
              <a:pathLst>
                <a:path w="120000" h="120000" extrusionOk="0">
                  <a:moveTo>
                    <a:pt x="0" y="0"/>
                  </a:moveTo>
                  <a:lnTo>
                    <a:pt x="1692" y="89022"/>
                  </a:lnTo>
                  <a:lnTo>
                    <a:pt x="119960" y="119972"/>
                  </a:lnTo>
                  <a:lnTo>
                    <a:pt x="14247"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grpSp>
      <p:sp>
        <p:nvSpPr>
          <p:cNvPr id="117" name="Google Shape;117;p6"/>
          <p:cNvSpPr txBox="1"/>
          <p:nvPr/>
        </p:nvSpPr>
        <p:spPr>
          <a:xfrm>
            <a:off x="401638" y="1241425"/>
            <a:ext cx="1895475" cy="3632200"/>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r>
              <a:rPr lang="en-US" sz="23000" noProof="1">
                <a:solidFill>
                  <a:schemeClr val="dk2"/>
                </a:solidFill>
                <a:latin typeface="Arial" panose="020B0604020202020204" pitchFamily="34" charset="0"/>
                <a:ea typeface="Nunito" panose="00000500000000000000"/>
                <a:cs typeface="Arial" panose="020B0604020202020204" pitchFamily="34" charset="0"/>
                <a:sym typeface="Nunito" panose="00000500000000000000"/>
              </a:rPr>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Google Shape;122;p7"/>
          <p:cNvSpPr txBox="1"/>
          <p:nvPr/>
        </p:nvSpPr>
        <p:spPr>
          <a:xfrm>
            <a:off x="9668615" y="1298575"/>
            <a:ext cx="3413125" cy="2409428"/>
          </a:xfrm>
          <a:prstGeom prst="rect">
            <a:avLst/>
          </a:prstGeom>
          <a:noFill/>
          <a:ln>
            <a:noFill/>
          </a:ln>
        </p:spPr>
        <p:txBody>
          <a:bodyPr spcFirstLastPara="1" wrap="square" lIns="91425" tIns="45700" rIns="91425" bIns="45700" anchor="t" anchorCtr="0">
            <a:noAutofit/>
          </a:bodyPr>
          <a:lstStyle/>
          <a:p>
            <a:pPr marR="0" algn="ctr" fontAlgn="auto">
              <a:spcBef>
                <a:spcPts val="0"/>
              </a:spcBef>
              <a:spcAft>
                <a:spcPts val="0"/>
              </a:spcAft>
            </a:pPr>
            <a:r>
              <a:rPr lang="en-US" sz="40000" noProof="1">
                <a:solidFill>
                  <a:schemeClr val="dk2"/>
                </a:solidFill>
                <a:latin typeface="Nunito" panose="00000500000000000000"/>
                <a:ea typeface="Nunito" panose="00000500000000000000"/>
                <a:cs typeface="Nunito" panose="00000500000000000000"/>
                <a:sym typeface="Nunito" panose="00000500000000000000"/>
              </a:rPr>
              <a:t>“</a:t>
            </a:r>
            <a:endParaRPr sz="40000" noProof="1">
              <a:solidFill>
                <a:schemeClr val="dk2"/>
              </a:solidFill>
              <a:latin typeface="Nunito" panose="00000500000000000000"/>
              <a:ea typeface="Nunito" panose="00000500000000000000"/>
              <a:cs typeface="Nunito" panose="00000500000000000000"/>
              <a:sym typeface="Nunito" panose="00000500000000000000"/>
            </a:endParaRPr>
          </a:p>
        </p:txBody>
      </p:sp>
      <p:sp>
        <p:nvSpPr>
          <p:cNvPr id="123" name="Google Shape;123;p7"/>
          <p:cNvSpPr txBox="1"/>
          <p:nvPr/>
        </p:nvSpPr>
        <p:spPr>
          <a:xfrm>
            <a:off x="1279916" y="3686927"/>
            <a:ext cx="21817818" cy="6483349"/>
          </a:xfrm>
          <a:prstGeom prst="rect">
            <a:avLst/>
          </a:prstGeom>
          <a:noFill/>
          <a:ln>
            <a:noFill/>
          </a:ln>
        </p:spPr>
        <p:txBody>
          <a:bodyPr spcFirstLastPara="1" wrap="square" lIns="91425" tIns="45700" rIns="91425" bIns="45700" anchor="t" anchorCtr="0">
            <a:noAutofit/>
          </a:bodyPr>
          <a:lstStyle/>
          <a:p>
            <a:pPr algn="just" fontAlgn="auto"/>
            <a:r>
              <a:rPr lang="en-US" sz="7500" noProof="1">
                <a:solidFill>
                  <a:schemeClr val="dk2"/>
                </a:solidFill>
                <a:latin typeface="Verdana" panose="020B0604030504040204" charset="0"/>
                <a:ea typeface="Nunito" panose="00000500000000000000"/>
                <a:cs typeface="Verdana" panose="020B0604030504040204" charset="0"/>
                <a:sym typeface="Nunito" panose="00000500000000000000"/>
              </a:rPr>
              <a:t>“</a:t>
            </a:r>
            <a:r>
              <a:rPr lang="en-IN" sz="8000" noProof="1">
                <a:latin typeface="Verdana" panose="020B0604030504040204" charset="0"/>
                <a:ea typeface="Arial" panose="020B0604020202020204"/>
                <a:cs typeface="Verdana" panose="020B0604030504040204" charset="0"/>
              </a:rPr>
              <a:t> Sentiment analysis is the practice of applying natural language processing and </a:t>
            </a:r>
            <a:r>
              <a:rPr lang="en-US" altLang="en-IN" sz="8000" noProof="1">
                <a:latin typeface="Verdana" panose="020B0604030504040204" charset="0"/>
                <a:ea typeface="Arial" panose="020B0604020202020204"/>
                <a:cs typeface="Verdana" panose="020B0604030504040204" charset="0"/>
              </a:rPr>
              <a:t>data</a:t>
            </a:r>
            <a:r>
              <a:rPr lang="en-IN" sz="8000" noProof="1">
                <a:latin typeface="Verdana" panose="020B0604030504040204" charset="0"/>
                <a:ea typeface="Arial" panose="020B0604020202020204"/>
                <a:cs typeface="Verdana" panose="020B0604030504040204" charset="0"/>
              </a:rPr>
              <a:t> analysis techniques to identify and extract subjective information from </a:t>
            </a:r>
            <a:r>
              <a:rPr lang="en-US" altLang="en-IN" sz="8000" noProof="1">
                <a:latin typeface="Verdana" panose="020B0604030504040204" charset="0"/>
                <a:ea typeface="Arial" panose="020B0604020202020204"/>
                <a:cs typeface="Verdana" panose="020B0604030504040204" charset="0"/>
              </a:rPr>
              <a:t>data</a:t>
            </a:r>
            <a:r>
              <a:rPr lang="en-IN" sz="8000" noProof="1">
                <a:latin typeface="Verdana" panose="020B0604030504040204" charset="0"/>
                <a:ea typeface="Arial" panose="020B0604020202020204"/>
                <a:cs typeface="Verdana" panose="020B0604030504040204" charset="0"/>
              </a:rPr>
              <a:t>.</a:t>
            </a:r>
            <a:r>
              <a:rPr lang="en-US" sz="7500" noProof="1">
                <a:solidFill>
                  <a:schemeClr val="dk2"/>
                </a:solidFill>
                <a:latin typeface="Verdana" panose="020B0604030504040204" charset="0"/>
                <a:ea typeface="Nunito" panose="00000500000000000000"/>
                <a:cs typeface="Verdana" panose="020B0604030504040204" charset="0"/>
                <a:sym typeface="Nunito" panose="00000500000000000000"/>
              </a:rPr>
              <a:t>”</a:t>
            </a:r>
            <a:endParaRPr sz="7500" noProof="1">
              <a:solidFill>
                <a:schemeClr val="dk2"/>
              </a:solidFill>
              <a:latin typeface="Verdana" panose="020B0604030504040204" charset="0"/>
              <a:ea typeface="Nunito" panose="00000500000000000000"/>
              <a:cs typeface="Verdana" panose="020B0604030504040204" charset="0"/>
              <a:sym typeface="Nunito" panose="00000500000000000000"/>
            </a:endParaRPr>
          </a:p>
        </p:txBody>
      </p:sp>
      <p:sp>
        <p:nvSpPr>
          <p:cNvPr id="4" name="Rectangle 3"/>
          <p:cNvSpPr/>
          <p:nvPr/>
        </p:nvSpPr>
        <p:spPr>
          <a:xfrm>
            <a:off x="307975" y="520700"/>
            <a:ext cx="20305713" cy="777875"/>
          </a:xfrm>
          <a:prstGeom prst="rect">
            <a:avLst/>
          </a:prstGeom>
        </p:spPr>
        <p:txBody>
          <a:bodyPr wrap="square">
            <a:spAutoFit/>
          </a:bodyPr>
          <a:lstStyle/>
          <a:p>
            <a:pPr lvl="0" fontAlgn="auto">
              <a:lnSpc>
                <a:spcPct val="93000"/>
              </a:lnSpc>
            </a:pPr>
            <a:r>
              <a:rPr lang="en-IN" sz="4800" b="1" strike="noStrike" noProof="1">
                <a:solidFill>
                  <a:schemeClr val="dk2"/>
                </a:solidFill>
                <a:latin typeface="Verdana" panose="020B0604030504040204" charset="0"/>
                <a:ea typeface="Nunito" panose="00000500000000000000"/>
                <a:cs typeface="Verdana" panose="020B0604030504040204" charset="0"/>
                <a:sym typeface="Nunito" panose="00000500000000000000"/>
              </a:rPr>
              <a:t>WHAT IS SENTIMENT ANALYSIS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Google Shape;131;p8"/>
          <p:cNvSpPr txBox="1"/>
          <p:nvPr/>
        </p:nvSpPr>
        <p:spPr>
          <a:xfrm>
            <a:off x="2411412" y="1701006"/>
            <a:ext cx="19554825" cy="1411288"/>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r>
              <a:rPr lang="en-US" sz="4400" noProof="1">
                <a:solidFill>
                  <a:schemeClr val="dk2"/>
                </a:solidFill>
                <a:latin typeface="Verdana" panose="020B0604030504040204" charset="0"/>
                <a:ea typeface="Nunito" panose="00000500000000000000"/>
                <a:cs typeface="Verdana" panose="020B0604030504040204" charset="0"/>
                <a:sym typeface="Nunito" panose="00000500000000000000"/>
              </a:rPr>
              <a:t>The Process of  Analyzing the data in form of text, to extract</a:t>
            </a:r>
          </a:p>
          <a:p>
            <a:pPr marR="0" fontAlgn="auto">
              <a:spcBef>
                <a:spcPts val="0"/>
              </a:spcBef>
              <a:spcAft>
                <a:spcPts val="0"/>
              </a:spcAft>
            </a:pPr>
            <a:r>
              <a:rPr lang="en-US" sz="4400" noProof="1">
                <a:solidFill>
                  <a:schemeClr val="dk2"/>
                </a:solidFill>
                <a:latin typeface="Verdana" panose="020B0604030504040204" charset="0"/>
                <a:cs typeface="Verdana" panose="020B0604030504040204" charset="0"/>
                <a:sym typeface="Nunito" panose="00000500000000000000"/>
              </a:rPr>
              <a:t>r</a:t>
            </a:r>
            <a:r>
              <a:rPr lang="en-US" sz="4400" noProof="1">
                <a:solidFill>
                  <a:schemeClr val="dk2"/>
                </a:solidFill>
                <a:latin typeface="Verdana" panose="020B0604030504040204" charset="0"/>
                <a:ea typeface="Arial" panose="020B0604020202020204"/>
                <a:cs typeface="Verdana" panose="020B0604030504040204" charset="0"/>
                <a:sym typeface="Nunito" panose="00000500000000000000"/>
              </a:rPr>
              <a:t>elevant information </a:t>
            </a:r>
            <a:r>
              <a:rPr lang="en-US" sz="4400" noProof="1">
                <a:solidFill>
                  <a:schemeClr val="dk2"/>
                </a:solidFill>
                <a:latin typeface="Verdana" panose="020B0604030504040204" charset="0"/>
                <a:cs typeface="Verdana" panose="020B0604030504040204" charset="0"/>
                <a:sym typeface="Nunito" panose="00000500000000000000"/>
              </a:rPr>
              <a:t>like if an opinion is “Positive”, “Negative” or “Neutral” based on normal Humans conversation.</a:t>
            </a:r>
          </a:p>
        </p:txBody>
      </p:sp>
      <p:sp>
        <p:nvSpPr>
          <p:cNvPr id="132" name="Google Shape;132;p8"/>
          <p:cNvSpPr/>
          <p:nvPr/>
        </p:nvSpPr>
        <p:spPr>
          <a:xfrm>
            <a:off x="1674813" y="1819486"/>
            <a:ext cx="558800" cy="558800"/>
          </a:xfrm>
          <a:custGeom>
            <a:avLst/>
            <a:gdLst/>
            <a:ahLst/>
            <a:cxnLst/>
            <a:rect l="l" t="t" r="r" b="b"/>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accent2"/>
          </a:solidFill>
          <a:ln>
            <a:noFill/>
          </a:ln>
        </p:spPr>
        <p:txBody>
          <a:bodyPr spcFirstLastPara="1" wrap="square" lIns="38075" tIns="38075" rIns="38075" bIns="38075" anchor="ctr" anchorCtr="0">
            <a:noAutofit/>
          </a:bodyPr>
          <a:lstStyle/>
          <a:p>
            <a:pPr marL="0" marR="0" lvl="0" indent="0" algn="l" rtl="0" fontAlgn="auto">
              <a:spcBef>
                <a:spcPts val="0"/>
              </a:spcBef>
              <a:spcAft>
                <a:spcPts val="0"/>
              </a:spcAft>
              <a:buNone/>
            </a:pPr>
            <a:endParaRPr sz="2800" strike="noStrike" noProof="1">
              <a:solidFill>
                <a:schemeClr val="dk2"/>
              </a:solidFill>
              <a:latin typeface="Nunito" panose="00000500000000000000"/>
              <a:ea typeface="Nunito" panose="00000500000000000000"/>
              <a:cs typeface="Nunito" panose="00000500000000000000"/>
              <a:sym typeface="Nunito" panose="00000500000000000000"/>
            </a:endParaRPr>
          </a:p>
        </p:txBody>
      </p:sp>
      <p:sp>
        <p:nvSpPr>
          <p:cNvPr id="12" name="Rectangle 11"/>
          <p:cNvSpPr/>
          <p:nvPr/>
        </p:nvSpPr>
        <p:spPr>
          <a:xfrm>
            <a:off x="307975" y="520700"/>
            <a:ext cx="20305713" cy="777875"/>
          </a:xfrm>
          <a:prstGeom prst="rect">
            <a:avLst/>
          </a:prstGeom>
        </p:spPr>
        <p:txBody>
          <a:bodyPr wrap="square">
            <a:spAutoFit/>
          </a:bodyPr>
          <a:lstStyle/>
          <a:p>
            <a:pPr lvl="0" fontAlgn="auto">
              <a:lnSpc>
                <a:spcPct val="93000"/>
              </a:lnSpc>
            </a:pPr>
            <a:r>
              <a:rPr lang="en-IN" sz="4800" b="1" strike="noStrike" noProof="1">
                <a:solidFill>
                  <a:schemeClr val="dk2"/>
                </a:solidFill>
                <a:latin typeface="Verdana" panose="020B0604030504040204" charset="0"/>
                <a:ea typeface="Nunito" panose="00000500000000000000"/>
                <a:cs typeface="Verdana" panose="020B0604030504040204" charset="0"/>
                <a:sym typeface="Nunito" panose="00000500000000000000"/>
              </a:rPr>
              <a:t>WHAT IS SENTIMENT ANALYSIS ?</a:t>
            </a:r>
          </a:p>
        </p:txBody>
      </p:sp>
      <p:pic>
        <p:nvPicPr>
          <p:cNvPr id="3" name="Picture 2">
            <a:extLst>
              <a:ext uri="{FF2B5EF4-FFF2-40B4-BE49-F238E27FC236}">
                <a16:creationId xmlns:a16="http://schemas.microsoft.com/office/drawing/2014/main" id="{DA6004DB-BE1B-4258-ADDB-4475D328ED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988225" y="7506054"/>
            <a:ext cx="12480324" cy="6042672"/>
          </a:xfrm>
          <a:prstGeom prst="rect">
            <a:avLst/>
          </a:prstGeom>
        </p:spPr>
      </p:pic>
      <p:sp>
        <p:nvSpPr>
          <p:cNvPr id="4" name="TextBox 3">
            <a:extLst>
              <a:ext uri="{FF2B5EF4-FFF2-40B4-BE49-F238E27FC236}">
                <a16:creationId xmlns:a16="http://schemas.microsoft.com/office/drawing/2014/main" id="{ED721CBA-2D2E-4850-AD44-33402AE2A511}"/>
              </a:ext>
            </a:extLst>
          </p:cNvPr>
          <p:cNvSpPr txBox="1"/>
          <p:nvPr/>
        </p:nvSpPr>
        <p:spPr>
          <a:xfrm>
            <a:off x="7076399" y="3945081"/>
            <a:ext cx="9132308" cy="1569660"/>
          </a:xfrm>
          <a:prstGeom prst="rect">
            <a:avLst/>
          </a:prstGeom>
          <a:noFill/>
        </p:spPr>
        <p:txBody>
          <a:bodyPr wrap="square" rtlCol="0">
            <a:spAutoFit/>
          </a:bodyPr>
          <a:lstStyle/>
          <a:p>
            <a:r>
              <a:rPr lang="en-IN" sz="9600" dirty="0">
                <a:solidFill>
                  <a:schemeClr val="accent5">
                    <a:lumMod val="75000"/>
                  </a:schemeClr>
                </a:solidFill>
                <a:latin typeface="Verdana" panose="020B0604030504040204" pitchFamily="34" charset="0"/>
                <a:ea typeface="Verdana" panose="020B0604030504040204" pitchFamily="34" charset="0"/>
              </a:rPr>
              <a:t>		Opinion</a:t>
            </a:r>
            <a:endParaRPr lang="en-US" sz="9600" dirty="0">
              <a:solidFill>
                <a:schemeClr val="accent5">
                  <a:lumMod val="75000"/>
                </a:schemeClr>
              </a:solidFill>
              <a:latin typeface="Verdana" panose="020B0604030504040204" pitchFamily="34" charset="0"/>
              <a:ea typeface="Verdana" panose="020B0604030504040204" pitchFamily="34" charset="0"/>
            </a:endParaRPr>
          </a:p>
        </p:txBody>
      </p:sp>
      <p:sp>
        <p:nvSpPr>
          <p:cNvPr id="13" name="Arrow: Down 12">
            <a:extLst>
              <a:ext uri="{FF2B5EF4-FFF2-40B4-BE49-F238E27FC236}">
                <a16:creationId xmlns:a16="http://schemas.microsoft.com/office/drawing/2014/main" id="{98DCBD0E-B655-4106-A12D-4D8892EF3630}"/>
              </a:ext>
            </a:extLst>
          </p:cNvPr>
          <p:cNvSpPr/>
          <p:nvPr/>
        </p:nvSpPr>
        <p:spPr>
          <a:xfrm rot="1111355">
            <a:off x="8402386" y="5587375"/>
            <a:ext cx="720060" cy="3435626"/>
          </a:xfrm>
          <a:prstGeom prst="down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5" name="Arrow: Down 24">
            <a:extLst>
              <a:ext uri="{FF2B5EF4-FFF2-40B4-BE49-F238E27FC236}">
                <a16:creationId xmlns:a16="http://schemas.microsoft.com/office/drawing/2014/main" id="{568B57D0-2A63-4D1D-9FB4-B57DCEC6606F}"/>
              </a:ext>
            </a:extLst>
          </p:cNvPr>
          <p:cNvSpPr/>
          <p:nvPr/>
        </p:nvSpPr>
        <p:spPr>
          <a:xfrm>
            <a:off x="10922493" y="5641504"/>
            <a:ext cx="720060" cy="3376675"/>
          </a:xfrm>
          <a:prstGeom prst="down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6" name="Arrow: Down 25">
            <a:extLst>
              <a:ext uri="{FF2B5EF4-FFF2-40B4-BE49-F238E27FC236}">
                <a16:creationId xmlns:a16="http://schemas.microsoft.com/office/drawing/2014/main" id="{23494A8D-8343-4A4E-A239-9898D166EF1A}"/>
              </a:ext>
            </a:extLst>
          </p:cNvPr>
          <p:cNvSpPr/>
          <p:nvPr/>
        </p:nvSpPr>
        <p:spPr>
          <a:xfrm rot="20732666">
            <a:off x="13366739" y="5677940"/>
            <a:ext cx="720060" cy="3376017"/>
          </a:xfrm>
          <a:prstGeom prst="down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Google Shape;128;p8"/>
          <p:cNvSpPr txBox="1"/>
          <p:nvPr/>
        </p:nvSpPr>
        <p:spPr>
          <a:xfrm>
            <a:off x="4302125" y="9563100"/>
            <a:ext cx="6731000" cy="4524375"/>
          </a:xfrm>
          <a:prstGeom prst="rect">
            <a:avLst/>
          </a:prstGeom>
          <a:noFill/>
          <a:ln>
            <a:noFill/>
          </a:ln>
        </p:spPr>
        <p:txBody>
          <a:bodyPr spcFirstLastPara="1" wrap="square" lIns="91425" tIns="45700" rIns="91425" bIns="45700" anchor="t" anchorCtr="0">
            <a:noAutofit/>
          </a:bodyPr>
          <a:lstStyle/>
          <a:p>
            <a:pPr marR="0" algn="ctr" fontAlgn="auto">
              <a:spcBef>
                <a:spcPts val="0"/>
              </a:spcBef>
              <a:spcAft>
                <a:spcPts val="0"/>
              </a:spcAft>
            </a:pPr>
            <a:endParaRPr sz="9600" noProof="1">
              <a:solidFill>
                <a:schemeClr val="dk2"/>
              </a:solidFill>
              <a:latin typeface="Nunito" panose="00000500000000000000"/>
              <a:ea typeface="Nunito" panose="00000500000000000000"/>
              <a:cs typeface="Nunito" panose="00000500000000000000"/>
              <a:sym typeface="Nunito" panose="00000500000000000000"/>
            </a:endParaRPr>
          </a:p>
        </p:txBody>
      </p:sp>
      <p:sp>
        <p:nvSpPr>
          <p:cNvPr id="131" name="Google Shape;131;p8"/>
          <p:cNvSpPr txBox="1"/>
          <p:nvPr/>
        </p:nvSpPr>
        <p:spPr>
          <a:xfrm>
            <a:off x="2501900" y="1800832"/>
            <a:ext cx="20055789" cy="656618"/>
          </a:xfrm>
          <a:prstGeom prst="rect">
            <a:avLst/>
          </a:prstGeom>
          <a:noFill/>
          <a:ln>
            <a:noFill/>
          </a:ln>
        </p:spPr>
        <p:txBody>
          <a:bodyPr spcFirstLastPara="1" wrap="square" lIns="91425" tIns="45700" rIns="91425" bIns="45700" anchor="t" anchorCtr="0">
            <a:noAutofit/>
          </a:bodyPr>
          <a:lstStyle/>
          <a:p>
            <a:pPr marR="0" algn="just" fontAlgn="auto">
              <a:spcBef>
                <a:spcPts val="0"/>
              </a:spcBef>
              <a:spcAft>
                <a:spcPts val="0"/>
              </a:spcAft>
            </a:pPr>
            <a:r>
              <a:rPr lang="en-US" sz="4400" noProof="1">
                <a:solidFill>
                  <a:schemeClr val="dk2"/>
                </a:solidFill>
                <a:latin typeface="Verdana" panose="020B0604030504040204" charset="0"/>
                <a:ea typeface="Nunito" panose="00000500000000000000"/>
                <a:cs typeface="Verdana" panose="020B0604030504040204" charset="0"/>
                <a:sym typeface="Nunito" panose="00000500000000000000"/>
              </a:rPr>
              <a:t>This is also called opinion mining  because it includes different identifying attributes , emotions,  and opinion about the various topics.</a:t>
            </a:r>
          </a:p>
        </p:txBody>
      </p:sp>
      <p:sp>
        <p:nvSpPr>
          <p:cNvPr id="132" name="Google Shape;132;p8"/>
          <p:cNvSpPr/>
          <p:nvPr/>
        </p:nvSpPr>
        <p:spPr>
          <a:xfrm>
            <a:off x="1540561" y="1800832"/>
            <a:ext cx="558800" cy="558800"/>
          </a:xfrm>
          <a:custGeom>
            <a:avLst/>
            <a:gdLst/>
            <a:ahLst/>
            <a:cxnLst/>
            <a:rect l="l" t="t" r="r" b="b"/>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accent2"/>
          </a:solidFill>
          <a:ln>
            <a:noFill/>
          </a:ln>
        </p:spPr>
        <p:txBody>
          <a:bodyPr spcFirstLastPara="1" wrap="square" lIns="38075" tIns="38075" rIns="38075" bIns="38075" anchor="ctr" anchorCtr="0">
            <a:noAutofit/>
          </a:bodyPr>
          <a:lstStyle/>
          <a:p>
            <a:pPr marL="0" marR="0" lvl="0" indent="0" algn="l" rtl="0" fontAlgn="auto">
              <a:spcBef>
                <a:spcPts val="0"/>
              </a:spcBef>
              <a:spcAft>
                <a:spcPts val="0"/>
              </a:spcAft>
              <a:buNone/>
            </a:pPr>
            <a:endParaRPr sz="2800" strike="noStrike" noProof="1">
              <a:solidFill>
                <a:schemeClr val="dk2"/>
              </a:solidFill>
              <a:latin typeface="Nunito" panose="00000500000000000000"/>
              <a:ea typeface="Nunito" panose="00000500000000000000"/>
              <a:cs typeface="Nunito" panose="00000500000000000000"/>
              <a:sym typeface="Nunito" panose="00000500000000000000"/>
            </a:endParaRPr>
          </a:p>
        </p:txBody>
      </p:sp>
      <p:sp>
        <p:nvSpPr>
          <p:cNvPr id="133" name="Google Shape;133;p8"/>
          <p:cNvSpPr txBox="1"/>
          <p:nvPr/>
        </p:nvSpPr>
        <p:spPr>
          <a:xfrm>
            <a:off x="2386760" y="4695030"/>
            <a:ext cx="20055788" cy="989013"/>
          </a:xfrm>
          <a:prstGeom prst="rect">
            <a:avLst/>
          </a:prstGeom>
          <a:noFill/>
          <a:ln>
            <a:noFill/>
          </a:ln>
        </p:spPr>
        <p:txBody>
          <a:bodyPr spcFirstLastPara="1" wrap="square" lIns="91425" tIns="45700" rIns="91425" bIns="45700" anchor="t" anchorCtr="0">
            <a:noAutofit/>
          </a:bodyPr>
          <a:lstStyle/>
          <a:p>
            <a:pPr marR="0" algn="just" fontAlgn="auto">
              <a:spcBef>
                <a:spcPts val="0"/>
              </a:spcBef>
              <a:spcAft>
                <a:spcPts val="0"/>
              </a:spcAft>
            </a:pPr>
            <a:r>
              <a:rPr lang="en-US" sz="4400" noProof="1">
                <a:solidFill>
                  <a:schemeClr val="dk2"/>
                </a:solidFill>
                <a:latin typeface="Verdana" panose="020B0604030504040204" charset="0"/>
                <a:ea typeface="Arial" panose="020B0604020202020204"/>
                <a:cs typeface="Verdana" panose="020B0604030504040204" charset="0"/>
                <a:sym typeface="Nunito" panose="00000500000000000000"/>
              </a:rPr>
              <a:t>During process it gives the value to a word to determine the word’s positivity or negativity.</a:t>
            </a:r>
            <a:endParaRPr lang="en-US" sz="4400" noProof="1">
              <a:solidFill>
                <a:schemeClr val="dk2"/>
              </a:solidFill>
              <a:latin typeface="Verdana" panose="020B0604030504040204" charset="0"/>
              <a:cs typeface="Verdana" panose="020B0604030504040204" charset="0"/>
              <a:sym typeface="Nunito" panose="00000500000000000000"/>
            </a:endParaRPr>
          </a:p>
        </p:txBody>
      </p:sp>
      <p:sp>
        <p:nvSpPr>
          <p:cNvPr id="134" name="Google Shape;134;p8"/>
          <p:cNvSpPr/>
          <p:nvPr/>
        </p:nvSpPr>
        <p:spPr>
          <a:xfrm>
            <a:off x="1540561" y="4695030"/>
            <a:ext cx="558800" cy="558800"/>
          </a:xfrm>
          <a:custGeom>
            <a:avLst/>
            <a:gdLst/>
            <a:ahLst/>
            <a:cxnLst/>
            <a:rect l="l" t="t" r="r" b="b"/>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accent2"/>
          </a:solidFill>
          <a:ln>
            <a:noFill/>
          </a:ln>
        </p:spPr>
        <p:txBody>
          <a:bodyPr spcFirstLastPara="1" wrap="square" lIns="38075" tIns="38075" rIns="38075" bIns="38075" anchor="ctr" anchorCtr="0">
            <a:noAutofit/>
          </a:bodyPr>
          <a:lstStyle/>
          <a:p>
            <a:pPr marL="0" marR="0" lvl="0" indent="0" algn="l" rtl="0" fontAlgn="auto">
              <a:spcBef>
                <a:spcPts val="0"/>
              </a:spcBef>
              <a:spcAft>
                <a:spcPts val="0"/>
              </a:spcAft>
              <a:buNone/>
            </a:pPr>
            <a:endParaRPr sz="2800" strike="noStrike" noProof="1">
              <a:solidFill>
                <a:schemeClr val="dk2"/>
              </a:solidFill>
              <a:latin typeface="Nunito" panose="00000500000000000000"/>
              <a:ea typeface="Nunito" panose="00000500000000000000"/>
              <a:cs typeface="Nunito" panose="00000500000000000000"/>
              <a:sym typeface="Nunito" panose="00000500000000000000"/>
            </a:endParaRPr>
          </a:p>
        </p:txBody>
      </p:sp>
      <p:sp>
        <p:nvSpPr>
          <p:cNvPr id="15368" name="Google Shape;130;p8"/>
          <p:cNvSpPr/>
          <p:nvPr/>
        </p:nvSpPr>
        <p:spPr>
          <a:xfrm>
            <a:off x="1540561" y="7381829"/>
            <a:ext cx="558800" cy="558800"/>
          </a:xfrm>
          <a:custGeom>
            <a:avLst/>
            <a:gdLst/>
            <a:ahLst/>
            <a:cxnLst/>
            <a:rect l="0" t="0" r="0" b="0"/>
            <a:pathLst>
              <a:path w="120000" h="12000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0000"/>
          </a:solidFill>
          <a:ln w="9525">
            <a:noFill/>
          </a:ln>
        </p:spPr>
        <p:txBody>
          <a:bodyPr/>
          <a:lstStyle/>
          <a:p>
            <a:endParaRPr lang="en-US" dirty="0"/>
          </a:p>
        </p:txBody>
      </p:sp>
      <p:sp>
        <p:nvSpPr>
          <p:cNvPr id="15369" name="Google Shape;129;p8"/>
          <p:cNvSpPr txBox="1"/>
          <p:nvPr/>
        </p:nvSpPr>
        <p:spPr>
          <a:xfrm>
            <a:off x="2262188" y="7431088"/>
            <a:ext cx="11977688" cy="1189037"/>
          </a:xfrm>
          <a:prstGeom prst="rect">
            <a:avLst/>
          </a:prstGeom>
          <a:noFill/>
          <a:ln w="9525">
            <a:noFill/>
          </a:ln>
        </p:spPr>
        <p:txBody>
          <a:bodyPr wrap="square" lIns="91425" tIns="45700" rIns="91425" bIns="45700" anchor="t"/>
          <a:lstStyle/>
          <a:p>
            <a:pPr>
              <a:buClrTx/>
            </a:pPr>
            <a:r>
              <a:rPr lang="en-US" altLang="zh-CN" sz="4400" dirty="0">
                <a:solidFill>
                  <a:srgbClr val="FF0000"/>
                </a:solidFill>
                <a:latin typeface="Verdana" panose="020B0604030504040204" charset="0"/>
                <a:ea typeface="Arial" panose="020B0604020202020204"/>
                <a:cs typeface="Verdana" panose="020B0604030504040204" charset="0"/>
                <a:sym typeface="Nunito" panose="00000500000000000000"/>
              </a:rPr>
              <a:t>It’s a powerful tool to create trends or to influence  the target audience</a:t>
            </a:r>
          </a:p>
        </p:txBody>
      </p:sp>
      <p:pic>
        <p:nvPicPr>
          <p:cNvPr id="15370" name="Picture 3"/>
          <p:cNvPicPr>
            <a:picLocks noChangeAspect="1"/>
          </p:cNvPicPr>
          <p:nvPr/>
        </p:nvPicPr>
        <p:blipFill>
          <a:blip r:embed="rId3"/>
          <a:stretch>
            <a:fillRect/>
          </a:stretch>
        </p:blipFill>
        <p:spPr>
          <a:xfrm>
            <a:off x="14493875" y="7431088"/>
            <a:ext cx="7242175" cy="4576762"/>
          </a:xfrm>
          <a:prstGeom prst="rect">
            <a:avLst/>
          </a:prstGeom>
          <a:noFill/>
          <a:ln w="9525">
            <a:noFill/>
          </a:ln>
        </p:spPr>
      </p:pic>
      <p:sp>
        <p:nvSpPr>
          <p:cNvPr id="15" name="Rectangle 14"/>
          <p:cNvSpPr/>
          <p:nvPr/>
        </p:nvSpPr>
        <p:spPr>
          <a:xfrm>
            <a:off x="307975" y="520700"/>
            <a:ext cx="20305713" cy="777875"/>
          </a:xfrm>
          <a:prstGeom prst="rect">
            <a:avLst/>
          </a:prstGeom>
        </p:spPr>
        <p:txBody>
          <a:bodyPr wrap="square">
            <a:spAutoFit/>
          </a:bodyPr>
          <a:lstStyle/>
          <a:p>
            <a:pPr lvl="0" fontAlgn="auto">
              <a:lnSpc>
                <a:spcPct val="93000"/>
              </a:lnSpc>
            </a:pPr>
            <a:r>
              <a:rPr lang="en-IN" sz="4800" b="1" strike="noStrike" noProof="1">
                <a:solidFill>
                  <a:schemeClr val="dk2"/>
                </a:solidFill>
                <a:latin typeface="Verdana" panose="020B0604030504040204" charset="0"/>
                <a:ea typeface="Nunito" panose="00000500000000000000"/>
                <a:cs typeface="Verdana" panose="020B0604030504040204" charset="0"/>
                <a:sym typeface="Nunito" panose="00000500000000000000"/>
              </a:rPr>
              <a:t>WHAT IS SENTIMENT ANALYSIS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Google Shape;110;p6"/>
          <p:cNvSpPr txBox="1"/>
          <p:nvPr/>
        </p:nvSpPr>
        <p:spPr>
          <a:xfrm>
            <a:off x="4956175" y="8556625"/>
            <a:ext cx="9210675" cy="1470025"/>
          </a:xfrm>
          <a:prstGeom prst="rect">
            <a:avLst/>
          </a:prstGeom>
          <a:noFill/>
          <a:ln w="9525">
            <a:noFill/>
          </a:ln>
        </p:spPr>
        <p:txBody>
          <a:bodyPr wrap="square" lIns="91425" tIns="45700" rIns="91425" bIns="45700" anchor="t"/>
          <a:lstStyle/>
          <a:p>
            <a:pPr>
              <a:buClrTx/>
            </a:pPr>
            <a:endParaRPr lang="en-US" dirty="0">
              <a:latin typeface="Arial" panose="020B0604020202020204"/>
              <a:ea typeface="Arial" panose="020B0604020202020204"/>
            </a:endParaRPr>
          </a:p>
        </p:txBody>
      </p:sp>
      <p:sp>
        <p:nvSpPr>
          <p:cNvPr id="111" name="Google Shape;111;p6"/>
          <p:cNvSpPr txBox="1"/>
          <p:nvPr/>
        </p:nvSpPr>
        <p:spPr>
          <a:xfrm>
            <a:off x="4941888" y="2536825"/>
            <a:ext cx="15862300" cy="5822950"/>
          </a:xfrm>
          <a:prstGeom prst="rect">
            <a:avLst/>
          </a:prstGeom>
          <a:noFill/>
          <a:ln>
            <a:noFill/>
          </a:ln>
        </p:spPr>
        <p:txBody>
          <a:bodyPr spcFirstLastPara="1" wrap="square" lIns="91425" tIns="45700" rIns="91425" bIns="45700" anchor="t" anchorCtr="0">
            <a:noAutofit/>
          </a:bodyPr>
          <a:lstStyle/>
          <a:p>
            <a:pPr marR="0" fontAlgn="auto">
              <a:lnSpc>
                <a:spcPct val="93000"/>
              </a:lnSpc>
              <a:spcBef>
                <a:spcPts val="0"/>
              </a:spcBef>
              <a:spcAft>
                <a:spcPts val="0"/>
              </a:spcAft>
            </a:pPr>
            <a:r>
              <a:rPr lang="en-IN" sz="15000" b="1" noProof="1">
                <a:solidFill>
                  <a:schemeClr val="accent3">
                    <a:lumMod val="60000"/>
                    <a:lumOff val="40000"/>
                  </a:schemeClr>
                </a:solidFill>
                <a:latin typeface="Verdana" panose="020B0604030504040204" charset="0"/>
                <a:ea typeface="Nunito" panose="00000500000000000000"/>
                <a:cs typeface="Verdana" panose="020B0604030504040204" charset="0"/>
                <a:sym typeface="Nunito" panose="00000500000000000000"/>
              </a:rPr>
              <a:t>WHY</a:t>
            </a:r>
            <a:r>
              <a:rPr lang="en-IN" sz="15000" b="1" noProof="1">
                <a:solidFill>
                  <a:schemeClr val="dk2"/>
                </a:solidFill>
                <a:latin typeface="Verdana" panose="020B0604030504040204" charset="0"/>
                <a:ea typeface="Nunito" panose="00000500000000000000"/>
                <a:cs typeface="Verdana" panose="020B0604030504040204" charset="0"/>
                <a:sym typeface="Nunito" panose="00000500000000000000"/>
              </a:rPr>
              <a:t> SENTIMENT ANALYSIS ?</a:t>
            </a:r>
            <a:endParaRPr sz="15000" b="1" noProof="1">
              <a:solidFill>
                <a:schemeClr val="dk2"/>
              </a:solidFill>
              <a:latin typeface="Verdana" panose="020B0604030504040204" charset="0"/>
              <a:ea typeface="Nunito" panose="00000500000000000000"/>
              <a:cs typeface="Verdana" panose="020B0604030504040204" charset="0"/>
              <a:sym typeface="Nunito" panose="00000500000000000000"/>
            </a:endParaRPr>
          </a:p>
        </p:txBody>
      </p:sp>
      <p:grpSp>
        <p:nvGrpSpPr>
          <p:cNvPr id="17411" name="Google Shape;112;p6"/>
          <p:cNvGrpSpPr/>
          <p:nvPr/>
        </p:nvGrpSpPr>
        <p:grpSpPr>
          <a:xfrm>
            <a:off x="-858837" y="4478338"/>
            <a:ext cx="4092575" cy="4232275"/>
            <a:chOff x="-858390" y="4477832"/>
            <a:chExt cx="4092370" cy="4233061"/>
          </a:xfrm>
        </p:grpSpPr>
        <p:sp>
          <p:nvSpPr>
            <p:cNvPr id="113" name="Google Shape;113;p6"/>
            <p:cNvSpPr/>
            <p:nvPr/>
          </p:nvSpPr>
          <p:spPr>
            <a:xfrm>
              <a:off x="2099658" y="6974920"/>
              <a:ext cx="1134322" cy="1716691"/>
            </a:xfrm>
            <a:custGeom>
              <a:avLst/>
              <a:gdLst/>
              <a:ahLst/>
              <a:cxnLst/>
              <a:rect l="l" t="t" r="r" b="b"/>
              <a:pathLst>
                <a:path w="120000" h="120000" extrusionOk="0">
                  <a:moveTo>
                    <a:pt x="0" y="119931"/>
                  </a:moveTo>
                  <a:lnTo>
                    <a:pt x="119895" y="63310"/>
                  </a:lnTo>
                  <a:lnTo>
                    <a:pt x="119895" y="0"/>
                  </a:lnTo>
                  <a:lnTo>
                    <a:pt x="0" y="119931"/>
                  </a:lnTo>
                </a:path>
              </a:pathLst>
            </a:custGeom>
            <a:solidFill>
              <a:schemeClr val="accent3"/>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114" name="Google Shape;114;p6"/>
            <p:cNvSpPr/>
            <p:nvPr/>
          </p:nvSpPr>
          <p:spPr>
            <a:xfrm>
              <a:off x="1777142" y="4477832"/>
              <a:ext cx="1455931" cy="4233061"/>
            </a:xfrm>
            <a:custGeom>
              <a:avLst/>
              <a:gdLst/>
              <a:ahLst/>
              <a:cxnLst/>
              <a:rect l="l" t="t" r="r" b="b"/>
              <a:pathLst>
                <a:path w="120000" h="120000" extrusionOk="0">
                  <a:moveTo>
                    <a:pt x="0" y="0"/>
                  </a:moveTo>
                  <a:lnTo>
                    <a:pt x="26531" y="119972"/>
                  </a:lnTo>
                  <a:lnTo>
                    <a:pt x="119918" y="71396"/>
                  </a:lnTo>
                  <a:lnTo>
                    <a:pt x="119918"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115" name="Google Shape;115;p6"/>
            <p:cNvSpPr/>
            <p:nvPr/>
          </p:nvSpPr>
          <p:spPr>
            <a:xfrm>
              <a:off x="-525459" y="4477832"/>
              <a:ext cx="2646748" cy="4233061"/>
            </a:xfrm>
            <a:custGeom>
              <a:avLst/>
              <a:gdLst/>
              <a:ahLst/>
              <a:cxnLst/>
              <a:rect l="l" t="t" r="r" b="b"/>
              <a:pathLst>
                <a:path w="120000" h="120000" extrusionOk="0">
                  <a:moveTo>
                    <a:pt x="0" y="0"/>
                  </a:moveTo>
                  <a:lnTo>
                    <a:pt x="119955" y="119972"/>
                  </a:lnTo>
                  <a:lnTo>
                    <a:pt x="105351"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sp>
          <p:nvSpPr>
            <p:cNvPr id="116" name="Google Shape;116;p6"/>
            <p:cNvSpPr/>
            <p:nvPr/>
          </p:nvSpPr>
          <p:spPr>
            <a:xfrm>
              <a:off x="-858390" y="4477832"/>
              <a:ext cx="3003125" cy="4233061"/>
            </a:xfrm>
            <a:custGeom>
              <a:avLst/>
              <a:gdLst/>
              <a:ahLst/>
              <a:cxnLst/>
              <a:rect l="l" t="t" r="r" b="b"/>
              <a:pathLst>
                <a:path w="120000" h="120000" extrusionOk="0">
                  <a:moveTo>
                    <a:pt x="0" y="0"/>
                  </a:moveTo>
                  <a:lnTo>
                    <a:pt x="1692" y="89022"/>
                  </a:lnTo>
                  <a:lnTo>
                    <a:pt x="119960" y="119972"/>
                  </a:lnTo>
                  <a:lnTo>
                    <a:pt x="14247"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fontAlgn="auto">
                <a:spcBef>
                  <a:spcPts val="0"/>
                </a:spcBef>
                <a:spcAft>
                  <a:spcPts val="0"/>
                </a:spcAft>
                <a:buNone/>
              </a:pPr>
              <a:endParaRPr sz="7195" strike="noStrike" noProof="1">
                <a:solidFill>
                  <a:schemeClr val="dk1"/>
                </a:solidFill>
                <a:latin typeface="Nunito" panose="00000500000000000000"/>
                <a:ea typeface="Nunito" panose="00000500000000000000"/>
                <a:cs typeface="Nunito" panose="00000500000000000000"/>
                <a:sym typeface="Nunito" panose="00000500000000000000"/>
              </a:endParaRPr>
            </a:p>
          </p:txBody>
        </p:sp>
      </p:grpSp>
      <p:sp>
        <p:nvSpPr>
          <p:cNvPr id="117" name="Google Shape;117;p6"/>
          <p:cNvSpPr txBox="1"/>
          <p:nvPr/>
        </p:nvSpPr>
        <p:spPr>
          <a:xfrm>
            <a:off x="771525" y="1096963"/>
            <a:ext cx="1895475" cy="3632200"/>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r>
              <a:rPr lang="en-IN" sz="23000" noProof="1">
                <a:solidFill>
                  <a:schemeClr val="dk2"/>
                </a:solidFill>
                <a:latin typeface="Verdana" panose="020B0604030504040204" charset="0"/>
                <a:ea typeface="Nunito" panose="00000500000000000000"/>
                <a:cs typeface="Verdana" panose="020B0604030504040204" charset="0"/>
                <a:sym typeface="Nunito" panose="00000500000000000000"/>
              </a:rPr>
              <a:t>2</a:t>
            </a:r>
            <a:endParaRPr sz="23000" noProof="1">
              <a:solidFill>
                <a:schemeClr val="dk2"/>
              </a:solidFill>
              <a:latin typeface="Verdana" panose="020B0604030504040204" charset="0"/>
              <a:ea typeface="Nunito" panose="00000500000000000000"/>
              <a:cs typeface="Verdana" panose="020B0604030504040204" charset="0"/>
              <a:sym typeface="Nunito" panose="000005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975" y="520700"/>
            <a:ext cx="20305713" cy="777875"/>
          </a:xfrm>
          <a:prstGeom prst="rect">
            <a:avLst/>
          </a:prstGeom>
        </p:spPr>
        <p:txBody>
          <a:bodyPr wrap="square">
            <a:spAutoFit/>
          </a:bodyPr>
          <a:lstStyle/>
          <a:p>
            <a:pPr lvl="0" fontAlgn="auto">
              <a:lnSpc>
                <a:spcPct val="93000"/>
              </a:lnSpc>
            </a:pPr>
            <a:r>
              <a:rPr lang="en-IN" sz="4800" b="1" strike="noStrike" noProof="1">
                <a:solidFill>
                  <a:schemeClr val="dk2"/>
                </a:solidFill>
                <a:latin typeface="Verdana" panose="020B0604030504040204" charset="0"/>
                <a:ea typeface="Nunito" panose="00000500000000000000"/>
                <a:cs typeface="Verdana" panose="020B0604030504040204" charset="0"/>
                <a:sym typeface="Nunito" panose="00000500000000000000"/>
              </a:rPr>
              <a:t>WHY SENTIMENT ANALYSIS ?</a:t>
            </a:r>
          </a:p>
        </p:txBody>
      </p:sp>
      <p:sp>
        <p:nvSpPr>
          <p:cNvPr id="19459" name="Rectangle 3"/>
          <p:cNvSpPr/>
          <p:nvPr/>
        </p:nvSpPr>
        <p:spPr>
          <a:xfrm>
            <a:off x="1945340" y="5432017"/>
            <a:ext cx="20305713" cy="6361037"/>
          </a:xfrm>
          <a:prstGeom prst="rect">
            <a:avLst/>
          </a:prstGeom>
          <a:noFill/>
          <a:ln w="9525">
            <a:noFill/>
          </a:ln>
        </p:spPr>
        <p:txBody>
          <a:bodyPr wrap="square" anchor="t">
            <a:spAutoFit/>
          </a:bodyPr>
          <a:lstStyle/>
          <a:p>
            <a:pPr>
              <a:lnSpc>
                <a:spcPct val="93000"/>
              </a:lnSpc>
              <a:buClrTx/>
            </a:pPr>
            <a:r>
              <a:rPr lang="en-IN" altLang="en-US" sz="5400" dirty="0">
                <a:solidFill>
                  <a:schemeClr val="tx1"/>
                </a:solidFill>
                <a:latin typeface="Verdana" panose="020B0604030504040204" charset="0"/>
                <a:ea typeface="Nunito" panose="00000500000000000000"/>
                <a:cs typeface="Verdana" panose="020B0604030504040204" charset="0"/>
                <a:sym typeface="Nunito" panose="00000500000000000000"/>
              </a:rPr>
              <a:t>Some real life applications</a:t>
            </a:r>
          </a:p>
          <a:p>
            <a:pPr>
              <a:lnSpc>
                <a:spcPct val="93000"/>
              </a:lnSpc>
              <a:buClrTx/>
            </a:pPr>
            <a:endParaRPr lang="en-IN" altLang="en-US" sz="4800" dirty="0">
              <a:solidFill>
                <a:schemeClr val="tx1"/>
              </a:solidFill>
              <a:latin typeface="Verdana" panose="020B0604030504040204" charset="0"/>
              <a:ea typeface="Nunito" panose="00000500000000000000"/>
              <a:cs typeface="Verdana" panose="020B0604030504040204" charset="0"/>
              <a:sym typeface="Nunito" panose="00000500000000000000"/>
            </a:endParaRPr>
          </a:p>
          <a:p>
            <a:pPr marL="685800" lvl="3" indent="-685800">
              <a:lnSpc>
                <a:spcPct val="93000"/>
              </a:lnSpc>
              <a:buFont typeface="Arial" panose="020B0604020202020204" pitchFamily="34" charset="0"/>
              <a:buChar char="•"/>
            </a:pPr>
            <a:r>
              <a:rPr lang="en-IN" altLang="en-US" sz="4800" dirty="0">
                <a:solidFill>
                  <a:schemeClr val="accent2"/>
                </a:solidFill>
                <a:latin typeface="Verdana" panose="020B0604030504040204" charset="0"/>
                <a:ea typeface="Nunito" panose="00000500000000000000"/>
                <a:cs typeface="Verdana" panose="020B0604030504040204" charset="0"/>
                <a:sym typeface="Nunito" panose="00000500000000000000"/>
              </a:rPr>
              <a:t>    Social Media Marketing</a:t>
            </a:r>
          </a:p>
          <a:p>
            <a:pPr marL="685800" lvl="1" indent="-685800">
              <a:lnSpc>
                <a:spcPct val="93000"/>
              </a:lnSpc>
              <a:buFont typeface="Arial" panose="020B0604020202020204" pitchFamily="34" charset="0"/>
              <a:buChar char="•"/>
            </a:pPr>
            <a:r>
              <a:rPr lang="en-IN" altLang="en-US" sz="4800" dirty="0">
                <a:solidFill>
                  <a:schemeClr val="accent2"/>
                </a:solidFill>
                <a:latin typeface="Verdana" panose="020B0604030504040204" charset="0"/>
                <a:ea typeface="Nunito" panose="00000500000000000000"/>
                <a:cs typeface="Verdana" panose="020B0604030504040204" charset="0"/>
                <a:sym typeface="Nunito" panose="00000500000000000000"/>
              </a:rPr>
              <a:t>    Brand Monitoring</a:t>
            </a:r>
          </a:p>
          <a:p>
            <a:pPr marL="685800" lvl="1" indent="-685800">
              <a:lnSpc>
                <a:spcPct val="93000"/>
              </a:lnSpc>
              <a:buFont typeface="Arial" panose="020B0604020202020204" pitchFamily="34" charset="0"/>
              <a:buChar char="•"/>
            </a:pPr>
            <a:r>
              <a:rPr lang="en-IN" altLang="en-US" sz="4800" dirty="0">
                <a:solidFill>
                  <a:schemeClr val="accent2"/>
                </a:solidFill>
                <a:latin typeface="Verdana" panose="020B0604030504040204" charset="0"/>
                <a:ea typeface="Nunito" panose="00000500000000000000"/>
                <a:cs typeface="Verdana" panose="020B0604030504040204" charset="0"/>
                <a:sym typeface="Nunito" panose="00000500000000000000"/>
              </a:rPr>
              <a:t>    Trend Making</a:t>
            </a:r>
          </a:p>
          <a:p>
            <a:pPr marL="685800" lvl="2" indent="-685800">
              <a:lnSpc>
                <a:spcPct val="93000"/>
              </a:lnSpc>
              <a:buFont typeface="Arial" panose="020B0604020202020204" pitchFamily="34" charset="0"/>
              <a:buChar char="•"/>
            </a:pPr>
            <a:r>
              <a:rPr lang="en-IN" altLang="en-US" sz="4800" dirty="0">
                <a:solidFill>
                  <a:schemeClr val="accent2"/>
                </a:solidFill>
                <a:latin typeface="Verdana" panose="020B0604030504040204" charset="0"/>
                <a:ea typeface="Nunito" panose="00000500000000000000"/>
                <a:cs typeface="Verdana" panose="020B0604030504040204" charset="0"/>
                <a:sym typeface="Nunito" panose="00000500000000000000"/>
              </a:rPr>
              <a:t>    Customer Services</a:t>
            </a:r>
          </a:p>
          <a:p>
            <a:pPr marL="685800" lvl="1" indent="-685800">
              <a:lnSpc>
                <a:spcPct val="93000"/>
              </a:lnSpc>
              <a:buFont typeface="Arial" panose="020B0604020202020204" pitchFamily="34" charset="0"/>
              <a:buChar char="•"/>
            </a:pPr>
            <a:r>
              <a:rPr lang="en-IN" altLang="en-US" sz="4800" dirty="0">
                <a:solidFill>
                  <a:schemeClr val="accent2"/>
                </a:solidFill>
                <a:latin typeface="Verdana" panose="020B0604030504040204" charset="0"/>
                <a:ea typeface="Nunito" panose="00000500000000000000"/>
                <a:cs typeface="Verdana" panose="020B0604030504040204" charset="0"/>
                <a:sym typeface="Nunito" panose="00000500000000000000"/>
              </a:rPr>
              <a:t>    Market Research</a:t>
            </a:r>
          </a:p>
          <a:p>
            <a:pPr marL="685800" lvl="1" indent="-685800">
              <a:lnSpc>
                <a:spcPct val="93000"/>
              </a:lnSpc>
              <a:buFont typeface="Arial" panose="020B0604020202020204" pitchFamily="34" charset="0"/>
              <a:buChar char="•"/>
            </a:pPr>
            <a:r>
              <a:rPr lang="en-IN" altLang="en-US" sz="4800" dirty="0">
                <a:solidFill>
                  <a:schemeClr val="accent2"/>
                </a:solidFill>
                <a:latin typeface="Verdana" panose="020B0604030504040204" charset="0"/>
                <a:ea typeface="Nunito" panose="00000500000000000000"/>
                <a:cs typeface="Verdana" panose="020B0604030504040204" charset="0"/>
                <a:sym typeface="Nunito" panose="00000500000000000000"/>
              </a:rPr>
              <a:t>    Security Analysis</a:t>
            </a:r>
          </a:p>
          <a:p>
            <a:pPr marL="685800" lvl="1" indent="-685800">
              <a:lnSpc>
                <a:spcPct val="93000"/>
              </a:lnSpc>
              <a:buFont typeface="Arial" panose="020B0604020202020204" pitchFamily="34" charset="0"/>
              <a:buChar char="•"/>
            </a:pPr>
            <a:r>
              <a:rPr lang="en-IN" altLang="en-US" sz="4800" dirty="0">
                <a:solidFill>
                  <a:schemeClr val="accent2"/>
                </a:solidFill>
                <a:latin typeface="Verdana" panose="020B0604030504040204" charset="0"/>
                <a:ea typeface="Nunito" panose="00000500000000000000"/>
                <a:cs typeface="Verdana" panose="020B0604030504040204" charset="0"/>
                <a:sym typeface="Nunito" panose="00000500000000000000"/>
              </a:rPr>
              <a:t>    Prediction Making</a:t>
            </a:r>
          </a:p>
        </p:txBody>
      </p:sp>
      <p:sp>
        <p:nvSpPr>
          <p:cNvPr id="5" name="Google Shape;129;p8">
            <a:extLst>
              <a:ext uri="{FF2B5EF4-FFF2-40B4-BE49-F238E27FC236}">
                <a16:creationId xmlns:a16="http://schemas.microsoft.com/office/drawing/2014/main" id="{9C62FA38-F26C-4D06-AD2E-2A23C237C4B7}"/>
              </a:ext>
            </a:extLst>
          </p:cNvPr>
          <p:cNvSpPr txBox="1"/>
          <p:nvPr/>
        </p:nvSpPr>
        <p:spPr>
          <a:xfrm>
            <a:off x="1963973" y="1414720"/>
            <a:ext cx="21169764" cy="4075166"/>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r>
              <a:rPr lang="en-US" sz="4400" noProof="1">
                <a:solidFill>
                  <a:schemeClr val="dk2"/>
                </a:solidFill>
                <a:latin typeface="Verdana" panose="020B0604030504040204" charset="0"/>
                <a:ea typeface="Arial" panose="020B0604020202020204"/>
                <a:cs typeface="Verdana" panose="020B0604030504040204" charset="0"/>
                <a:sym typeface="Nunito" panose="00000500000000000000"/>
              </a:rPr>
              <a:t>It helps different sectors by monitoring the sentiments of people about their articles, products or their services.</a:t>
            </a:r>
          </a:p>
          <a:p>
            <a:pPr marR="0" fontAlgn="auto">
              <a:spcBef>
                <a:spcPts val="0"/>
              </a:spcBef>
              <a:spcAft>
                <a:spcPts val="0"/>
              </a:spcAft>
            </a:pPr>
            <a:endParaRPr lang="en-US" sz="4400" noProof="1">
              <a:solidFill>
                <a:schemeClr val="dk2"/>
              </a:solidFill>
              <a:latin typeface="Verdana" panose="020B0604030504040204" charset="0"/>
              <a:cs typeface="Verdana" panose="020B0604030504040204" charset="0"/>
              <a:sym typeface="Nunito" panose="00000500000000000000"/>
            </a:endParaRPr>
          </a:p>
          <a:p>
            <a:pPr marR="0" fontAlgn="auto">
              <a:spcBef>
                <a:spcPts val="0"/>
              </a:spcBef>
              <a:spcAft>
                <a:spcPts val="0"/>
              </a:spcAft>
            </a:pPr>
            <a:r>
              <a:rPr lang="en-US" sz="4400" noProof="1">
                <a:solidFill>
                  <a:schemeClr val="dk2"/>
                </a:solidFill>
                <a:latin typeface="Verdana" panose="020B0604030504040204" charset="0"/>
                <a:cs typeface="Verdana" panose="020B0604030504040204" charset="0"/>
                <a:sym typeface="Nunito" panose="00000500000000000000"/>
              </a:rPr>
              <a:t>Also most of the internet data in textual form which easily can be analysed.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975" y="520700"/>
            <a:ext cx="20305713" cy="777875"/>
          </a:xfrm>
          <a:prstGeom prst="rect">
            <a:avLst/>
          </a:prstGeom>
        </p:spPr>
        <p:txBody>
          <a:bodyPr wrap="square">
            <a:spAutoFit/>
          </a:bodyPr>
          <a:lstStyle/>
          <a:p>
            <a:pPr lvl="0" fontAlgn="auto">
              <a:lnSpc>
                <a:spcPct val="93000"/>
              </a:lnSpc>
            </a:pPr>
            <a:r>
              <a:rPr lang="en-IN" sz="4800" b="1" strike="noStrike" noProof="1">
                <a:solidFill>
                  <a:schemeClr val="dk2"/>
                </a:solidFill>
                <a:latin typeface="Verdana" panose="020B0604030504040204" charset="0"/>
                <a:ea typeface="Nunito" panose="00000500000000000000"/>
                <a:cs typeface="Verdana" panose="020B0604030504040204" charset="0"/>
                <a:sym typeface="Nunito" panose="00000500000000000000"/>
              </a:rPr>
              <a:t>WHY </a:t>
            </a:r>
            <a:r>
              <a:rPr lang="en-US" altLang="en-IN" sz="4800" b="1" strike="noStrike" noProof="1">
                <a:solidFill>
                  <a:schemeClr val="dk2"/>
                </a:solidFill>
                <a:latin typeface="Verdana" panose="020B0604030504040204" charset="0"/>
                <a:ea typeface="Nunito" panose="00000500000000000000"/>
                <a:cs typeface="Verdana" panose="020B0604030504040204" charset="0"/>
                <a:sym typeface="Nunito" panose="00000500000000000000"/>
              </a:rPr>
              <a:t>WE CHOOSE TWITTER</a:t>
            </a:r>
            <a:r>
              <a:rPr lang="en-IN" sz="4800" b="1" strike="noStrike" noProof="1">
                <a:solidFill>
                  <a:schemeClr val="dk2"/>
                </a:solidFill>
                <a:latin typeface="Verdana" panose="020B0604030504040204" charset="0"/>
                <a:ea typeface="Nunito" panose="00000500000000000000"/>
                <a:cs typeface="Verdana" panose="020B0604030504040204" charset="0"/>
                <a:sym typeface="Nunito" panose="00000500000000000000"/>
              </a:rPr>
              <a:t> ?</a:t>
            </a:r>
          </a:p>
        </p:txBody>
      </p:sp>
      <p:sp>
        <p:nvSpPr>
          <p:cNvPr id="3" name="Google Shape;131;p8"/>
          <p:cNvSpPr txBox="1"/>
          <p:nvPr/>
        </p:nvSpPr>
        <p:spPr>
          <a:xfrm>
            <a:off x="2038350" y="1314451"/>
            <a:ext cx="21402675" cy="6047592"/>
          </a:xfrm>
          <a:prstGeom prst="rect">
            <a:avLst/>
          </a:prstGeom>
          <a:noFill/>
          <a:ln>
            <a:noFill/>
          </a:ln>
        </p:spPr>
        <p:txBody>
          <a:bodyPr spcFirstLastPara="1" wrap="square" lIns="91425" tIns="45700" rIns="91425" bIns="45700" anchor="t" anchorCtr="0">
            <a:noAutofit/>
          </a:bodyPr>
          <a:lstStyle/>
          <a:p>
            <a:pPr marR="0" fontAlgn="auto">
              <a:spcBef>
                <a:spcPts val="0"/>
              </a:spcBef>
              <a:spcAft>
                <a:spcPts val="0"/>
              </a:spcAft>
            </a:pPr>
            <a:endParaRPr lang="en-US" sz="4400" noProof="1">
              <a:latin typeface="Verdana" panose="020B0604030504040204" charset="0"/>
              <a:cs typeface="Verdana" panose="020B0604030504040204" charset="0"/>
            </a:endParaRPr>
          </a:p>
          <a:p>
            <a:pPr marR="0" fontAlgn="auto">
              <a:spcBef>
                <a:spcPts val="0"/>
              </a:spcBef>
              <a:spcAft>
                <a:spcPts val="0"/>
              </a:spcAft>
            </a:pPr>
            <a:r>
              <a:rPr lang="en-US" sz="4400" noProof="1">
                <a:latin typeface="Verdana" panose="020B0604030504040204" charset="0"/>
                <a:ea typeface="Arial" panose="020B0604020202020204"/>
                <a:cs typeface="Verdana" panose="020B0604030504040204" charset="0"/>
                <a:sym typeface="+mn-ea"/>
              </a:rPr>
              <a:t>• Popular microblogging </a:t>
            </a:r>
            <a:r>
              <a:rPr lang="en-US" sz="4400" noProof="1">
                <a:latin typeface="Verdana" panose="020B0604030504040204" charset="0"/>
                <a:cs typeface="Verdana" panose="020B0604030504040204" charset="0"/>
                <a:sym typeface="+mn-ea"/>
              </a:rPr>
              <a:t>site users often discuss current affairs and share personal views on various subjects.</a:t>
            </a:r>
          </a:p>
          <a:p>
            <a:pPr marR="0" fontAlgn="auto">
              <a:spcBef>
                <a:spcPts val="0"/>
              </a:spcBef>
              <a:spcAft>
                <a:spcPts val="0"/>
              </a:spcAft>
            </a:pPr>
            <a:endParaRPr lang="en-US" sz="4400" noProof="1">
              <a:latin typeface="Verdana" panose="020B0604030504040204" charset="0"/>
              <a:cs typeface="Verdana" panose="020B0604030504040204" charset="0"/>
              <a:sym typeface="+mn-ea"/>
            </a:endParaRPr>
          </a:p>
          <a:p>
            <a:pPr marR="0" fontAlgn="auto">
              <a:spcBef>
                <a:spcPts val="0"/>
              </a:spcBef>
              <a:spcAft>
                <a:spcPts val="0"/>
              </a:spcAft>
            </a:pPr>
            <a:r>
              <a:rPr lang="en-US" sz="4400" noProof="1">
                <a:latin typeface="Verdana" panose="020B0604030504040204" charset="0"/>
                <a:ea typeface="Arial" panose="020B0604020202020204"/>
                <a:cs typeface="Verdana" panose="020B0604030504040204" charset="0"/>
                <a:sym typeface="+mn-ea"/>
              </a:rPr>
              <a:t> </a:t>
            </a:r>
            <a:endParaRPr lang="en-US" sz="4400" noProof="1">
              <a:latin typeface="Verdana" panose="020B0604030504040204" charset="0"/>
              <a:cs typeface="Verdana" panose="020B0604030504040204" charset="0"/>
            </a:endParaRPr>
          </a:p>
          <a:p>
            <a:pPr marR="0" fontAlgn="auto">
              <a:spcBef>
                <a:spcPts val="0"/>
              </a:spcBef>
              <a:spcAft>
                <a:spcPts val="0"/>
              </a:spcAft>
            </a:pPr>
            <a:r>
              <a:rPr lang="en-US" sz="4400" noProof="1">
                <a:latin typeface="Verdana" panose="020B0604030504040204" charset="0"/>
                <a:ea typeface="Arial" panose="020B0604020202020204"/>
                <a:cs typeface="Verdana" panose="020B0604030504040204" charset="0"/>
                <a:sym typeface="+mn-ea"/>
              </a:rPr>
              <a:t>• Short Text Messages of 140 characters </a:t>
            </a:r>
            <a:endParaRPr lang="en-US" sz="4400" noProof="1">
              <a:latin typeface="Verdana" panose="020B0604030504040204" charset="0"/>
              <a:cs typeface="Verdana" panose="020B0604030504040204" charset="0"/>
              <a:sym typeface="+mn-ea"/>
            </a:endParaRPr>
          </a:p>
          <a:p>
            <a:pPr marR="0" fontAlgn="auto">
              <a:spcBef>
                <a:spcPts val="0"/>
              </a:spcBef>
              <a:spcAft>
                <a:spcPts val="0"/>
              </a:spcAft>
            </a:pPr>
            <a:endParaRPr lang="en-US" sz="4400" noProof="1">
              <a:latin typeface="Verdana" panose="020B0604030504040204" charset="0"/>
              <a:cs typeface="Verdana" panose="020B0604030504040204" charset="0"/>
            </a:endParaRPr>
          </a:p>
          <a:p>
            <a:pPr marR="0" fontAlgn="auto">
              <a:spcBef>
                <a:spcPts val="0"/>
              </a:spcBef>
              <a:spcAft>
                <a:spcPts val="0"/>
              </a:spcAft>
            </a:pPr>
            <a:r>
              <a:rPr lang="en-US" sz="4400" noProof="1">
                <a:latin typeface="Verdana" panose="020B0604030504040204" charset="0"/>
                <a:ea typeface="Arial" panose="020B0604020202020204"/>
                <a:cs typeface="Verdana" panose="020B0604030504040204" charset="0"/>
                <a:sym typeface="+mn-ea"/>
              </a:rPr>
              <a:t>• 240+ million active users and so no shortage of tweets for analysis</a:t>
            </a:r>
            <a:endParaRPr lang="en-US" sz="4000" noProof="1">
              <a:latin typeface="Verdana" panose="020B0604030504040204" charset="0"/>
              <a:cs typeface="Verdana" panose="020B0604030504040204" charset="0"/>
            </a:endParaRPr>
          </a:p>
          <a:p>
            <a:pPr marR="0" fontAlgn="auto">
              <a:spcBef>
                <a:spcPts val="0"/>
              </a:spcBef>
              <a:spcAft>
                <a:spcPts val="0"/>
              </a:spcAft>
            </a:pPr>
            <a:endParaRPr lang="en-US" sz="4000" noProof="1">
              <a:solidFill>
                <a:schemeClr val="dk2"/>
              </a:solidFill>
              <a:latin typeface="Verdana" panose="020B0604030504040204" charset="0"/>
              <a:cs typeface="Verdana" panose="020B0604030504040204" charset="0"/>
              <a:sym typeface="Nunito" panose="00000500000000000000"/>
            </a:endParaRPr>
          </a:p>
        </p:txBody>
      </p:sp>
      <p:pic>
        <p:nvPicPr>
          <p:cNvPr id="4" name="Picture 2" descr="C:\Users\TEMP.DCSRCC\Downloads\social-media-transparent-background-24.png">
            <a:extLst>
              <a:ext uri="{FF2B5EF4-FFF2-40B4-BE49-F238E27FC236}">
                <a16:creationId xmlns:a16="http://schemas.microsoft.com/office/drawing/2014/main" id="{D4E640FF-403F-478E-ADE5-3017C809AFCB}"/>
              </a:ext>
            </a:extLst>
          </p:cNvPr>
          <p:cNvPicPr>
            <a:picLocks noChangeAspect="1"/>
          </p:cNvPicPr>
          <p:nvPr/>
        </p:nvPicPr>
        <p:blipFill>
          <a:blip r:embed="rId2"/>
          <a:stretch>
            <a:fillRect/>
          </a:stretch>
        </p:blipFill>
        <p:spPr>
          <a:xfrm>
            <a:off x="480727" y="8154108"/>
            <a:ext cx="9980104" cy="5256438"/>
          </a:xfrm>
          <a:prstGeom prst="rect">
            <a:avLst/>
          </a:prstGeom>
          <a:noFill/>
          <a:ln w="9525">
            <a:noFill/>
          </a:ln>
        </p:spPr>
      </p:pic>
      <p:pic>
        <p:nvPicPr>
          <p:cNvPr id="8" name="Picture 7">
            <a:extLst>
              <a:ext uri="{FF2B5EF4-FFF2-40B4-BE49-F238E27FC236}">
                <a16:creationId xmlns:a16="http://schemas.microsoft.com/office/drawing/2014/main" id="{F042D8D2-4716-482F-8938-B31783CF93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24903" y="7722072"/>
            <a:ext cx="8821758" cy="5688474"/>
          </a:xfrm>
          <a:prstGeom prst="rect">
            <a:avLst/>
          </a:prstGeom>
        </p:spPr>
      </p:pic>
    </p:spTree>
  </p:cSld>
  <p:clrMapOvr>
    <a:masterClrMapping/>
  </p:clrMapOvr>
</p:sld>
</file>

<file path=ppt/theme/theme1.xml><?xml version="1.0" encoding="utf-8"?>
<a:theme xmlns:a="http://schemas.openxmlformats.org/drawingml/2006/main" name="Default Theme">
  <a:themeElements>
    <a:clrScheme name="Custom 5">
      <a:dk1>
        <a:srgbClr val="1B243B"/>
      </a:dk1>
      <a:lt1>
        <a:srgbClr val="FFFFFF"/>
      </a:lt1>
      <a:dk2>
        <a:srgbClr val="1B243B"/>
      </a:dk2>
      <a:lt2>
        <a:srgbClr val="FFFFFF"/>
      </a:lt2>
      <a:accent1>
        <a:srgbClr val="165AB6"/>
      </a:accent1>
      <a:accent2>
        <a:srgbClr val="1B8BCD"/>
      </a:accent2>
      <a:accent3>
        <a:srgbClr val="27C7CF"/>
      </a:accent3>
      <a:accent4>
        <a:srgbClr val="27C78A"/>
      </a:accent4>
      <a:accent5>
        <a:srgbClr val="70C456"/>
      </a:accent5>
      <a:accent6>
        <a:srgbClr val="CAC9D0"/>
      </a:accent6>
      <a:hlink>
        <a:srgbClr val="216BA9"/>
      </a:hlink>
      <a:folHlink>
        <a:srgbClr val="1FB1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693</Words>
  <Application>Microsoft Office PowerPoint</Application>
  <PresentationFormat>Custom</PresentationFormat>
  <Paragraphs>123</Paragraphs>
  <Slides>28</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Nunito</vt:lpstr>
      <vt:lpstr>Wingdings</vt:lpstr>
      <vt:lpstr>Verdana</vt:lpstr>
      <vt:lpstr>Arial</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msc109</dc:creator>
  <cp:lastModifiedBy>MOHIT TALREJA</cp:lastModifiedBy>
  <cp:revision>85</cp:revision>
  <dcterms:created xsi:type="dcterms:W3CDTF">2019-10-22T03:04:00Z</dcterms:created>
  <dcterms:modified xsi:type="dcterms:W3CDTF">2019-12-27T04:44:31Z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ies>
</file>