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78"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96A6193-56FC-4402-83FF-453A86BED6B1}" type="datetimeFigureOut">
              <a:rPr lang="en-CA" smtClean="0"/>
              <a:t>2016-08-11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178359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96A6193-56FC-4402-83FF-453A86BED6B1}" type="datetimeFigureOut">
              <a:rPr lang="en-CA" smtClean="0"/>
              <a:t>2016-08-11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251956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96A6193-56FC-4402-83FF-453A86BED6B1}" type="datetimeFigureOut">
              <a:rPr lang="en-CA" smtClean="0"/>
              <a:t>2016-08-11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310724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96A6193-56FC-4402-83FF-453A86BED6B1}" type="datetimeFigureOut">
              <a:rPr lang="en-CA" smtClean="0"/>
              <a:t>2016-08-11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2541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A6193-56FC-4402-83FF-453A86BED6B1}" type="datetimeFigureOut">
              <a:rPr lang="en-CA" smtClean="0"/>
              <a:t>2016-08-11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172905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96A6193-56FC-4402-83FF-453A86BED6B1}" type="datetimeFigureOut">
              <a:rPr lang="en-CA" smtClean="0"/>
              <a:t>2016-08-11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38781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96A6193-56FC-4402-83FF-453A86BED6B1}" type="datetimeFigureOut">
              <a:rPr lang="en-CA" smtClean="0"/>
              <a:t>2016-08-11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282776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96A6193-56FC-4402-83FF-453A86BED6B1}" type="datetimeFigureOut">
              <a:rPr lang="en-CA" smtClean="0"/>
              <a:t>2016-08-11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365720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A6193-56FC-4402-83FF-453A86BED6B1}" type="datetimeFigureOut">
              <a:rPr lang="en-CA" smtClean="0"/>
              <a:t>2016-08-11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275557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A6193-56FC-4402-83FF-453A86BED6B1}" type="datetimeFigureOut">
              <a:rPr lang="en-CA" smtClean="0"/>
              <a:t>2016-08-11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25454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A6193-56FC-4402-83FF-453A86BED6B1}" type="datetimeFigureOut">
              <a:rPr lang="en-CA" smtClean="0"/>
              <a:t>2016-08-11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1DF377B-EFA9-43FA-A497-A0257D14E3C3}" type="slidenum">
              <a:rPr lang="en-CA" smtClean="0"/>
              <a:t>‹#›</a:t>
            </a:fld>
            <a:endParaRPr lang="en-CA"/>
          </a:p>
        </p:txBody>
      </p:sp>
    </p:spTree>
    <p:extLst>
      <p:ext uri="{BB962C8B-B14F-4D97-AF65-F5344CB8AC3E}">
        <p14:creationId xmlns:p14="http://schemas.microsoft.com/office/powerpoint/2010/main" val="18507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A6193-56FC-4402-83FF-453A86BED6B1}" type="datetimeFigureOut">
              <a:rPr lang="en-CA" smtClean="0"/>
              <a:t>2016-08-11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F377B-EFA9-43FA-A497-A0257D14E3C3}" type="slidenum">
              <a:rPr lang="en-CA" smtClean="0"/>
              <a:t>‹#›</a:t>
            </a:fld>
            <a:endParaRPr lang="en-CA"/>
          </a:p>
        </p:txBody>
      </p:sp>
    </p:spTree>
    <p:extLst>
      <p:ext uri="{BB962C8B-B14F-4D97-AF65-F5344CB8AC3E}">
        <p14:creationId xmlns:p14="http://schemas.microsoft.com/office/powerpoint/2010/main" val="3067018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5000" dirty="0"/>
              <a:t> </a:t>
            </a:r>
            <a:r>
              <a:rPr lang="en-CA" sz="5000" dirty="0" smtClean="0"/>
              <a:t>Marianna</a:t>
            </a:r>
            <a:endParaRPr lang="en-CA" sz="5000" dirty="0"/>
          </a:p>
        </p:txBody>
      </p:sp>
      <p:sp>
        <p:nvSpPr>
          <p:cNvPr id="21" name="Heart 20"/>
          <p:cNvSpPr/>
          <p:nvPr/>
        </p:nvSpPr>
        <p:spPr>
          <a:xfrm>
            <a:off x="5181600" y="5400050"/>
            <a:ext cx="819545" cy="772150"/>
          </a:xfrm>
          <a:prstGeom prst="hear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5359858" y="838200"/>
            <a:ext cx="3479342" cy="5816977"/>
          </a:xfrm>
          <a:prstGeom prst="rect">
            <a:avLst/>
          </a:prstGeom>
          <a:noFill/>
        </p:spPr>
        <p:txBody>
          <a:bodyPr wrap="square" rtlCol="0">
            <a:spAutoFit/>
          </a:bodyPr>
          <a:lstStyle/>
          <a:p>
            <a:r>
              <a:rPr lang="en-CA" b="1" dirty="0" smtClean="0"/>
              <a:t>Goals</a:t>
            </a:r>
          </a:p>
          <a:p>
            <a:pPr marL="285750" indent="-285750">
              <a:buFont typeface="Arial" panose="020B0604020202020204" pitchFamily="34" charset="0"/>
              <a:buChar char="•"/>
            </a:pPr>
            <a:r>
              <a:rPr lang="en-CA" sz="1500" dirty="0" smtClean="0"/>
              <a:t>Save time when cooking</a:t>
            </a:r>
          </a:p>
          <a:p>
            <a:pPr marL="285750" indent="-285750">
              <a:buFont typeface="Arial" panose="020B0604020202020204" pitchFamily="34" charset="0"/>
              <a:buChar char="•"/>
            </a:pPr>
            <a:r>
              <a:rPr lang="en-CA" sz="1500" dirty="0" smtClean="0"/>
              <a:t>Use already purchased ingredients</a:t>
            </a:r>
          </a:p>
          <a:p>
            <a:endParaRPr lang="en-CA" sz="1500" b="1" dirty="0" smtClean="0"/>
          </a:p>
          <a:p>
            <a:r>
              <a:rPr lang="en-CA" b="1" dirty="0" smtClean="0"/>
              <a:t>Frustrations</a:t>
            </a:r>
          </a:p>
          <a:p>
            <a:pPr marL="285750" indent="-285750">
              <a:buFont typeface="Arial" panose="020B0604020202020204" pitchFamily="34" charset="0"/>
              <a:buChar char="•"/>
            </a:pPr>
            <a:r>
              <a:rPr lang="en-CA" sz="1500" dirty="0" smtClean="0"/>
              <a:t>Not enough time to cook</a:t>
            </a:r>
          </a:p>
          <a:p>
            <a:pPr marL="285750" indent="-285750">
              <a:buFont typeface="Arial" panose="020B0604020202020204" pitchFamily="34" charset="0"/>
              <a:buChar char="•"/>
            </a:pPr>
            <a:r>
              <a:rPr lang="en-CA" sz="1500" dirty="0" smtClean="0"/>
              <a:t>Don’t know what to cook</a:t>
            </a:r>
          </a:p>
          <a:p>
            <a:pPr marL="285750" indent="-285750">
              <a:buFont typeface="Arial" panose="020B0604020202020204" pitchFamily="34" charset="0"/>
              <a:buChar char="•"/>
            </a:pPr>
            <a:r>
              <a:rPr lang="en-CA" sz="1500" dirty="0" smtClean="0"/>
              <a:t>Don’t have right ingredients</a:t>
            </a:r>
          </a:p>
          <a:p>
            <a:endParaRPr lang="en-CA" sz="1500" dirty="0" smtClean="0"/>
          </a:p>
          <a:p>
            <a:r>
              <a:rPr lang="en-CA" b="1" dirty="0" smtClean="0"/>
              <a:t>Shopping Habits</a:t>
            </a:r>
          </a:p>
          <a:p>
            <a:pPr marL="285750" indent="-285750">
              <a:buFont typeface="Arial" panose="020B0604020202020204" pitchFamily="34" charset="0"/>
              <a:buChar char="•"/>
            </a:pPr>
            <a:r>
              <a:rPr lang="en-CA" sz="1500" dirty="0" smtClean="0"/>
              <a:t>Shops 1-3 times per week</a:t>
            </a:r>
          </a:p>
          <a:p>
            <a:pPr marL="285750" indent="-285750">
              <a:buFont typeface="Arial" panose="020B0604020202020204" pitchFamily="34" charset="0"/>
              <a:buChar char="•"/>
            </a:pPr>
            <a:r>
              <a:rPr lang="en-CA" sz="1500" dirty="0" smtClean="0"/>
              <a:t>Makes all purchases on one credit card</a:t>
            </a:r>
          </a:p>
          <a:p>
            <a:pPr marL="285750" indent="-285750">
              <a:buFont typeface="Arial" panose="020B0604020202020204" pitchFamily="34" charset="0"/>
              <a:buChar char="•"/>
            </a:pPr>
            <a:r>
              <a:rPr lang="en-CA" sz="1500" dirty="0" smtClean="0"/>
              <a:t>Buys from a grocery store</a:t>
            </a:r>
          </a:p>
          <a:p>
            <a:endParaRPr lang="en-CA" sz="1500" b="1" dirty="0" smtClean="0"/>
          </a:p>
          <a:p>
            <a:r>
              <a:rPr lang="en-CA" b="1" dirty="0" smtClean="0"/>
              <a:t>Cooking Habits</a:t>
            </a:r>
          </a:p>
          <a:p>
            <a:pPr marL="285750" indent="-285750">
              <a:buFont typeface="Arial" panose="020B0604020202020204" pitchFamily="34" charset="0"/>
              <a:buChar char="•"/>
            </a:pPr>
            <a:r>
              <a:rPr lang="en-CA" sz="1500" dirty="0" smtClean="0"/>
              <a:t>Listens to personal playlists</a:t>
            </a:r>
          </a:p>
          <a:p>
            <a:pPr marL="285750" indent="-285750">
              <a:buFont typeface="Arial" panose="020B0604020202020204" pitchFamily="34" charset="0"/>
              <a:buChar char="•"/>
            </a:pPr>
            <a:r>
              <a:rPr lang="en-CA" sz="1500" dirty="0" smtClean="0"/>
              <a:t>Is comfortable with cooking</a:t>
            </a:r>
          </a:p>
          <a:p>
            <a:pPr marL="285750" indent="-285750">
              <a:buFont typeface="Arial" panose="020B0604020202020204" pitchFamily="34" charset="0"/>
              <a:buChar char="•"/>
            </a:pPr>
            <a:r>
              <a:rPr lang="en-CA" sz="1500" dirty="0" smtClean="0"/>
              <a:t>Makes dinner about 4 times/week</a:t>
            </a:r>
          </a:p>
          <a:p>
            <a:pPr marL="285750" indent="-285750">
              <a:buFont typeface="Arial" panose="020B0604020202020204" pitchFamily="34" charset="0"/>
              <a:buChar char="•"/>
            </a:pPr>
            <a:endParaRPr lang="en-CA" sz="1500" dirty="0"/>
          </a:p>
          <a:p>
            <a:pPr marL="284163" indent="-284163"/>
            <a:r>
              <a:rPr lang="en-CA" b="1" dirty="0"/>
              <a:t>Ideal meal</a:t>
            </a:r>
          </a:p>
          <a:p>
            <a:pPr marL="284163" indent="-284163">
              <a:buFont typeface="Arial" panose="020B0604020202020204" pitchFamily="34" charset="0"/>
              <a:buChar char="•"/>
            </a:pPr>
            <a:r>
              <a:rPr lang="en-CA" sz="1500" dirty="0"/>
              <a:t>Tastes great</a:t>
            </a:r>
          </a:p>
          <a:p>
            <a:pPr marL="284163" indent="-284163">
              <a:buFont typeface="Arial" panose="020B0604020202020204" pitchFamily="34" charset="0"/>
              <a:buChar char="•"/>
            </a:pPr>
            <a:r>
              <a:rPr lang="en-CA" sz="1500" dirty="0"/>
              <a:t>Nutritious</a:t>
            </a:r>
          </a:p>
          <a:p>
            <a:pPr marL="284163" indent="-284163">
              <a:buFont typeface="Arial" panose="020B0604020202020204" pitchFamily="34" charset="0"/>
              <a:buChar char="•"/>
            </a:pPr>
            <a:r>
              <a:rPr lang="en-CA" sz="1500" dirty="0"/>
              <a:t>Quick </a:t>
            </a:r>
          </a:p>
          <a:p>
            <a:pPr marL="284163" indent="-284163">
              <a:buFont typeface="Arial" panose="020B0604020202020204" pitchFamily="34" charset="0"/>
              <a:buChar char="•"/>
            </a:pPr>
            <a:r>
              <a:rPr lang="en-CA" sz="1500" dirty="0"/>
              <a:t>Provides lots of </a:t>
            </a:r>
            <a:r>
              <a:rPr lang="en-CA" sz="1500" dirty="0" smtClean="0"/>
              <a:t>leftovers</a:t>
            </a:r>
            <a:endParaRPr lang="en-CA" sz="1500" dirty="0"/>
          </a:p>
        </p:txBody>
      </p:sp>
      <p:pic>
        <p:nvPicPr>
          <p:cNvPr id="5" name="Picture 2" descr="http://campuslately.com/wp-content/uploads/2015/05/o-BLACK-WORKING-WOMAN-facebook-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2507" t="5550" r="20854" b="5550"/>
          <a:stretch/>
        </p:blipFill>
        <p:spPr bwMode="auto">
          <a:xfrm>
            <a:off x="228599" y="838200"/>
            <a:ext cx="2321338" cy="28161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181601" y="838199"/>
            <a:ext cx="3733800" cy="21005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228600" y="3657600"/>
            <a:ext cx="4648200" cy="3139321"/>
          </a:xfrm>
          <a:prstGeom prst="rect">
            <a:avLst/>
          </a:prstGeom>
          <a:noFill/>
        </p:spPr>
        <p:txBody>
          <a:bodyPr wrap="square" rtlCol="0">
            <a:spAutoFit/>
          </a:bodyPr>
          <a:lstStyle/>
          <a:p>
            <a:r>
              <a:rPr lang="en-CA" b="1" dirty="0" smtClean="0"/>
              <a:t>Bio</a:t>
            </a:r>
          </a:p>
          <a:p>
            <a:r>
              <a:rPr lang="en-CA" sz="1500" dirty="0" smtClean="0"/>
              <a:t>Marianna does most of the cooking at home for herself and her partner. She is comfortable with cooking, although is often pressed for time when dinner comes around. Despite buying groceries a few times per week, she often feels like she doesn’t have the ingredients she needs to cook meals and usually ends up throwing together whatever ingredients she does have at home. Marianna tries to buy food according to what she will be eating, although tends to plan her dinner only that afternoon. Marianna eats dinner at home most days of the week, and enjoys the taste, smell and satisfaction of making a delicious and nutritious meal.</a:t>
            </a:r>
          </a:p>
        </p:txBody>
      </p:sp>
      <p:sp>
        <p:nvSpPr>
          <p:cNvPr id="17" name="TextBox 16"/>
          <p:cNvSpPr txBox="1"/>
          <p:nvPr/>
        </p:nvSpPr>
        <p:spPr>
          <a:xfrm>
            <a:off x="2549937" y="838200"/>
            <a:ext cx="2494503" cy="1523494"/>
          </a:xfrm>
          <a:prstGeom prst="rect">
            <a:avLst/>
          </a:prstGeom>
          <a:noFill/>
        </p:spPr>
        <p:txBody>
          <a:bodyPr wrap="square" rtlCol="0">
            <a:spAutoFit/>
          </a:bodyPr>
          <a:lstStyle/>
          <a:p>
            <a:r>
              <a:rPr lang="en-CA" b="1" dirty="0" smtClean="0"/>
              <a:t>Personal Info</a:t>
            </a:r>
          </a:p>
          <a:p>
            <a:r>
              <a:rPr lang="en-CA" sz="1500" dirty="0" smtClean="0"/>
              <a:t>Gender: Female</a:t>
            </a:r>
          </a:p>
          <a:p>
            <a:r>
              <a:rPr lang="en-CA" sz="1500" dirty="0" smtClean="0"/>
              <a:t>Age: 27</a:t>
            </a:r>
          </a:p>
          <a:p>
            <a:r>
              <a:rPr lang="en-CA" sz="1500" dirty="0" smtClean="0"/>
              <a:t>Occupation: Teacher</a:t>
            </a:r>
          </a:p>
          <a:p>
            <a:r>
              <a:rPr lang="en-CA" sz="1500" dirty="0" smtClean="0"/>
              <a:t>Status: Living with partner</a:t>
            </a:r>
          </a:p>
          <a:p>
            <a:r>
              <a:rPr lang="en-CA" sz="1500" dirty="0" smtClean="0"/>
              <a:t>Location: Toronto</a:t>
            </a:r>
          </a:p>
        </p:txBody>
      </p:sp>
      <p:sp>
        <p:nvSpPr>
          <p:cNvPr id="19" name="TextBox 18"/>
          <p:cNvSpPr txBox="1"/>
          <p:nvPr/>
        </p:nvSpPr>
        <p:spPr>
          <a:xfrm>
            <a:off x="2549937" y="2454026"/>
            <a:ext cx="2326863" cy="1200329"/>
          </a:xfrm>
          <a:prstGeom prst="rect">
            <a:avLst/>
          </a:prstGeom>
          <a:solidFill>
            <a:srgbClr val="92D050"/>
          </a:solidFill>
          <a:ln>
            <a:noFill/>
          </a:ln>
        </p:spPr>
        <p:txBody>
          <a:bodyPr wrap="square" rtlCol="0">
            <a:spAutoFit/>
          </a:bodyPr>
          <a:lstStyle/>
          <a:p>
            <a:pPr algn="ctr"/>
            <a:r>
              <a:rPr lang="en-CA" i="1" dirty="0" smtClean="0"/>
              <a:t>“I don’t have enough time or the right ingredients to make </a:t>
            </a:r>
            <a:r>
              <a:rPr lang="en-CA" i="1" smtClean="0"/>
              <a:t>the dinners I </a:t>
            </a:r>
            <a:r>
              <a:rPr lang="en-CA" i="1" dirty="0" smtClean="0"/>
              <a:t>want.”</a:t>
            </a:r>
            <a:endParaRPr lang="en-CA" i="1" dirty="0"/>
          </a:p>
        </p:txBody>
      </p:sp>
    </p:spTree>
    <p:extLst>
      <p:ext uri="{BB962C8B-B14F-4D97-AF65-F5344CB8AC3E}">
        <p14:creationId xmlns:p14="http://schemas.microsoft.com/office/powerpoint/2010/main" val="361568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225</Words>
  <Application>Microsoft Office PowerPoint</Application>
  <PresentationFormat>On-screen Show (4:3)</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Maia</dc:creator>
  <cp:lastModifiedBy>Maia</cp:lastModifiedBy>
  <cp:revision>17</cp:revision>
  <dcterms:created xsi:type="dcterms:W3CDTF">2016-08-11T02:34:09Z</dcterms:created>
  <dcterms:modified xsi:type="dcterms:W3CDTF">2016-08-11T23:46:10Z</dcterms:modified>
</cp:coreProperties>
</file>