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Materroa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181600" y="5400050"/>
            <a:ext cx="819545" cy="772150"/>
          </a:xfrm>
          <a:prstGeom prst="heart">
            <a:avLst/>
          </a:prstGeom>
          <a:gradFill>
            <a:gsLst>
              <a:gs pos="0">
                <a:srgbClr val="BDF295"/>
              </a:gs>
              <a:gs pos="50000">
                <a:srgbClr val="D5F5BE"/>
              </a:gs>
              <a:gs pos="100000">
                <a:srgbClr val="EAFAD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359850" y="838200"/>
            <a:ext cx="3479400" cy="5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open a food truck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rules around </a:t>
            </a: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</a:t>
            </a: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food truck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this painlessly, efficiently and cost effectively as possible.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doesn’t know where to start.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doesn’t know where to find the relevant legal information.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 information is all over the place.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Legislation is difficult to understand.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support relating to legal matters.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afford a </a:t>
            </a: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Sustainability   Customer Service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 Friendly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ampuslately.com/wp-content/uploads/2015/05/o-BLACK-WORKING-WOMAN-facebook-2.jpg" id="87" name="Shape 87"/>
          <p:cNvPicPr preferRelativeResize="0"/>
          <p:nvPr/>
        </p:nvPicPr>
        <p:blipFill rotWithShape="1">
          <a:blip r:embed="rId3">
            <a:alphaModFix/>
          </a:blip>
          <a:srcRect b="5550" l="42507" r="20854" t="5550"/>
          <a:stretch/>
        </p:blipFill>
        <p:spPr>
          <a:xfrm>
            <a:off x="228599" y="838200"/>
            <a:ext cx="2321338" cy="281615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28600" y="3657600"/>
            <a:ext cx="46482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young vegan chef planning to open her first food truck business.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Truck Business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Vegan Maori Food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Venues: Oriental Bay &amp; Weekly Night Markets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Co-ownership: Herself &amp; her Sister, possibly casual part-time worker.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truck, Eftpos Machine, Food, Gas, Power Supply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549937" y="838200"/>
            <a:ext cx="2494503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Info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Gender: Female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Chef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Single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 Wellington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549937" y="2454026"/>
            <a:ext cx="2326863" cy="12003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“Paper work is a barrier to accomplishing my business goals”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