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261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 smtClean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5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en-US" altLang="zh-CN" dirty="0" smtClean="0">
                <a:latin typeface="黑体" panose="02010609060101010101" charset="-122"/>
                <a:ea typeface="黑体" panose="02010609060101010101" charset="-122"/>
              </a:rPr>
              <a:t>XX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小组（团队名称）</a:t>
            </a:r>
            <a:endParaRPr kumimoji="1"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dirty="0" smtClean="0"/>
              <a:t>XX</a:t>
            </a:r>
            <a:r>
              <a:rPr kumimoji="1" lang="zh-CN" altLang="en-US" dirty="0" smtClean="0"/>
              <a:t>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427" y="1226305"/>
            <a:ext cx="8207032" cy="387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其他关键事项（或有）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3849370" y="2760980"/>
            <a:ext cx="5655945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Arial</vt:lpstr>
      <vt:lpstr>方正兰亭粗黑简体</vt:lpstr>
      <vt:lpstr>黑体</vt:lpstr>
      <vt:lpstr>微软雅黑</vt:lpstr>
      <vt:lpstr>Arial Unicode MS</vt:lpstr>
      <vt:lpstr>Calibri Light</vt:lpstr>
      <vt:lpstr>Cambria</vt:lpstr>
      <vt:lpstr>Times New Roman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秦江艳</cp:lastModifiedBy>
  <cp:revision>23</cp:revision>
  <dcterms:created xsi:type="dcterms:W3CDTF">2022-07-16T14:02:58Z</dcterms:created>
  <dcterms:modified xsi:type="dcterms:W3CDTF">2022-07-16T14:15:49Z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DD3DD651B791427DA4D17532459FB737</vt:lpwstr>
  </property>
  <property fmtid="{D5CDD505-2E9C-101B-9397-08002B2CF9AE}" pid="3" name="KSOProductBuildVer">
    <vt:lpwstr>2052-11.1.0.10356</vt:lpwstr>
  </property>
</Properties>
</file>