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330" r:id="rId3"/>
    <p:sldId id="28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63" r:id="rId32"/>
    <p:sldId id="358" r:id="rId33"/>
    <p:sldId id="364" r:id="rId34"/>
    <p:sldId id="359" r:id="rId35"/>
    <p:sldId id="360" r:id="rId36"/>
    <p:sldId id="361" r:id="rId37"/>
    <p:sldId id="362" r:id="rId38"/>
    <p:sldId id="32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211" autoAdjust="0"/>
  </p:normalViewPr>
  <p:slideViewPr>
    <p:cSldViewPr snapToGrid="0">
      <p:cViewPr varScale="1">
        <p:scale>
          <a:sx n="95" d="100"/>
          <a:sy n="95" d="100"/>
        </p:scale>
        <p:origin x="5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B3296-608A-4E2A-BDE6-84643CBCD07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F6191-C8E8-4835-8E7A-4DF825AC9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5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老师、助教和同学们，大家好！我是胡博浩，今天我将为大家展示实验一的内容。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扫描结果显示，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Lab01-04.exe</a:t>
            </a: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和其他几个文件包含多个威胁，每个样本对应一个。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8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查看。。。</a:t>
            </a:r>
          </a:p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其中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Lab01-02.exe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还显示了加壳信息，而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Lab01-04.exe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则具有下载其他程序的特性，进一步确认了它们的恶意行为。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9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如图所示，显示为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UPX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0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详细信息表明，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Lab1-4.exe</a:t>
            </a: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会下载其他程序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3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接着，可以查看文件的编译时间，通过。。。</a:t>
            </a:r>
            <a:endParaRPr lang="en-US" altLang="zh-CN"/>
          </a:p>
          <a:p>
            <a:r>
              <a:rPr lang="zh-CN" altLang="en-US"/>
              <a:t>编译时间可以帮助我们推测恶意代码的生成时间和潜在的作者背景。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0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Lab01-01</a:t>
            </a:r>
            <a:r>
              <a:rPr lang="zh-CN" altLang="en-US"/>
              <a:t>为例，使用 </a:t>
            </a:r>
            <a:r>
              <a:rPr lang="en-US" altLang="zh-CN"/>
              <a:t>DIE </a:t>
            </a:r>
            <a:r>
              <a:rPr lang="zh-CN" altLang="en-US"/>
              <a:t>工具查看文件的编译时间字段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3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这个文件为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16:1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1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这个文件为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16:3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可以看到它的两个文件编译时间非常接近，说明很可能是由同一作者在同一时间创建</a:t>
            </a:r>
          </a:p>
          <a:p>
            <a:endParaRPr lang="zh-CN" altLang="en-US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因为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DLL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。。。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9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文件加壳是恶意代码常用的伪装手段之一。</a:t>
            </a:r>
            <a:endParaRPr lang="en-US" altLang="zh-CN"/>
          </a:p>
          <a:p>
            <a:r>
              <a:rPr lang="zh-CN" altLang="en-US"/>
              <a:t>检查文件是否加壳可以使用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4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这次展示主要分为三个部分：实验工具和环境、分析流程、以及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规则编写和分析。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01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外，除了使用工具，也可以通过加壳文件的一些特征判断，比如文件的节没有名字或者名字特殊、节的虚拟大小和原始数据差别较大、导入表极小、导入函数只有少数几个等。这些特征有助于判断文件是否被加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1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当我们确认文件被加壳后，接下来要做的就是脱壳分析。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0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9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如图所示，文件类型那里表明了壳的类型为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FSGv1.00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83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77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除了自动脱壳，我也尝试了手动脱壳。由于文件没有设置复杂的反调试机制，脱壳过程相对顺利，成功获取到了文件的完整内容。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9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。。。</a:t>
            </a:r>
          </a:p>
          <a:p>
            <a:endParaRPr lang="zh-CN" altLang="en-US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这有助于识别文件中可能存在的可疑函数调用和恶意代码片段。</a:t>
            </a:r>
          </a:p>
          <a:p>
            <a:endParaRPr lang="zh-CN" altLang="en-US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。。。</a:t>
            </a:r>
          </a:p>
          <a:p>
            <a:endParaRPr lang="zh-CN" altLang="en-US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这种行为在恶意代码中很常见，攻击者往往通过这种方式进行隐蔽攻击。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06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03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如图所示，资源节符合上述两个特征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9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首先是实验中使用的工具和环境。</a:t>
            </a:r>
            <a:endParaRPr lang="en-US" altLang="zh-CN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/>
              <a:t>在实验中，我使用了</a:t>
            </a:r>
            <a:r>
              <a:rPr lang="en-US" altLang="zh-CN" err="1"/>
              <a:t>VirusTotal</a:t>
            </a:r>
            <a:r>
              <a:rPr lang="zh-CN" altLang="en-US"/>
              <a:t>和</a:t>
            </a:r>
            <a:r>
              <a:rPr lang="en-US" altLang="zh-CN"/>
              <a:t>Microsoft Defender </a:t>
            </a:r>
            <a:r>
              <a:rPr lang="en-US" altLang="zh-CN" err="1"/>
              <a:t>AntiVirus</a:t>
            </a:r>
            <a:r>
              <a:rPr lang="zh-CN" altLang="en-US"/>
              <a:t>两个平台。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13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接下来进入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规则的编写和分析部分。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是一种强大的恶意代码检测工具，通过定义规则可以快速扫描出恶意代码。</a:t>
            </a:r>
          </a:p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为了提高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规则的性能，我采取了三种优化方法：。。。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93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这个是我编写的所有样本通用的全局规则，</a:t>
            </a:r>
          </a:p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主要筛选条件是。。。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76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41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例如在</a:t>
            </a:r>
            <a:r>
              <a:rPr lang="en-US" altLang="zh-CN"/>
              <a:t>Lab01-02.exe</a:t>
            </a:r>
            <a:r>
              <a:rPr lang="zh-CN" altLang="en-US"/>
              <a:t>中，脱壳后发现它是一个可疑的网址，但脱壳前检测到的是一串十六进制码，就直接把这一串十六进制码作为筛选条件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80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编写好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规则后，我将其保存为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lab1.yar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文件，并使用它对实验样本进行扫描，结果五个文件都被成功检出。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50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为了验证规则的执行效率，我编写了一个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Python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脚本，记录了扫描时间和结果，以评估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规则在实际应用中的性能表现。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65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实验结果显示，在扫描一个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1GB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大小、包含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1162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个文件的文件夹时，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仅用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1.07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秒就完成了检测，效率非常高。</a:t>
            </a:r>
            <a:endParaRPr lang="en-US" altLang="zh-CN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并且仔细查看检查结果，可以发现只有恶意样本被检测出来、而其他正常文件则没有，说明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规则准确率也不错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45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另外我也对如何优化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规则性能做了探讨，总结了一些提升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执行效率的规律：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在特定地址范围内进行搜索比全局搜索效率更高。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另外，尽量避免使用通配符和复杂的正则表达式，因为这些匹配方式会明显降低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Yara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的执行速度。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在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16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进制匹配中，使用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??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比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[...]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的效率更高，这种优化措施能够在大文件扫描中体现出明显的性能提升。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在处理大文件时，我们还可以分批进行扫描，避免一次性处理大量数据，这样可以大幅提升扫描的整体效率。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4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我的展示到此结束。谢谢大家！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0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另外，我还使用了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DIE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、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ExeinfoPE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、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StudyPE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+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、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pestudio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等工具，来查看文件的详细信息。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针对加壳的文件，我使用了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UPX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工具和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Xvolkolak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进行脱壳分析，以便深入分析文件的内部结构。</a:t>
            </a:r>
            <a:endParaRPr lang="en-US" altLang="zh-CN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/>
              <a:t>实验在</a:t>
            </a:r>
            <a:r>
              <a:rPr lang="en-US" altLang="zh-CN"/>
              <a:t>Windows</a:t>
            </a:r>
            <a:r>
              <a:rPr lang="zh-CN" altLang="en-US"/>
              <a:t>本机和虚拟机环境中进行。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3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接下来是具体的分析流程。</a:t>
            </a:r>
            <a:endParaRPr lang="en-US" altLang="zh-CN" b="0" i="0">
              <a:solidFill>
                <a:srgbClr val="304455"/>
              </a:solidFill>
              <a:effectLst/>
              <a:latin typeface="Iosevka Curly"/>
            </a:endParaRPr>
          </a:p>
          <a:p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首先，我们使用 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VirusTotal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 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和 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Microsoft Defender 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AntiVirus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 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对恶意软件进行初步检测。</a:t>
            </a:r>
            <a:r>
              <a:rPr lang="en-US" altLang="zh-CN" b="0" i="0" err="1">
                <a:solidFill>
                  <a:srgbClr val="304455"/>
                </a:solidFill>
                <a:effectLst/>
                <a:latin typeface="Iosevka Curly"/>
              </a:rPr>
              <a:t>VirusTotal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 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能够显示匹配的病毒特征码，报告病毒名称。而 </a:t>
            </a:r>
            <a:r>
              <a:rPr lang="en-US" altLang="zh-CN" b="0" i="0">
                <a:solidFill>
                  <a:srgbClr val="304455"/>
                </a:solidFill>
                <a:effectLst/>
                <a:latin typeface="Iosevka Curly"/>
              </a:rPr>
              <a:t>Microsoft Defender </a:t>
            </a:r>
            <a:r>
              <a:rPr lang="zh-CN" altLang="en-US" b="0" i="0">
                <a:solidFill>
                  <a:srgbClr val="304455"/>
                </a:solidFill>
                <a:effectLst/>
                <a:latin typeface="Iosevka Curly"/>
              </a:rPr>
              <a:t>则提供自定义扫描功能，显示详细的威胁信息。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9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我们先使用 </a:t>
            </a:r>
            <a:r>
              <a:rPr lang="en-US" altLang="zh-CN" sz="1200" err="1">
                <a:latin typeface="华文中宋" panose="02010600040101010101" pitchFamily="2" charset="-122"/>
                <a:ea typeface="华文中宋" panose="02010600040101010101" pitchFamily="2" charset="-122"/>
              </a:rPr>
              <a:t>VirusTotal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对样本进行扫描。以 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Lab01-04.exe </a:t>
            </a: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为例，它的结果表明该程序与下载器相关。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7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并且</a:t>
            </a:r>
            <a:r>
              <a:rPr lang="en-US" altLang="zh-CN" sz="1200" err="1">
                <a:latin typeface="华文中宋" panose="02010600040101010101" pitchFamily="2" charset="-122"/>
                <a:ea typeface="华文中宋" panose="02010600040101010101" pitchFamily="2" charset="-122"/>
              </a:rPr>
              <a:t>VirusTotal</a:t>
            </a: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可以提供详细的反病毒引擎报告，包括识别出的恶意代码名称和其潜在的危害程度。这为我们进一步分析提供了重要线索。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7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随后，我使用</a:t>
            </a:r>
            <a:r>
              <a:rPr lang="en-US" altLang="zh-CN" sz="1200">
                <a:latin typeface="华文中宋" panose="02010600040101010101" pitchFamily="2" charset="-122"/>
                <a:ea typeface="华文中宋" panose="02010600040101010101" pitchFamily="2" charset="-122"/>
              </a:rPr>
              <a:t>Microsoft Defender </a:t>
            </a:r>
            <a:r>
              <a:rPr lang="en-US" altLang="zh-CN" sz="1200" err="1">
                <a:latin typeface="华文中宋" panose="02010600040101010101" pitchFamily="2" charset="-122"/>
                <a:ea typeface="华文中宋" panose="02010600040101010101" pitchFamily="2" charset="-122"/>
              </a:rPr>
              <a:t>AntiVirus</a:t>
            </a:r>
            <a:r>
              <a:rPr lang="zh-CN" altLang="en-US" sz="1200">
                <a:latin typeface="华文中宋" panose="02010600040101010101" pitchFamily="2" charset="-122"/>
                <a:ea typeface="华文中宋" panose="02010600040101010101" pitchFamily="2" charset="-122"/>
              </a:rPr>
              <a:t>对文件进行了自定义扫描。</a:t>
            </a:r>
            <a:endParaRPr lang="en-US" altLang="zh-CN" sz="1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EA1FE-1B59-5A8C-FFFF-8EB6BEBE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1818-BCD0-315F-BF78-1E3924B60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C1B99-AB00-036B-E5C8-48880364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49DE8-C32E-EE42-1917-C668DB94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5D9B4-A55D-8466-EF81-EA9EB2F7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7D0D-6A55-6736-FA7A-48132C9C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611A7-5648-EBD1-411F-F6A5CCBF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99984-E844-672F-DA62-53E70A67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75CCB-C874-8473-DD22-F4170238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BE719-DE24-ED51-94F6-D6CD728A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D4AFF4-3A32-E484-A3F8-B5D23D5BD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E1A2B-FB49-A164-6886-16F5B8898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324B-551C-F7A4-AD4B-1EF66B58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07777-5193-1990-7C4A-12FF4989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7913A-1AAF-4012-18FD-25106ECB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8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368DBF-576F-42F1-9FED-0EF5837868EB}"/>
              </a:ext>
            </a:extLst>
          </p:cNvPr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F95960C-FF81-46F8-97FA-52D16457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F6DC3CE-F050-482B-95F1-4AD01B3E0E29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8F93642D-A295-4CB0-ABD7-5A71ED82A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FB13-CE89-AA53-911B-B927F921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C8786-4840-BDEA-FB7C-67D722AE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E8A8E-2B29-708F-2118-90F464B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71C4E-B1AA-C082-7153-C34383EC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33AAB-56D9-48F3-4F0C-614A72AA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013F1-646A-02EC-85AE-619B7500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1B22A-2CEC-5154-89A2-1754C03B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96F0F-D239-3C47-20B0-728989C9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88002-3C01-112C-2F5E-8A844329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92F09-E569-E4C3-EB61-2A62B31A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BF58-C4E6-CB67-3ECA-9B70699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232E3-2AAB-488C-D4CA-C1F0E8ECB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C946B-E6DB-553E-9E74-202BEC07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49D88-E37C-EE06-E5A3-4DCABD1F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833E1-A3C4-5128-E3D9-24FF345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F78B5-511F-2053-E070-67B9D487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9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2B784-D455-B450-CBC2-65909C49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92B12-40E8-C686-D8AD-DCA20187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D2F5D-84AA-A6BF-E6F8-00F822A7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76115-291D-4C64-DEAB-41EA0585D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1F578-7D51-21A0-B304-752400EA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10C9F-2FB1-2326-6E7B-17BDFE03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19D9C-1335-8FBB-D78B-38C992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BBE2E-91CA-A6DD-46DD-DC5F5ED3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7835-328C-9330-06EF-0EB30DE9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09FEC-C7C4-D791-C4C2-C4674098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A9C5D8-73AB-47DA-6E3D-1736B2C4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1845AE-5181-AC18-E015-A75C15AC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8BC69-A480-517A-A860-87D2D526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DE9843-D75B-C1F2-D17D-1741C335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85343-1134-2F8C-E4D6-3F10907E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1C32-594A-7662-D93C-2C1596F1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ED1B-B0AD-2652-87B1-C85EE15B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5696E-7F5B-E579-0204-CF2B5D1B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97D4F-1660-85DC-9D93-88B072FB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A98DA-EEB9-B52B-F0B1-075D7F87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98B9F-AA1A-1AFA-47E8-5B96248D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7129C-AE2D-61E3-962D-777FCF3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55FB20-9D81-D90C-4903-242EF319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42CFF-B956-254B-0BF2-A0347AA0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82F19-0028-AE08-CF6F-34114652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8777D-DC69-AFA3-58F6-02773C3B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388AB-2085-7179-5738-52CBC093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5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AF6AF-F594-C3E2-3A81-8603DA45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91964-C0A7-BC72-E44B-9D20D71A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D73E6-EB03-CF2E-A07A-AC1A81D40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B54E-8D14-409F-BDB1-74EE52D8902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2252D-2815-0E47-CC52-BC95AFACC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837CD-9497-D8FF-BED5-80E375769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C16B-BF43-4A67-AA34-87605FBD6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F213BB-BBCD-A894-AA42-D577A1D83CB3}"/>
              </a:ext>
            </a:extLst>
          </p:cNvPr>
          <p:cNvSpPr txBox="1"/>
          <p:nvPr/>
        </p:nvSpPr>
        <p:spPr>
          <a:xfrm>
            <a:off x="2179774" y="2915102"/>
            <a:ext cx="7846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恶意代码分析与防治技术</a:t>
            </a:r>
            <a:endParaRPr lang="en-US" altLang="zh-CN" sz="4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4400" b="1">
                <a:latin typeface="楷体" panose="02010609060101010101" pitchFamily="49" charset="-122"/>
                <a:ea typeface="楷体" panose="02010609060101010101" pitchFamily="49" charset="-122"/>
              </a:rPr>
              <a:t>Lab1</a:t>
            </a:r>
            <a:endParaRPr lang="zh-CN" altLang="en-US" sz="4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3A970F-4013-5A01-BECC-A9AC82D15A62}"/>
              </a:ext>
            </a:extLst>
          </p:cNvPr>
          <p:cNvSpPr txBox="1"/>
          <p:nvPr/>
        </p:nvSpPr>
        <p:spPr>
          <a:xfrm>
            <a:off x="3817923" y="5257771"/>
            <a:ext cx="457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展示人：    胡博浩    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2212998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DB0E7BC3-6136-DA94-A45B-183FC1D5C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551" y="213897"/>
            <a:ext cx="2441274" cy="24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7D24E-1671-F3B5-0903-9B0365F2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72" y="1163637"/>
            <a:ext cx="5104452" cy="50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714633" y="1163637"/>
            <a:ext cx="11059296" cy="513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MicroSoft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Defender </a:t>
            </a: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AntiVirus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查看详细信息，其他三个都是报“特洛伊木马”、描述为“这个程序很危险，而且执行来自攻击者的命令”。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Lab01-02.exe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还显示了“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upx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加壳信息”；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Lab01-04.exe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则表明会“下载其他程序”。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24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84749-B31D-4810-9A45-F34641D40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01" y="1165739"/>
            <a:ext cx="6730393" cy="49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9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CE17E-5183-CB14-5898-FAD75E9B4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6" y="1163637"/>
            <a:ext cx="6643103" cy="48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查看编译时间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IMAGE_NT_HEADERS-&gt;IMAGE_FILE_HEADER-&gt;Time Date Stamp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字段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49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Lab01-01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为例：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使用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工具打开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dll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文件，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对于每个文件，观察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IMAGE_NT_HEADERS-&gt;IMAGE_ FILE_ HEADER-&gt;Time Date Stamp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字段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1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EBF3DE-436D-763B-FF78-880DC178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5" y="1163637"/>
            <a:ext cx="10211545" cy="51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F98340-C1E5-E753-A53B-588E9EEED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3" y="1163637"/>
            <a:ext cx="10069409" cy="5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Lab01-01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为例：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可以看到这两个文件都是在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2010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日被编译的，前后只差了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秒钟，说明很有可能是由同一作者在同一时间创建了这些文件。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因为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DLL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动态链接库文件无法运行自己，故而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文件应该是用来使用或安装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dll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文件的。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5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查看是否加壳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工具：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一般的：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ExeinfoPE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比较老的：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StudyPE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pestudio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1687169" y="1163637"/>
            <a:ext cx="8179983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一、实验工具和环境</a:t>
            </a:r>
            <a:endParaRPr lang="en-US" altLang="zh-CN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二、分析的大致流程</a:t>
            </a:r>
            <a:endParaRPr lang="en-US" altLang="zh-CN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三、</a:t>
            </a:r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编写和分析</a:t>
            </a:r>
          </a:p>
        </p:txBody>
      </p:sp>
    </p:spTree>
    <p:extLst>
      <p:ext uri="{BB962C8B-B14F-4D97-AF65-F5344CB8AC3E}">
        <p14:creationId xmlns:p14="http://schemas.microsoft.com/office/powerpoint/2010/main" val="145792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查看是否加壳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特征：文件的节；节的大小（虚拟大小和原始数据的比较）；导入表小且导入函数少，往往只有两个导入函数：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LoadLibrary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GetProcAddress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99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513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脱壳：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工具脱壳：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通用脱壳工具：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XVolkolak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特定脱壳工具：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UPX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工具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手动脱壳：动态调试（反调试、反反调试）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 x96dbg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ollyDBG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81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199" y="1163637"/>
            <a:ext cx="11139237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Lab01-03.exe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为例，先查壳：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使用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ExeinfoPE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查壳，但是只能发现存在壳、不知道是什么壳。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使用老版查壳工具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StudyPE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pestudio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查看，发现是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FSGv1.00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的壳</a:t>
            </a:r>
          </a:p>
        </p:txBody>
      </p:sp>
    </p:spTree>
    <p:extLst>
      <p:ext uri="{BB962C8B-B14F-4D97-AF65-F5344CB8AC3E}">
        <p14:creationId xmlns:p14="http://schemas.microsoft.com/office/powerpoint/2010/main" val="227418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BFD8E-A99E-729B-BB62-BF1326E0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38" y="1163637"/>
            <a:ext cx="6129320" cy="51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对于这种算是比较常见的壳，我们可以直接使用通用脱壳工具来脱壳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AAF2C-0BE0-38CF-DEF6-AED8838B9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40" y="2150008"/>
            <a:ext cx="5939800" cy="42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成功脱壳，生成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Lab01-03.unp.exe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，再次使用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查看，发现无壳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C6ADEC-FD48-B98B-DCC6-B1B205C14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34" y="2198133"/>
            <a:ext cx="6940528" cy="42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我也试了手动脱壳，由于没有反调试，脱壳比较顺利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 descr="截屏2022-10-15 10.24.44">
            <a:extLst>
              <a:ext uri="{FF2B5EF4-FFF2-40B4-BE49-F238E27FC236}">
                <a16:creationId xmlns:a16="http://schemas.microsoft.com/office/drawing/2014/main" id="{F29A5ADD-ADC8-DE94-5EC5-F96BAC4B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19" y="2216181"/>
            <a:ext cx="6572557" cy="41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最后两步是查看导入表和查看字符串列表，直接使用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，观察可疑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dll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、函数和字符串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值得一提的是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Lab01-04.exe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，在资源节中存储了另一个可执行文件，这在恶意代码中比较普遍</a:t>
            </a:r>
          </a:p>
        </p:txBody>
      </p:sp>
    </p:spTree>
    <p:extLst>
      <p:ext uri="{BB962C8B-B14F-4D97-AF65-F5344CB8AC3E}">
        <p14:creationId xmlns:p14="http://schemas.microsoft.com/office/powerpoint/2010/main" val="183222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怎么识别这种情况呢，可以通过以下两个特征：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资源的类型是二进制；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字符串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!This program cannot be run in DOS mode,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这个字符串是在所有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PE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文件开始处的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DOS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头部中都会包含的错误消息</a:t>
            </a:r>
          </a:p>
        </p:txBody>
      </p:sp>
    </p:spTree>
    <p:extLst>
      <p:ext uri="{BB962C8B-B14F-4D97-AF65-F5344CB8AC3E}">
        <p14:creationId xmlns:p14="http://schemas.microsoft.com/office/powerpoint/2010/main" val="2317857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0E81A-1AEF-1351-C58D-252ACA1CA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07" y="1163637"/>
            <a:ext cx="9064582" cy="5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实验工具和环境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分析平台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VirusTotal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MicroSoft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 Defender 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AntiVirus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F7AD8-399B-7048-2E4A-01C62D19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72" y="1990672"/>
            <a:ext cx="9466052" cy="46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4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通过以下三个方法优化了性能：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定义全局规则，缩小检查范围。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选择筛选条件时，尽可能是有代表性的，从而减少条件的数量。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-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条件尽可能简单，而且不使用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nocase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这种大小写不区分的修饰符降低效率。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5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30906-B5A5-903F-5044-129AA7D3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3" y="1301554"/>
            <a:ext cx="10744949" cy="42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88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针对有壳的样本：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先对脱壳后的文件进行分析，选择比较有代表性的字符串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然后直接使用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查看脱壳前程序的字符串，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若字符串中没有，直接使用十六进制机器码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98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Lab01-02.exe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中的可疑网址，脱壳前是一串十六进制码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CF568A-D5C2-BFE4-7EBA-7379E5BD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491" y="2225843"/>
            <a:ext cx="7461014" cy="42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2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把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规则保存为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lab1.yar,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执行检查，可以看到，五个文件均被检出。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AA642-57D3-71FB-6DAB-CDD54E7BF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9" y="3121647"/>
            <a:ext cx="11664778" cy="18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77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为了测试执行效率，我编写了一个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脚本、执行扫描和时间统计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C67D8-1084-2306-7978-B31284B8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67" y="2048460"/>
            <a:ext cx="6596841" cy="46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1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1685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运行结果如下，我这个文件夹大小为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1.00GB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、有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1162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个文件，运行时间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1.07s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。表明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规则效率较高！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327A7-AB4A-6727-FF36-F12F7EEE7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3" y="3429000"/>
            <a:ext cx="10177849" cy="25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4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Yara</a:t>
            </a:r>
            <a:r>
              <a:rPr lang="zh-CN" altLang="en-US"/>
              <a:t>编写和分析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515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探讨如何优化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结合理论课所讲知识和实验中亲自对比，我总结出了以下规律：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当检查特征字符串时如果使用全局搜索效率会很低，而指定地址或地址范围时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条件执行效率会变高；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使用通配符或正则表达式比简单的字符串匹配性能低；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对于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进制字符串匹配，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??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的效率比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[...]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效率更高⼀点；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遇到大文件，可以分批处理。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147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D3547F-3136-74D4-678C-2F1815A1D24D}"/>
              </a:ext>
            </a:extLst>
          </p:cNvPr>
          <p:cNvSpPr txBox="1"/>
          <p:nvPr/>
        </p:nvSpPr>
        <p:spPr>
          <a:xfrm>
            <a:off x="2172586" y="24706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  <a:endParaRPr lang="en-US" altLang="zh-CN" sz="66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B1753-FFD4-8172-6A7E-FD1C2779BC1C}"/>
              </a:ext>
            </a:extLst>
          </p:cNvPr>
          <p:cNvSpPr txBox="1"/>
          <p:nvPr/>
        </p:nvSpPr>
        <p:spPr>
          <a:xfrm>
            <a:off x="4671237" y="5450958"/>
            <a:ext cx="284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胡博浩   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2212998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23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实验工具和环境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查看文件信息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DIE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ExeinfoPE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StudyPE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pestudio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25D2BB-D013-4496-7B86-6D59D621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10" y="1987581"/>
            <a:ext cx="7207776" cy="44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实验工具和环境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脱壳工具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upx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工具、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Xvolkolak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资源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Resource Hacker</a:t>
            </a: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环境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本机、虚拟机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68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427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VirusTotal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MicroSoft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Defender </a:t>
            </a: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AntiVirus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等分析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VirusTotal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：匹配的病毒特征码、反病毒引擎报告的病毒名称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MicroSoft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 Defender </a:t>
            </a:r>
            <a:r>
              <a:rPr lang="en-US" altLang="zh-CN" sz="2800" err="1">
                <a:latin typeface="华文中宋" panose="02010600040101010101" pitchFamily="2" charset="-122"/>
                <a:ea typeface="华文中宋" panose="02010600040101010101" pitchFamily="2" charset="-122"/>
              </a:rPr>
              <a:t>AntiVirus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：自定义扫描、查看详细信息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2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163637"/>
            <a:ext cx="11059296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VirusTotal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以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Lab01-04.exe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为例，从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VirusTotal.com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得到的结果表明这个程序是与下载器相关的。</a:t>
            </a:r>
          </a:p>
        </p:txBody>
      </p:sp>
    </p:spTree>
    <p:extLst>
      <p:ext uri="{BB962C8B-B14F-4D97-AF65-F5344CB8AC3E}">
        <p14:creationId xmlns:p14="http://schemas.microsoft.com/office/powerpoint/2010/main" val="423648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E6A11-3F1A-AF97-F62C-DE17F996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88" y="1163637"/>
            <a:ext cx="8436020" cy="50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分析的大致流程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838200" y="1392966"/>
            <a:ext cx="11059296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MicroSoft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Defender </a:t>
            </a:r>
            <a:r>
              <a:rPr lang="en-US" altLang="zh-CN" sz="2800" b="1" err="1">
                <a:latin typeface="华文中宋" panose="02010600040101010101" pitchFamily="2" charset="-122"/>
                <a:ea typeface="华文中宋" panose="02010600040101010101" pitchFamily="2" charset="-122"/>
              </a:rPr>
              <a:t>AntiVirus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      打开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Microsoft Defender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反病毒，执行自定义扫描，结果如下，发现了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个威胁，每个样本对应一个：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93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2108</Words>
  <Application>Microsoft Office PowerPoint</Application>
  <PresentationFormat>宽屏</PresentationFormat>
  <Paragraphs>213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Iosevka Curly</vt:lpstr>
      <vt:lpstr>等线</vt:lpstr>
      <vt:lpstr>等线 Light</vt:lpstr>
      <vt:lpstr>方正姚体</vt:lpstr>
      <vt:lpstr>华文中宋</vt:lpstr>
      <vt:lpstr>楷体</vt:lpstr>
      <vt:lpstr>Arial</vt:lpstr>
      <vt:lpstr>Office 主题​​</vt:lpstr>
      <vt:lpstr>PowerPoint 演示文稿</vt:lpstr>
      <vt:lpstr>目录</vt:lpstr>
      <vt:lpstr>实验工具和环境</vt:lpstr>
      <vt:lpstr>实验工具和环境</vt:lpstr>
      <vt:lpstr>实验工具和环境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分析的大致流程</vt:lpstr>
      <vt:lpstr>Yara编写和分析</vt:lpstr>
      <vt:lpstr>Yara编写和分析</vt:lpstr>
      <vt:lpstr>Yara编写和分析</vt:lpstr>
      <vt:lpstr>Yara编写和分析</vt:lpstr>
      <vt:lpstr>Yara编写和分析</vt:lpstr>
      <vt:lpstr>Yara编写和分析</vt:lpstr>
      <vt:lpstr>Yara编写和分析</vt:lpstr>
      <vt:lpstr>Yara编写和分析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hu</dc:creator>
  <cp:lastModifiedBy>hao hu</cp:lastModifiedBy>
  <cp:revision>9</cp:revision>
  <dcterms:created xsi:type="dcterms:W3CDTF">2024-09-22T07:58:36Z</dcterms:created>
  <dcterms:modified xsi:type="dcterms:W3CDTF">2024-09-27T12:15:06Z</dcterms:modified>
</cp:coreProperties>
</file>