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1480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D:\02教研室和本科教学\1.纲要课堂教学\PPT模板南开 - 副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23528" y="548680"/>
            <a:ext cx="6660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2023</a:t>
            </a:r>
            <a:r>
              <a:rPr lang="zh-CN" altLang="en-US" sz="2800" dirty="0"/>
              <a:t>年“中国近现代史纲要”课期中论文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799957"/>
            <a:ext cx="82022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主题</a:t>
            </a:r>
            <a:r>
              <a:rPr lang="zh-CN" altLang="en-US" sz="2800" dirty="0"/>
              <a:t>：</a:t>
            </a:r>
            <a:r>
              <a:rPr lang="zh-CN" altLang="en-US" sz="32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谈谈你对洋务运动的看法</a:t>
            </a:r>
            <a:endParaRPr lang="en-US" altLang="zh-CN" sz="32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z="2800" dirty="0"/>
          </a:p>
          <a:p>
            <a:r>
              <a:rPr lang="zh-CN" altLang="en-US" sz="2800" b="1" dirty="0"/>
              <a:t>要求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000" dirty="0"/>
              <a:t>        1.</a:t>
            </a:r>
            <a:r>
              <a:rPr lang="zh-CN" altLang="en-US" sz="2000" dirty="0"/>
              <a:t>论文题目自拟</a:t>
            </a:r>
            <a:endParaRPr lang="en-US" altLang="zh-CN" sz="2000" dirty="0"/>
          </a:p>
          <a:p>
            <a:r>
              <a:rPr lang="en-US" altLang="zh-CN" sz="2000" dirty="0"/>
              <a:t>        2.</a:t>
            </a:r>
            <a:r>
              <a:rPr lang="zh-CN" altLang="en-US" sz="2000" dirty="0"/>
              <a:t>论文字数</a:t>
            </a:r>
            <a:r>
              <a:rPr lang="en-US" altLang="zh-CN" sz="2000" dirty="0"/>
              <a:t>2000</a:t>
            </a:r>
            <a:r>
              <a:rPr lang="zh-CN" altLang="en-US" sz="2000" dirty="0"/>
              <a:t>字左右</a:t>
            </a:r>
            <a:endParaRPr lang="en-US" altLang="zh-CN" sz="2000" dirty="0"/>
          </a:p>
          <a:p>
            <a:r>
              <a:rPr lang="en-US" altLang="zh-CN" sz="2000" dirty="0"/>
              <a:t>        3.</a:t>
            </a:r>
            <a:r>
              <a:rPr lang="zh-CN" altLang="en-US" sz="2000" dirty="0"/>
              <a:t>论文不设封面，第一页内容包括论文题目</a:t>
            </a:r>
            <a:r>
              <a:rPr lang="en-US" altLang="zh-CN" sz="2000" dirty="0"/>
              <a:t>+</a:t>
            </a:r>
            <a:r>
              <a:rPr lang="zh-CN" altLang="en-US" sz="2000" dirty="0"/>
              <a:t>个人信息（学院、专业、学号、姓名等）</a:t>
            </a:r>
            <a:r>
              <a:rPr lang="en-US" altLang="zh-CN" sz="2000" dirty="0"/>
              <a:t>+</a:t>
            </a:r>
            <a:r>
              <a:rPr lang="zh-CN" altLang="en-US" sz="2000" dirty="0"/>
              <a:t>正文</a:t>
            </a:r>
            <a:endParaRPr lang="en-US" altLang="zh-CN" sz="2000" dirty="0"/>
          </a:p>
          <a:p>
            <a:r>
              <a:rPr lang="en-US" altLang="zh-CN" sz="2000" dirty="0"/>
              <a:t>         4.</a:t>
            </a:r>
            <a:r>
              <a:rPr lang="zh-CN" altLang="en-US" sz="2000" dirty="0"/>
              <a:t>提交</a:t>
            </a:r>
            <a:r>
              <a:rPr lang="en-US" altLang="zh-CN" sz="2000" dirty="0"/>
              <a:t>PDF</a:t>
            </a:r>
            <a:r>
              <a:rPr lang="zh-CN" altLang="en-US" sz="2000" dirty="0"/>
              <a:t>电子版，文件名为：班号</a:t>
            </a:r>
            <a:r>
              <a:rPr lang="en-US" altLang="zh-CN" sz="2000" dirty="0"/>
              <a:t>+</a:t>
            </a:r>
            <a:r>
              <a:rPr lang="zh-CN" altLang="en-US" sz="2000" dirty="0"/>
              <a:t>学号</a:t>
            </a:r>
            <a:r>
              <a:rPr lang="en-US" altLang="zh-CN" sz="2000" dirty="0"/>
              <a:t>+</a:t>
            </a:r>
            <a:r>
              <a:rPr lang="zh-CN" altLang="en-US" sz="2000" dirty="0"/>
              <a:t>姓名</a:t>
            </a:r>
            <a:endParaRPr lang="en-US" altLang="zh-CN" sz="2000" dirty="0"/>
          </a:p>
          <a:p>
            <a:r>
              <a:rPr lang="en-US" altLang="zh-CN" sz="2000" dirty="0"/>
              <a:t>         5.11</a:t>
            </a:r>
            <a:r>
              <a:rPr lang="zh-CN" altLang="en-US" sz="2000" dirty="0"/>
              <a:t>月</a:t>
            </a:r>
            <a:r>
              <a:rPr lang="en-US" altLang="zh-CN" sz="2000" dirty="0"/>
              <a:t>18-20</a:t>
            </a:r>
            <a:r>
              <a:rPr lang="zh-CN" altLang="en-US" sz="2000" dirty="0"/>
              <a:t>日之间发至助教邮箱：</a:t>
            </a:r>
            <a:r>
              <a:rPr lang="en-US" altLang="zh-CN" sz="2000" dirty="0"/>
              <a:t>2120223077@mail.nankai.edu.cn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102</Words>
  <Application>Microsoft Macintosh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lipingJI</dc:creator>
  <cp:lastModifiedBy>浩 曾</cp:lastModifiedBy>
  <cp:revision>10</cp:revision>
  <dcterms:created xsi:type="dcterms:W3CDTF">2020-11-02T23:50:10Z</dcterms:created>
  <dcterms:modified xsi:type="dcterms:W3CDTF">2023-11-06T08:26:01Z</dcterms:modified>
</cp:coreProperties>
</file>