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71" r:id="rId4"/>
    <p:sldId id="279" r:id="rId5"/>
    <p:sldId id="280" r:id="rId6"/>
    <p:sldId id="333" r:id="rId7"/>
    <p:sldId id="273" r:id="rId8"/>
    <p:sldId id="299" r:id="rId9"/>
    <p:sldId id="278" r:id="rId10"/>
    <p:sldId id="337" r:id="rId11"/>
    <p:sldId id="291" r:id="rId12"/>
    <p:sldId id="331" r:id="rId13"/>
    <p:sldId id="338" r:id="rId14"/>
    <p:sldId id="33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FBC"/>
    <a:srgbClr val="97BEBC"/>
    <a:srgbClr val="B84970"/>
    <a:srgbClr val="4D6D78"/>
    <a:srgbClr val="4C6D78"/>
    <a:srgbClr val="FF5B4A"/>
    <a:srgbClr val="C5D6DE"/>
    <a:srgbClr val="F2F2F2"/>
    <a:srgbClr val="B84971"/>
    <a:srgbClr val="C4D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2B907-66D6-433D-A8F4-262A3BCF5830}" v="283" dt="2023-12-22T09:06:22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hu" userId="41e36e41c9b4c4cb" providerId="LiveId" clId="{CA12B907-66D6-433D-A8F4-262A3BCF5830}"/>
    <pc:docChg chg="undo custSel addSld delSld modSld">
      <pc:chgData name="hao hu" userId="41e36e41c9b4c4cb" providerId="LiveId" clId="{CA12B907-66D6-433D-A8F4-262A3BCF5830}" dt="2023-12-22T09:10:32.812" v="1092" actId="20577"/>
      <pc:docMkLst>
        <pc:docMk/>
      </pc:docMkLst>
      <pc:sldChg chg="addSp delSp modSp mod">
        <pc:chgData name="hao hu" userId="41e36e41c9b4c4cb" providerId="LiveId" clId="{CA12B907-66D6-433D-A8F4-262A3BCF5830}" dt="2023-12-22T07:22:30.183" v="176" actId="20577"/>
        <pc:sldMkLst>
          <pc:docMk/>
          <pc:sldMk cId="0" sldId="256"/>
        </pc:sldMkLst>
        <pc:spChg chg="add del">
          <ac:chgData name="hao hu" userId="41e36e41c9b4c4cb" providerId="LiveId" clId="{CA12B907-66D6-433D-A8F4-262A3BCF5830}" dt="2023-12-22T05:56:45.760" v="25" actId="478"/>
          <ac:spMkLst>
            <pc:docMk/>
            <pc:sldMk cId="0" sldId="256"/>
            <ac:spMk id="6" creationId="{98BDC311-0826-4922-981E-106F30ABCB78}"/>
          </ac:spMkLst>
        </pc:spChg>
        <pc:spChg chg="mod">
          <ac:chgData name="hao hu" userId="41e36e41c9b4c4cb" providerId="LiveId" clId="{CA12B907-66D6-433D-A8F4-262A3BCF5830}" dt="2023-12-22T05:56:32.153" v="23"/>
          <ac:spMkLst>
            <pc:docMk/>
            <pc:sldMk cId="0" sldId="256"/>
            <ac:spMk id="7" creationId="{00000000-0000-0000-0000-000000000000}"/>
          </ac:spMkLst>
        </pc:spChg>
        <pc:spChg chg="mod">
          <ac:chgData name="hao hu" userId="41e36e41c9b4c4cb" providerId="LiveId" clId="{CA12B907-66D6-433D-A8F4-262A3BCF5830}" dt="2023-12-22T05:56:12.295" v="15"/>
          <ac:spMkLst>
            <pc:docMk/>
            <pc:sldMk cId="0" sldId="256"/>
            <ac:spMk id="9" creationId="{00000000-0000-0000-0000-000000000000}"/>
          </ac:spMkLst>
        </pc:spChg>
        <pc:spChg chg="del">
          <ac:chgData name="hao hu" userId="41e36e41c9b4c4cb" providerId="LiveId" clId="{CA12B907-66D6-433D-A8F4-262A3BCF5830}" dt="2023-12-22T05:56:19.801" v="16" actId="478"/>
          <ac:spMkLst>
            <pc:docMk/>
            <pc:sldMk cId="0" sldId="256"/>
            <ac:spMk id="12" creationId="{0E931FDF-B81E-43EA-A4A6-3BA9467E31C5}"/>
          </ac:spMkLst>
        </pc:spChg>
        <pc:spChg chg="del">
          <ac:chgData name="hao hu" userId="41e36e41c9b4c4cb" providerId="LiveId" clId="{CA12B907-66D6-433D-A8F4-262A3BCF5830}" dt="2023-12-22T05:56:23.629" v="17" actId="478"/>
          <ac:spMkLst>
            <pc:docMk/>
            <pc:sldMk cId="0" sldId="256"/>
            <ac:spMk id="14" creationId="{9908B28C-D7E0-405D-A2D6-B8EE344FCDA7}"/>
          </ac:spMkLst>
        </pc:spChg>
        <pc:spChg chg="mod">
          <ac:chgData name="hao hu" userId="41e36e41c9b4c4cb" providerId="LiveId" clId="{CA12B907-66D6-433D-A8F4-262A3BCF5830}" dt="2023-12-22T07:22:30.183" v="176" actId="20577"/>
          <ac:spMkLst>
            <pc:docMk/>
            <pc:sldMk cId="0" sldId="256"/>
            <ac:spMk id="17" creationId="{00000000-0000-0000-0000-000000000000}"/>
          </ac:spMkLst>
        </pc:spChg>
        <pc:spChg chg="mod">
          <ac:chgData name="hao hu" userId="41e36e41c9b4c4cb" providerId="LiveId" clId="{CA12B907-66D6-433D-A8F4-262A3BCF5830}" dt="2023-12-22T07:22:02.147" v="170"/>
          <ac:spMkLst>
            <pc:docMk/>
            <pc:sldMk cId="0" sldId="256"/>
            <ac:spMk id="18" creationId="{00000000-0000-0000-0000-000000000000}"/>
          </ac:spMkLst>
        </pc:spChg>
        <pc:spChg chg="mod">
          <ac:chgData name="hao hu" userId="41e36e41c9b4c4cb" providerId="LiveId" clId="{CA12B907-66D6-433D-A8F4-262A3BCF5830}" dt="2023-12-22T06:00:18.743" v="78" actId="20577"/>
          <ac:spMkLst>
            <pc:docMk/>
            <pc:sldMk cId="0" sldId="256"/>
            <ac:spMk id="20" creationId="{00000000-0000-0000-0000-000000000000}"/>
          </ac:spMkLst>
        </pc:spChg>
        <pc:grpChg chg="add del mod">
          <ac:chgData name="hao hu" userId="41e36e41c9b4c4cb" providerId="LiveId" clId="{CA12B907-66D6-433D-A8F4-262A3BCF5830}" dt="2023-12-22T05:57:26.936" v="29" actId="14100"/>
          <ac:grpSpMkLst>
            <pc:docMk/>
            <pc:sldMk cId="0" sldId="256"/>
            <ac:grpSpMk id="2" creationId="{C6C4EE60-E9A1-4691-A2FE-08CBD9199F46}"/>
          </ac:grpSpMkLst>
        </pc:grpChg>
      </pc:sldChg>
      <pc:sldChg chg="del">
        <pc:chgData name="hao hu" userId="41e36e41c9b4c4cb" providerId="LiveId" clId="{CA12B907-66D6-433D-A8F4-262A3BCF5830}" dt="2023-12-22T07:30:51.932" v="284" actId="47"/>
        <pc:sldMkLst>
          <pc:docMk/>
          <pc:sldMk cId="0" sldId="257"/>
        </pc:sldMkLst>
      </pc:sldChg>
      <pc:sldChg chg="del">
        <pc:chgData name="hao hu" userId="41e36e41c9b4c4cb" providerId="LiveId" clId="{CA12B907-66D6-433D-A8F4-262A3BCF5830}" dt="2023-12-22T07:23:20.766" v="184" actId="47"/>
        <pc:sldMkLst>
          <pc:docMk/>
          <pc:sldMk cId="0" sldId="262"/>
        </pc:sldMkLst>
      </pc:sldChg>
      <pc:sldChg chg="delSp modSp mod modAnim">
        <pc:chgData name="hao hu" userId="41e36e41c9b4c4cb" providerId="LiveId" clId="{CA12B907-66D6-433D-A8F4-262A3BCF5830}" dt="2023-12-22T07:27:16.716" v="240" actId="1076"/>
        <pc:sldMkLst>
          <pc:docMk/>
          <pc:sldMk cId="0" sldId="266"/>
        </pc:sldMkLst>
        <pc:spChg chg="del mod topLvl">
          <ac:chgData name="hao hu" userId="41e36e41c9b4c4cb" providerId="LiveId" clId="{CA12B907-66D6-433D-A8F4-262A3BCF5830}" dt="2023-12-22T07:26:45.534" v="233" actId="478"/>
          <ac:spMkLst>
            <pc:docMk/>
            <pc:sldMk cId="0" sldId="266"/>
            <ac:spMk id="9" creationId="{00000000-0000-0000-0000-000000000000}"/>
          </ac:spMkLst>
        </pc:spChg>
        <pc:spChg chg="mod topLvl">
          <ac:chgData name="hao hu" userId="41e36e41c9b4c4cb" providerId="LiveId" clId="{CA12B907-66D6-433D-A8F4-262A3BCF5830}" dt="2023-12-22T07:27:16.716" v="240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hao hu" userId="41e36e41c9b4c4cb" providerId="LiveId" clId="{CA12B907-66D6-433D-A8F4-262A3BCF5830}" dt="2023-12-22T07:25:30.170" v="221" actId="1076"/>
          <ac:spMkLst>
            <pc:docMk/>
            <pc:sldMk cId="0" sldId="266"/>
            <ac:spMk id="11" creationId="{00000000-0000-0000-0000-000000000000}"/>
          </ac:spMkLst>
        </pc:spChg>
        <pc:spChg chg="mod">
          <ac:chgData name="hao hu" userId="41e36e41c9b4c4cb" providerId="LiveId" clId="{CA12B907-66D6-433D-A8F4-262A3BCF5830}" dt="2023-12-22T07:25:09.173" v="215" actId="1076"/>
          <ac:spMkLst>
            <pc:docMk/>
            <pc:sldMk cId="0" sldId="266"/>
            <ac:spMk id="12" creationId="{F5EDC48A-8A86-42B4-A04E-71D0462CBA84}"/>
          </ac:spMkLst>
        </pc:spChg>
        <pc:spChg chg="del">
          <ac:chgData name="hao hu" userId="41e36e41c9b4c4cb" providerId="LiveId" clId="{CA12B907-66D6-433D-A8F4-262A3BCF5830}" dt="2023-12-22T07:23:55.197" v="201" actId="478"/>
          <ac:spMkLst>
            <pc:docMk/>
            <pc:sldMk cId="0" sldId="266"/>
            <ac:spMk id="16" creationId="{00000000-0000-0000-0000-000000000000}"/>
          </ac:spMkLst>
        </pc:spChg>
        <pc:grpChg chg="del">
          <ac:chgData name="hao hu" userId="41e36e41c9b4c4cb" providerId="LiveId" clId="{CA12B907-66D6-433D-A8F4-262A3BCF5830}" dt="2023-12-22T07:26:45.534" v="233" actId="478"/>
          <ac:grpSpMkLst>
            <pc:docMk/>
            <pc:sldMk cId="0" sldId="266"/>
            <ac:grpSpMk id="7" creationId="{00000000-0000-0000-0000-000000000000}"/>
          </ac:grpSpMkLst>
        </pc:grpChg>
      </pc:sldChg>
      <pc:sldChg chg="del">
        <pc:chgData name="hao hu" userId="41e36e41c9b4c4cb" providerId="LiveId" clId="{CA12B907-66D6-433D-A8F4-262A3BCF5830}" dt="2023-12-22T07:30:53.073" v="285" actId="47"/>
        <pc:sldMkLst>
          <pc:docMk/>
          <pc:sldMk cId="0" sldId="270"/>
        </pc:sldMkLst>
      </pc:sldChg>
      <pc:sldChg chg="addSp delSp modSp mod modAnim">
        <pc:chgData name="hao hu" userId="41e36e41c9b4c4cb" providerId="LiveId" clId="{CA12B907-66D6-433D-A8F4-262A3BCF5830}" dt="2023-12-22T08:22:50.620" v="600" actId="5793"/>
        <pc:sldMkLst>
          <pc:docMk/>
          <pc:sldMk cId="0" sldId="271"/>
        </pc:sldMkLst>
        <pc:spChg chg="add mod">
          <ac:chgData name="hao hu" userId="41e36e41c9b4c4cb" providerId="LiveId" clId="{CA12B907-66D6-433D-A8F4-262A3BCF5830}" dt="2023-12-22T08:22:50.620" v="600" actId="5793"/>
          <ac:spMkLst>
            <pc:docMk/>
            <pc:sldMk cId="0" sldId="271"/>
            <ac:spMk id="2" creationId="{FB7697AE-EDA3-2060-1AFD-2E2CEA661DB8}"/>
          </ac:spMkLst>
        </pc:spChg>
        <pc:spChg chg="mod">
          <ac:chgData name="hao hu" userId="41e36e41c9b4c4cb" providerId="LiveId" clId="{CA12B907-66D6-433D-A8F4-262A3BCF5830}" dt="2023-12-22T07:26:01.517" v="230"/>
          <ac:spMkLst>
            <pc:docMk/>
            <pc:sldMk cId="0" sldId="271"/>
            <ac:spMk id="45" creationId="{00000000-0000-0000-0000-000000000000}"/>
          </ac:spMkLst>
        </pc:spChg>
        <pc:grpChg chg="del">
          <ac:chgData name="hao hu" userId="41e36e41c9b4c4cb" providerId="LiveId" clId="{CA12B907-66D6-433D-A8F4-262A3BCF5830}" dt="2023-12-22T07:32:05.577" v="287" actId="478"/>
          <ac:grpSpMkLst>
            <pc:docMk/>
            <pc:sldMk cId="0" sldId="271"/>
            <ac:grpSpMk id="5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2:05.577" v="287" actId="478"/>
          <ac:grpSpMkLst>
            <pc:docMk/>
            <pc:sldMk cId="0" sldId="271"/>
            <ac:grpSpMk id="7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2:05.577" v="287" actId="478"/>
          <ac:grpSpMkLst>
            <pc:docMk/>
            <pc:sldMk cId="0" sldId="271"/>
            <ac:grpSpMk id="16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2:05.577" v="287" actId="478"/>
          <ac:grpSpMkLst>
            <pc:docMk/>
            <pc:sldMk cId="0" sldId="271"/>
            <ac:grpSpMk id="37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2:05.577" v="287" actId="478"/>
          <ac:grpSpMkLst>
            <pc:docMk/>
            <pc:sldMk cId="0" sldId="271"/>
            <ac:grpSpMk id="40" creationId="{00000000-0000-0000-0000-000000000000}"/>
          </ac:grpSpMkLst>
        </pc:grpChg>
      </pc:sldChg>
      <pc:sldChg chg="addSp delSp modSp mod delAnim">
        <pc:chgData name="hao hu" userId="41e36e41c9b4c4cb" providerId="LiveId" clId="{CA12B907-66D6-433D-A8F4-262A3BCF5830}" dt="2023-12-22T08:38:31.916" v="726"/>
        <pc:sldMkLst>
          <pc:docMk/>
          <pc:sldMk cId="0" sldId="273"/>
        </pc:sldMkLst>
        <pc:spChg chg="add del mod">
          <ac:chgData name="hao hu" userId="41e36e41c9b4c4cb" providerId="LiveId" clId="{CA12B907-66D6-433D-A8F4-262A3BCF5830}" dt="2023-12-22T08:30:16.215" v="657"/>
          <ac:spMkLst>
            <pc:docMk/>
            <pc:sldMk cId="0" sldId="273"/>
            <ac:spMk id="2" creationId="{596BDB16-14C9-358A-38C3-75B3C43B0D25}"/>
          </ac:spMkLst>
        </pc:spChg>
        <pc:spChg chg="add mod">
          <ac:chgData name="hao hu" userId="41e36e41c9b4c4cb" providerId="LiveId" clId="{CA12B907-66D6-433D-A8F4-262A3BCF5830}" dt="2023-12-22T08:38:07.047" v="718" actId="1076"/>
          <ac:spMkLst>
            <pc:docMk/>
            <pc:sldMk cId="0" sldId="273"/>
            <ac:spMk id="3" creationId="{FC9F52C5-89D8-91E5-A246-5C817E6E23A7}"/>
          </ac:spMkLst>
        </pc:spChg>
        <pc:spChg chg="mod">
          <ac:chgData name="hao hu" userId="41e36e41c9b4c4cb" providerId="LiveId" clId="{CA12B907-66D6-433D-A8F4-262A3BCF5830}" dt="2023-12-22T08:38:31.916" v="726"/>
          <ac:spMkLst>
            <pc:docMk/>
            <pc:sldMk cId="0" sldId="273"/>
            <ac:spMk id="11" creationId="{92EAC632-FBDE-4D91-A315-965970061ABF}"/>
          </ac:spMkLst>
        </pc:spChg>
        <pc:spChg chg="del">
          <ac:chgData name="hao hu" userId="41e36e41c9b4c4cb" providerId="LiveId" clId="{CA12B907-66D6-433D-A8F4-262A3BCF5830}" dt="2023-12-22T08:29:57.355" v="653" actId="478"/>
          <ac:spMkLst>
            <pc:docMk/>
            <pc:sldMk cId="0" sldId="273"/>
            <ac:spMk id="11268" creationId="{00000000-0000-0000-0000-000000000000}"/>
          </ac:spMkLst>
        </pc:spChg>
        <pc:grpChg chg="del">
          <ac:chgData name="hao hu" userId="41e36e41c9b4c4cb" providerId="LiveId" clId="{CA12B907-66D6-433D-A8F4-262A3BCF5830}" dt="2023-12-22T08:29:59.795" v="654" actId="478"/>
          <ac:grpSpMkLst>
            <pc:docMk/>
            <pc:sldMk cId="0" sldId="273"/>
            <ac:grpSpMk id="8" creationId="{00000000-0000-0000-0000-000000000000}"/>
          </ac:grpSpMkLst>
        </pc:grpChg>
      </pc:sldChg>
      <pc:sldChg chg="del">
        <pc:chgData name="hao hu" userId="41e36e41c9b4c4cb" providerId="LiveId" clId="{CA12B907-66D6-433D-A8F4-262A3BCF5830}" dt="2023-12-22T07:30:54.519" v="286" actId="47"/>
        <pc:sldMkLst>
          <pc:docMk/>
          <pc:sldMk cId="0" sldId="275"/>
        </pc:sldMkLst>
      </pc:sldChg>
      <pc:sldChg chg="del">
        <pc:chgData name="hao hu" userId="41e36e41c9b4c4cb" providerId="LiveId" clId="{CA12B907-66D6-433D-A8F4-262A3BCF5830}" dt="2023-12-22T07:30:40.995" v="280" actId="47"/>
        <pc:sldMkLst>
          <pc:docMk/>
          <pc:sldMk cId="0" sldId="276"/>
        </pc:sldMkLst>
      </pc:sldChg>
      <pc:sldChg chg="del">
        <pc:chgData name="hao hu" userId="41e36e41c9b4c4cb" providerId="LiveId" clId="{CA12B907-66D6-433D-A8F4-262A3BCF5830}" dt="2023-12-22T07:49:33.738" v="535" actId="47"/>
        <pc:sldMkLst>
          <pc:docMk/>
          <pc:sldMk cId="0" sldId="277"/>
        </pc:sldMkLst>
      </pc:sldChg>
      <pc:sldChg chg="addSp delSp modSp mod delAnim">
        <pc:chgData name="hao hu" userId="41e36e41c9b4c4cb" providerId="LiveId" clId="{CA12B907-66D6-433D-A8F4-262A3BCF5830}" dt="2023-12-22T09:08:39.387" v="1065" actId="20577"/>
        <pc:sldMkLst>
          <pc:docMk/>
          <pc:sldMk cId="0" sldId="278"/>
        </pc:sldMkLst>
        <pc:spChg chg="add del mod">
          <ac:chgData name="hao hu" userId="41e36e41c9b4c4cb" providerId="LiveId" clId="{CA12B907-66D6-433D-A8F4-262A3BCF5830}" dt="2023-12-22T08:32:12.008" v="665"/>
          <ac:spMkLst>
            <pc:docMk/>
            <pc:sldMk cId="0" sldId="278"/>
            <ac:spMk id="2" creationId="{9FD98F1D-42EA-FA71-85FD-EA244012EAB2}"/>
          </ac:spMkLst>
        </pc:spChg>
        <pc:spChg chg="add mod">
          <ac:chgData name="hao hu" userId="41e36e41c9b4c4cb" providerId="LiveId" clId="{CA12B907-66D6-433D-A8F4-262A3BCF5830}" dt="2023-12-22T09:08:39.387" v="1065" actId="20577"/>
          <ac:spMkLst>
            <pc:docMk/>
            <pc:sldMk cId="0" sldId="278"/>
            <ac:spMk id="4" creationId="{67D39D19-82C3-FB3B-82C0-14085FE6CE64}"/>
          </ac:spMkLst>
        </pc:spChg>
        <pc:spChg chg="mod">
          <ac:chgData name="hao hu" userId="41e36e41c9b4c4cb" providerId="LiveId" clId="{CA12B907-66D6-433D-A8F4-262A3BCF5830}" dt="2023-12-22T07:43:45.159" v="476"/>
          <ac:spMkLst>
            <pc:docMk/>
            <pc:sldMk cId="0" sldId="278"/>
            <ac:spMk id="19" creationId="{CFFBBE68-0B72-4B48-908E-67DA8F0EB546}"/>
          </ac:spMkLst>
        </pc:spChg>
        <pc:grpChg chg="del">
          <ac:chgData name="hao hu" userId="41e36e41c9b4c4cb" providerId="LiveId" clId="{CA12B907-66D6-433D-A8F4-262A3BCF5830}" dt="2023-12-22T08:32:01.332" v="662" actId="478"/>
          <ac:grpSpMkLst>
            <pc:docMk/>
            <pc:sldMk cId="0" sldId="278"/>
            <ac:grpSpMk id="28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2:01.332" v="662" actId="478"/>
          <ac:grpSpMkLst>
            <pc:docMk/>
            <pc:sldMk cId="0" sldId="278"/>
            <ac:grpSpMk id="11267" creationId="{00000000-0000-0000-0000-000000000000}"/>
          </ac:grpSpMkLst>
        </pc:grpChg>
      </pc:sldChg>
      <pc:sldChg chg="addSp delSp modSp mod delAnim">
        <pc:chgData name="hao hu" userId="41e36e41c9b4c4cb" providerId="LiveId" clId="{CA12B907-66D6-433D-A8F4-262A3BCF5830}" dt="2023-12-22T08:26:02.684" v="629" actId="1076"/>
        <pc:sldMkLst>
          <pc:docMk/>
          <pc:sldMk cId="3088391786" sldId="279"/>
        </pc:sldMkLst>
        <pc:spChg chg="add mod">
          <ac:chgData name="hao hu" userId="41e36e41c9b4c4cb" providerId="LiveId" clId="{CA12B907-66D6-433D-A8F4-262A3BCF5830}" dt="2023-12-22T08:26:02.684" v="629" actId="1076"/>
          <ac:spMkLst>
            <pc:docMk/>
            <pc:sldMk cId="3088391786" sldId="279"/>
            <ac:spMk id="2" creationId="{94BFC263-7BAB-8AD7-AABD-D3C28DAA790C}"/>
          </ac:spMkLst>
        </pc:spChg>
        <pc:spChg chg="mod">
          <ac:chgData name="hao hu" userId="41e36e41c9b4c4cb" providerId="LiveId" clId="{CA12B907-66D6-433D-A8F4-262A3BCF5830}" dt="2023-12-22T07:35:38.413" v="341"/>
          <ac:spMkLst>
            <pc:docMk/>
            <pc:sldMk cId="3088391786" sldId="279"/>
            <ac:spMk id="36" creationId="{E6944C89-0BAA-4776-BEA6-8A60BE7A3381}"/>
          </ac:spMkLst>
        </pc:s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4" creationId="{8F8BC48D-73E0-4289-B976-B4833F977E0C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9" creationId="{595C03A8-DE06-4852-9685-AA6573AB4F62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14" creationId="{E13ED2F8-AB3D-4365-8D8E-5D3DC0BD2841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19" creationId="{D504ABF5-2AE3-4DA8-91F3-668C87D02A5C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24" creationId="{366AD773-0A61-47C7-8A1F-615E2D008FD0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27" creationId="{1001A8D1-351B-4D90-AC24-957E0AA46E8B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30" creationId="{7909740A-EACF-433B-B221-4A9C07144CBD}"/>
          </ac:grpSpMkLst>
        </pc:grpChg>
        <pc:grpChg chg="del">
          <ac:chgData name="hao hu" userId="41e36e41c9b4c4cb" providerId="LiveId" clId="{CA12B907-66D6-433D-A8F4-262A3BCF5830}" dt="2023-12-22T07:35:46.030" v="342" actId="478"/>
          <ac:grpSpMkLst>
            <pc:docMk/>
            <pc:sldMk cId="3088391786" sldId="279"/>
            <ac:grpSpMk id="33" creationId="{9E21399D-65A9-45A5-B30B-A0C0CDE9EC8A}"/>
          </ac:grpSpMkLst>
        </pc:grpChg>
      </pc:sldChg>
      <pc:sldChg chg="addSp delSp modSp mod delAnim">
        <pc:chgData name="hao hu" userId="41e36e41c9b4c4cb" providerId="LiveId" clId="{CA12B907-66D6-433D-A8F4-262A3BCF5830}" dt="2023-12-22T08:29:10.506" v="652" actId="1076"/>
        <pc:sldMkLst>
          <pc:docMk/>
          <pc:sldMk cId="0" sldId="280"/>
        </pc:sldMkLst>
        <pc:spChg chg="add mod">
          <ac:chgData name="hao hu" userId="41e36e41c9b4c4cb" providerId="LiveId" clId="{CA12B907-66D6-433D-A8F4-262A3BCF5830}" dt="2023-12-22T08:29:10.506" v="652" actId="1076"/>
          <ac:spMkLst>
            <pc:docMk/>
            <pc:sldMk cId="0" sldId="280"/>
            <ac:spMk id="8" creationId="{53323E59-9CF2-FF70-4D61-912F7C1C8146}"/>
          </ac:spMkLst>
        </pc:spChg>
        <pc:spChg chg="mod">
          <ac:chgData name="hao hu" userId="41e36e41c9b4c4cb" providerId="LiveId" clId="{CA12B907-66D6-433D-A8F4-262A3BCF5830}" dt="2023-12-22T07:38:35.384" v="397"/>
          <ac:spMkLst>
            <pc:docMk/>
            <pc:sldMk cId="0" sldId="280"/>
            <ac:spMk id="76" creationId="{E119E712-6393-4A62-8A21-B40CA8E76884}"/>
          </ac:spMkLst>
        </pc:s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2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68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69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0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1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2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3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4" creationId="{00000000-0000-0000-0000-000000000000}"/>
          </ac:grpSpMkLst>
        </pc:grpChg>
        <pc:grpChg chg="del">
          <ac:chgData name="hao hu" userId="41e36e41c9b4c4cb" providerId="LiveId" clId="{CA12B907-66D6-433D-A8F4-262A3BCF5830}" dt="2023-12-22T07:38:09.346" v="390" actId="478"/>
          <ac:grpSpMkLst>
            <pc:docMk/>
            <pc:sldMk cId="0" sldId="280"/>
            <ac:grpSpMk id="75" creationId="{00000000-0000-0000-0000-000000000000}"/>
          </ac:grpSpMkLst>
        </pc:grpChg>
      </pc:sldChg>
      <pc:sldChg chg="del">
        <pc:chgData name="hao hu" userId="41e36e41c9b4c4cb" providerId="LiveId" clId="{CA12B907-66D6-433D-A8F4-262A3BCF5830}" dt="2023-12-22T07:41:15.144" v="439" actId="47"/>
        <pc:sldMkLst>
          <pc:docMk/>
          <pc:sldMk cId="0" sldId="281"/>
        </pc:sldMkLst>
      </pc:sldChg>
      <pc:sldChg chg="del">
        <pc:chgData name="hao hu" userId="41e36e41c9b4c4cb" providerId="LiveId" clId="{CA12B907-66D6-433D-A8F4-262A3BCF5830}" dt="2023-12-22T07:41:16.574" v="440" actId="47"/>
        <pc:sldMkLst>
          <pc:docMk/>
          <pc:sldMk cId="0" sldId="289"/>
        </pc:sldMkLst>
      </pc:sldChg>
      <pc:sldChg chg="addSp delSp modSp mod modAnim">
        <pc:chgData name="hao hu" userId="41e36e41c9b4c4cb" providerId="LiveId" clId="{CA12B907-66D6-433D-A8F4-262A3BCF5830}" dt="2023-12-22T09:07:20.011" v="965" actId="20577"/>
        <pc:sldMkLst>
          <pc:docMk/>
          <pc:sldMk cId="0" sldId="291"/>
        </pc:sldMkLst>
        <pc:spChg chg="add del mod">
          <ac:chgData name="hao hu" userId="41e36e41c9b4c4cb" providerId="LiveId" clId="{CA12B907-66D6-433D-A8F4-262A3BCF5830}" dt="2023-12-22T08:32:28.788" v="669"/>
          <ac:spMkLst>
            <pc:docMk/>
            <pc:sldMk cId="0" sldId="291"/>
            <ac:spMk id="3" creationId="{B66A5B25-A1C7-4160-B89E-9987E7E06C86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2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4" creationId="{00000000-0000-0000-0000-000000000000}"/>
          </ac:spMkLst>
        </pc:spChg>
        <pc:spChg chg="del">
          <ac:chgData name="hao hu" userId="41e36e41c9b4c4cb" providerId="LiveId" clId="{CA12B907-66D6-433D-A8F4-262A3BCF5830}" dt="2023-12-22T08:32:18.447" v="666" actId="478"/>
          <ac:spMkLst>
            <pc:docMk/>
            <pc:sldMk cId="0" sldId="291"/>
            <ac:spMk id="15" creationId="{00000000-0000-0000-0000-000000000000}"/>
          </ac:spMkLst>
        </pc:spChg>
        <pc:spChg chg="add del mod">
          <ac:chgData name="hao hu" userId="41e36e41c9b4c4cb" providerId="LiveId" clId="{CA12B907-66D6-433D-A8F4-262A3BCF5830}" dt="2023-12-22T08:54:13.288" v="797"/>
          <ac:spMkLst>
            <pc:docMk/>
            <pc:sldMk cId="0" sldId="291"/>
            <ac:spMk id="16" creationId="{68FBE7E8-0C70-2142-377C-84F7EEA40554}"/>
          </ac:spMkLst>
        </pc:spChg>
        <pc:spChg chg="add mod">
          <ac:chgData name="hao hu" userId="41e36e41c9b4c4cb" providerId="LiveId" clId="{CA12B907-66D6-433D-A8F4-262A3BCF5830}" dt="2023-12-22T09:07:20.011" v="965" actId="20577"/>
          <ac:spMkLst>
            <pc:docMk/>
            <pc:sldMk cId="0" sldId="291"/>
            <ac:spMk id="17" creationId="{0A9A9D6F-5889-FE0B-C8BC-1A24CEC99BC5}"/>
          </ac:spMkLst>
        </pc:spChg>
        <pc:spChg chg="mod">
          <ac:chgData name="hao hu" userId="41e36e41c9b4c4cb" providerId="LiveId" clId="{CA12B907-66D6-433D-A8F4-262A3BCF5830}" dt="2023-12-22T09:00:13.165" v="857"/>
          <ac:spMkLst>
            <pc:docMk/>
            <pc:sldMk cId="0" sldId="291"/>
            <ac:spMk id="78" creationId="{11C2F9A1-A622-4E35-9630-F8DEA2C20ED9}"/>
          </ac:spMkLst>
        </pc:spChg>
        <pc:grpChg chg="del">
          <ac:chgData name="hao hu" userId="41e36e41c9b4c4cb" providerId="LiveId" clId="{CA12B907-66D6-433D-A8F4-262A3BCF5830}" dt="2023-12-22T08:32:18.447" v="666" actId="478"/>
          <ac:grpSpMkLst>
            <pc:docMk/>
            <pc:sldMk cId="0" sldId="291"/>
            <ac:grpSpMk id="74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2:18.447" v="666" actId="478"/>
          <ac:grpSpMkLst>
            <pc:docMk/>
            <pc:sldMk cId="0" sldId="291"/>
            <ac:grpSpMk id="75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2:18.447" v="666" actId="478"/>
          <ac:grpSpMkLst>
            <pc:docMk/>
            <pc:sldMk cId="0" sldId="291"/>
            <ac:grpSpMk id="76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2:18.447" v="666" actId="478"/>
          <ac:grpSpMkLst>
            <pc:docMk/>
            <pc:sldMk cId="0" sldId="291"/>
            <ac:grpSpMk id="77" creationId="{00000000-0000-0000-0000-000000000000}"/>
          </ac:grpSpMkLst>
        </pc:grpChg>
        <pc:graphicFrameChg chg="del">
          <ac:chgData name="hao hu" userId="41e36e41c9b4c4cb" providerId="LiveId" clId="{CA12B907-66D6-433D-A8F4-262A3BCF5830}" dt="2023-12-22T08:32:18.447" v="666" actId="478"/>
          <ac:graphicFrameMkLst>
            <pc:docMk/>
            <pc:sldMk cId="0" sldId="291"/>
            <ac:graphicFrameMk id="2" creationId="{00000000-0000-0000-0000-000000000000}"/>
          </ac:graphicFrameMkLst>
        </pc:graphicFrameChg>
      </pc:sldChg>
      <pc:sldChg chg="addSp delSp modSp mod modAnim">
        <pc:chgData name="hao hu" userId="41e36e41c9b4c4cb" providerId="LiveId" clId="{CA12B907-66D6-433D-A8F4-262A3BCF5830}" dt="2023-12-22T09:08:56.668" v="1077" actId="20577"/>
        <pc:sldMkLst>
          <pc:docMk/>
          <pc:sldMk cId="0" sldId="299"/>
        </pc:sldMkLst>
        <pc:spChg chg="add del mod">
          <ac:chgData name="hao hu" userId="41e36e41c9b4c4cb" providerId="LiveId" clId="{CA12B907-66D6-433D-A8F4-262A3BCF5830}" dt="2023-12-22T08:31:54.316" v="661"/>
          <ac:spMkLst>
            <pc:docMk/>
            <pc:sldMk cId="0" sldId="299"/>
            <ac:spMk id="2" creationId="{18FE4234-081B-D41E-2788-744DB5A63601}"/>
          </ac:spMkLst>
        </pc:spChg>
        <pc:spChg chg="add mod">
          <ac:chgData name="hao hu" userId="41e36e41c9b4c4cb" providerId="LiveId" clId="{CA12B907-66D6-433D-A8F4-262A3BCF5830}" dt="2023-12-22T09:08:56.668" v="1077" actId="20577"/>
          <ac:spMkLst>
            <pc:docMk/>
            <pc:sldMk cId="0" sldId="299"/>
            <ac:spMk id="3" creationId="{7B7BA4DA-93A6-1172-44A6-654F908C89A9}"/>
          </ac:spMkLst>
        </pc:spChg>
        <pc:spChg chg="mod">
          <ac:chgData name="hao hu" userId="41e36e41c9b4c4cb" providerId="LiveId" clId="{CA12B907-66D6-433D-A8F4-262A3BCF5830}" dt="2023-12-22T07:43:22.513" v="464"/>
          <ac:spMkLst>
            <pc:docMk/>
            <pc:sldMk cId="0" sldId="299"/>
            <ac:spMk id="48" creationId="{585A7705-32F6-4948-B252-1B0039800A31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0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1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2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3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4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5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6" creationId="{00000000-0000-0000-0000-000000000000}"/>
          </ac:spMkLst>
        </pc:spChg>
        <pc:spChg chg="del">
          <ac:chgData name="hao hu" userId="41e36e41c9b4c4cb" providerId="LiveId" clId="{CA12B907-66D6-433D-A8F4-262A3BCF5830}" dt="2023-12-22T08:31:46.552" v="658" actId="478"/>
          <ac:spMkLst>
            <pc:docMk/>
            <pc:sldMk cId="0" sldId="299"/>
            <ac:spMk id="97" creationId="{00000000-0000-0000-0000-000000000000}"/>
          </ac:spMkLst>
        </pc:spChg>
        <pc:grpChg chg="del">
          <ac:chgData name="hao hu" userId="41e36e41c9b4c4cb" providerId="LiveId" clId="{CA12B907-66D6-433D-A8F4-262A3BCF5830}" dt="2023-12-22T08:31:46.552" v="658" actId="478"/>
          <ac:grpSpMkLst>
            <pc:docMk/>
            <pc:sldMk cId="0" sldId="299"/>
            <ac:grpSpMk id="98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1:46.552" v="658" actId="478"/>
          <ac:grpSpMkLst>
            <pc:docMk/>
            <pc:sldMk cId="0" sldId="299"/>
            <ac:grpSpMk id="99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1:46.552" v="658" actId="478"/>
          <ac:grpSpMkLst>
            <pc:docMk/>
            <pc:sldMk cId="0" sldId="299"/>
            <ac:grpSpMk id="100" creationId="{00000000-0000-0000-0000-000000000000}"/>
          </ac:grpSpMkLst>
        </pc:grpChg>
        <pc:grpChg chg="del">
          <ac:chgData name="hao hu" userId="41e36e41c9b4c4cb" providerId="LiveId" clId="{CA12B907-66D6-433D-A8F4-262A3BCF5830}" dt="2023-12-22T08:31:46.552" v="658" actId="478"/>
          <ac:grpSpMkLst>
            <pc:docMk/>
            <pc:sldMk cId="0" sldId="299"/>
            <ac:grpSpMk id="101" creationId="{00000000-0000-0000-0000-000000000000}"/>
          </ac:grpSpMkLst>
        </pc:grpChg>
      </pc:sldChg>
      <pc:sldChg chg="del">
        <pc:chgData name="hao hu" userId="41e36e41c9b4c4cb" providerId="LiveId" clId="{CA12B907-66D6-433D-A8F4-262A3BCF5830}" dt="2023-12-22T07:30:39.655" v="279" actId="47"/>
        <pc:sldMkLst>
          <pc:docMk/>
          <pc:sldMk cId="0" sldId="323"/>
        </pc:sldMkLst>
      </pc:sldChg>
      <pc:sldChg chg="del">
        <pc:chgData name="hao hu" userId="41e36e41c9b4c4cb" providerId="LiveId" clId="{CA12B907-66D6-433D-A8F4-262A3BCF5830}" dt="2023-12-22T07:30:42.204" v="281" actId="47"/>
        <pc:sldMkLst>
          <pc:docMk/>
          <pc:sldMk cId="0" sldId="324"/>
        </pc:sldMkLst>
      </pc:sldChg>
      <pc:sldChg chg="addSp delSp modSp mod modAnim">
        <pc:chgData name="hao hu" userId="41e36e41c9b4c4cb" providerId="LiveId" clId="{CA12B907-66D6-433D-A8F4-262A3BCF5830}" dt="2023-12-22T09:10:32.812" v="1092" actId="20577"/>
        <pc:sldMkLst>
          <pc:docMk/>
          <pc:sldMk cId="3572986869" sldId="331"/>
        </pc:sldMkLst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16" creationId="{63BE5B84-9565-4EAB-B0DD-44FAFBA932F8}"/>
          </ac:spMkLst>
        </pc:spChg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17" creationId="{95DA03B6-5C00-41C4-9FD6-4AA6BD4C0FD2}"/>
          </ac:spMkLst>
        </pc:spChg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18" creationId="{D662C92D-8F91-4EF6-ACC8-E3FDBA0DEDC8}"/>
          </ac:spMkLst>
        </pc:spChg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22" creationId="{FE81732B-769A-4B77-B408-562A5F4B8AA8}"/>
          </ac:spMkLst>
        </pc:spChg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23" creationId="{7903FCC1-8AEE-4715-88B2-8EF9ECB03123}"/>
          </ac:spMkLst>
        </pc:spChg>
        <pc:spChg chg="del">
          <ac:chgData name="hao hu" userId="41e36e41c9b4c4cb" providerId="LiveId" clId="{CA12B907-66D6-433D-A8F4-262A3BCF5830}" dt="2023-12-22T08:32:48.687" v="670" actId="478"/>
          <ac:spMkLst>
            <pc:docMk/>
            <pc:sldMk cId="3572986869" sldId="331"/>
            <ac:spMk id="24" creationId="{B3FAD7A0-D1BB-4E18-A3D9-AF5AEDB669E1}"/>
          </ac:spMkLst>
        </pc:spChg>
        <pc:spChg chg="add del mod">
          <ac:chgData name="hao hu" userId="41e36e41c9b4c4cb" providerId="LiveId" clId="{CA12B907-66D6-433D-A8F4-262A3BCF5830}" dt="2023-12-22T08:32:59.976" v="673"/>
          <ac:spMkLst>
            <pc:docMk/>
            <pc:sldMk cId="3572986869" sldId="331"/>
            <ac:spMk id="28" creationId="{22510785-7A27-94DE-1A17-13DD5B7D87C9}"/>
          </ac:spMkLst>
        </pc:spChg>
        <pc:spChg chg="add mod">
          <ac:chgData name="hao hu" userId="41e36e41c9b4c4cb" providerId="LiveId" clId="{CA12B907-66D6-433D-A8F4-262A3BCF5830}" dt="2023-12-22T09:10:32.812" v="1092" actId="20577"/>
          <ac:spMkLst>
            <pc:docMk/>
            <pc:sldMk cId="3572986869" sldId="331"/>
            <ac:spMk id="29" creationId="{CFE842B6-1254-459A-7462-F9A12005C625}"/>
          </ac:spMkLst>
        </pc:spChg>
        <pc:spChg chg="add del mod">
          <ac:chgData name="hao hu" userId="41e36e41c9b4c4cb" providerId="LiveId" clId="{CA12B907-66D6-433D-A8F4-262A3BCF5830}" dt="2023-12-22T09:02:16.749" v="895" actId="20577"/>
          <ac:spMkLst>
            <pc:docMk/>
            <pc:sldMk cId="3572986869" sldId="331"/>
            <ac:spMk id="37" creationId="{EAB2CD40-8350-445A-82FE-89C36942BFB3}"/>
          </ac:spMkLst>
        </pc:spChg>
        <pc:grpChg chg="del">
          <ac:chgData name="hao hu" userId="41e36e41c9b4c4cb" providerId="LiveId" clId="{CA12B907-66D6-433D-A8F4-262A3BCF5830}" dt="2023-12-22T08:32:48.687" v="670" actId="478"/>
          <ac:grpSpMkLst>
            <pc:docMk/>
            <pc:sldMk cId="3572986869" sldId="331"/>
            <ac:grpSpMk id="2" creationId="{484B7636-5EB9-40C8-B631-39F81335F904}"/>
          </ac:grpSpMkLst>
        </pc:grpChg>
        <pc:grpChg chg="del">
          <ac:chgData name="hao hu" userId="41e36e41c9b4c4cb" providerId="LiveId" clId="{CA12B907-66D6-433D-A8F4-262A3BCF5830}" dt="2023-12-22T08:32:48.687" v="670" actId="478"/>
          <ac:grpSpMkLst>
            <pc:docMk/>
            <pc:sldMk cId="3572986869" sldId="331"/>
            <ac:grpSpMk id="5" creationId="{B198AC7E-03F8-4FE2-8664-C10E48887862}"/>
          </ac:grpSpMkLst>
        </pc:grpChg>
        <pc:grpChg chg="del">
          <ac:chgData name="hao hu" userId="41e36e41c9b4c4cb" providerId="LiveId" clId="{CA12B907-66D6-433D-A8F4-262A3BCF5830}" dt="2023-12-22T08:32:48.687" v="670" actId="478"/>
          <ac:grpSpMkLst>
            <pc:docMk/>
            <pc:sldMk cId="3572986869" sldId="331"/>
            <ac:grpSpMk id="8" creationId="{CDC04990-84B8-4FA6-B1A2-A186065E7795}"/>
          </ac:grpSpMkLst>
        </pc:grpChg>
        <pc:grpChg chg="del">
          <ac:chgData name="hao hu" userId="41e36e41c9b4c4cb" providerId="LiveId" clId="{CA12B907-66D6-433D-A8F4-262A3BCF5830}" dt="2023-12-22T08:32:48.687" v="670" actId="478"/>
          <ac:grpSpMkLst>
            <pc:docMk/>
            <pc:sldMk cId="3572986869" sldId="331"/>
            <ac:grpSpMk id="19" creationId="{803DD1E6-B709-4342-BE9B-4C3451130983}"/>
          </ac:grpSpMkLst>
        </pc:grpChg>
        <pc:grpChg chg="del">
          <ac:chgData name="hao hu" userId="41e36e41c9b4c4cb" providerId="LiveId" clId="{CA12B907-66D6-433D-A8F4-262A3BCF5830}" dt="2023-12-22T08:32:48.687" v="670" actId="478"/>
          <ac:grpSpMkLst>
            <pc:docMk/>
            <pc:sldMk cId="3572986869" sldId="331"/>
            <ac:grpSpMk id="25" creationId="{471C1625-EC4B-4398-8960-4EF32D76ACFF}"/>
          </ac:grpSpMkLst>
        </pc:grpChg>
      </pc:sldChg>
      <pc:sldChg chg="del">
        <pc:chgData name="hao hu" userId="41e36e41c9b4c4cb" providerId="LiveId" clId="{CA12B907-66D6-433D-A8F4-262A3BCF5830}" dt="2023-12-22T07:30:50.612" v="283" actId="47"/>
        <pc:sldMkLst>
          <pc:docMk/>
          <pc:sldMk cId="1232001160" sldId="332"/>
        </pc:sldMkLst>
      </pc:sldChg>
      <pc:sldChg chg="delSp modSp mod modAnim">
        <pc:chgData name="hao hu" userId="41e36e41c9b4c4cb" providerId="LiveId" clId="{CA12B907-66D6-433D-A8F4-262A3BCF5830}" dt="2023-12-22T07:30:08.698" v="275" actId="1076"/>
        <pc:sldMkLst>
          <pc:docMk/>
          <pc:sldMk cId="392709299" sldId="333"/>
        </pc:sldMkLst>
        <pc:spChg chg="mod">
          <ac:chgData name="hao hu" userId="41e36e41c9b4c4cb" providerId="LiveId" clId="{CA12B907-66D6-433D-A8F4-262A3BCF5830}" dt="2023-12-22T07:27:47.503" v="245" actId="1076"/>
          <ac:spMkLst>
            <pc:docMk/>
            <pc:sldMk cId="392709299" sldId="333"/>
            <ac:spMk id="3" creationId="{00000000-0000-0000-0000-000000000000}"/>
          </ac:spMkLst>
        </pc:spChg>
        <pc:spChg chg="del topLvl">
          <ac:chgData name="hao hu" userId="41e36e41c9b4c4cb" providerId="LiveId" clId="{CA12B907-66D6-433D-A8F4-262A3BCF5830}" dt="2023-12-22T07:27:33.631" v="241" actId="478"/>
          <ac:spMkLst>
            <pc:docMk/>
            <pc:sldMk cId="392709299" sldId="333"/>
            <ac:spMk id="9" creationId="{00000000-0000-0000-0000-000000000000}"/>
          </ac:spMkLst>
        </pc:spChg>
        <pc:spChg chg="mod topLvl">
          <ac:chgData name="hao hu" userId="41e36e41c9b4c4cb" providerId="LiveId" clId="{CA12B907-66D6-433D-A8F4-262A3BCF5830}" dt="2023-12-22T07:27:51.579" v="246" actId="1076"/>
          <ac:spMkLst>
            <pc:docMk/>
            <pc:sldMk cId="392709299" sldId="333"/>
            <ac:spMk id="10" creationId="{00000000-0000-0000-0000-000000000000}"/>
          </ac:spMkLst>
        </pc:spChg>
        <pc:spChg chg="mod">
          <ac:chgData name="hao hu" userId="41e36e41c9b4c4cb" providerId="LiveId" clId="{CA12B907-66D6-433D-A8F4-262A3BCF5830}" dt="2023-12-22T07:29:56.170" v="273" actId="20577"/>
          <ac:spMkLst>
            <pc:docMk/>
            <pc:sldMk cId="392709299" sldId="333"/>
            <ac:spMk id="11" creationId="{00000000-0000-0000-0000-000000000000}"/>
          </ac:spMkLst>
        </pc:spChg>
        <pc:spChg chg="mod">
          <ac:chgData name="hao hu" userId="41e36e41c9b4c4cb" providerId="LiveId" clId="{CA12B907-66D6-433D-A8F4-262A3BCF5830}" dt="2023-12-22T07:30:08.698" v="275" actId="1076"/>
          <ac:spMkLst>
            <pc:docMk/>
            <pc:sldMk cId="392709299" sldId="333"/>
            <ac:spMk id="12" creationId="{F5EDC48A-8A86-42B4-A04E-71D0462CBA84}"/>
          </ac:spMkLst>
        </pc:spChg>
        <pc:spChg chg="del">
          <ac:chgData name="hao hu" userId="41e36e41c9b4c4cb" providerId="LiveId" clId="{CA12B907-66D6-433D-A8F4-262A3BCF5830}" dt="2023-12-22T07:27:59.719" v="247" actId="478"/>
          <ac:spMkLst>
            <pc:docMk/>
            <pc:sldMk cId="392709299" sldId="333"/>
            <ac:spMk id="16" creationId="{00000000-0000-0000-0000-000000000000}"/>
          </ac:spMkLst>
        </pc:spChg>
        <pc:grpChg chg="del">
          <ac:chgData name="hao hu" userId="41e36e41c9b4c4cb" providerId="LiveId" clId="{CA12B907-66D6-433D-A8F4-262A3BCF5830}" dt="2023-12-22T07:27:33.631" v="241" actId="478"/>
          <ac:grpSpMkLst>
            <pc:docMk/>
            <pc:sldMk cId="392709299" sldId="333"/>
            <ac:grpSpMk id="7" creationId="{00000000-0000-0000-0000-000000000000}"/>
          </ac:grpSpMkLst>
        </pc:grpChg>
      </pc:sldChg>
      <pc:sldChg chg="del">
        <pc:chgData name="hao hu" userId="41e36e41c9b4c4cb" providerId="LiveId" clId="{CA12B907-66D6-433D-A8F4-262A3BCF5830}" dt="2023-12-22T07:30:35.496" v="278" actId="47"/>
        <pc:sldMkLst>
          <pc:docMk/>
          <pc:sldMk cId="1551112211" sldId="334"/>
        </pc:sldMkLst>
      </pc:sldChg>
      <pc:sldChg chg="del">
        <pc:chgData name="hao hu" userId="41e36e41c9b4c4cb" providerId="LiveId" clId="{CA12B907-66D6-433D-A8F4-262A3BCF5830}" dt="2023-12-22T07:30:49.481" v="282" actId="47"/>
        <pc:sldMkLst>
          <pc:docMk/>
          <pc:sldMk cId="733995187" sldId="335"/>
        </pc:sldMkLst>
      </pc:sldChg>
      <pc:sldChg chg="delSp modSp mod">
        <pc:chgData name="hao hu" userId="41e36e41c9b4c4cb" providerId="LiveId" clId="{CA12B907-66D6-433D-A8F4-262A3BCF5830}" dt="2023-12-22T07:22:47.942" v="183" actId="20577"/>
        <pc:sldMkLst>
          <pc:docMk/>
          <pc:sldMk cId="915789875" sldId="336"/>
        </pc:sldMkLst>
        <pc:spChg chg="mod">
          <ac:chgData name="hao hu" userId="41e36e41c9b4c4cb" providerId="LiveId" clId="{CA12B907-66D6-433D-A8F4-262A3BCF5830}" dt="2023-12-22T07:19:45.644" v="108" actId="1076"/>
          <ac:spMkLst>
            <pc:docMk/>
            <pc:sldMk cId="915789875" sldId="336"/>
            <ac:spMk id="6" creationId="{98BDC311-0826-4922-981E-106F30ABCB78}"/>
          </ac:spMkLst>
        </pc:spChg>
        <pc:spChg chg="mod">
          <ac:chgData name="hao hu" userId="41e36e41c9b4c4cb" providerId="LiveId" clId="{CA12B907-66D6-433D-A8F4-262A3BCF5830}" dt="2023-12-22T07:18:26.698" v="82" actId="20577"/>
          <ac:spMkLst>
            <pc:docMk/>
            <pc:sldMk cId="915789875" sldId="336"/>
            <ac:spMk id="7" creationId="{00000000-0000-0000-0000-000000000000}"/>
          </ac:spMkLst>
        </pc:spChg>
        <pc:spChg chg="del">
          <ac:chgData name="hao hu" userId="41e36e41c9b4c4cb" providerId="LiveId" clId="{CA12B907-66D6-433D-A8F4-262A3BCF5830}" dt="2023-12-22T07:18:33.554" v="83" actId="478"/>
          <ac:spMkLst>
            <pc:docMk/>
            <pc:sldMk cId="915789875" sldId="336"/>
            <ac:spMk id="12" creationId="{0E931FDF-B81E-43EA-A4A6-3BA9467E31C5}"/>
          </ac:spMkLst>
        </pc:spChg>
        <pc:spChg chg="del">
          <ac:chgData name="hao hu" userId="41e36e41c9b4c4cb" providerId="LiveId" clId="{CA12B907-66D6-433D-A8F4-262A3BCF5830}" dt="2023-12-22T07:18:36.112" v="84" actId="478"/>
          <ac:spMkLst>
            <pc:docMk/>
            <pc:sldMk cId="915789875" sldId="336"/>
            <ac:spMk id="14" creationId="{9908B28C-D7E0-405D-A2D6-B8EE344FCDA7}"/>
          </ac:spMkLst>
        </pc:spChg>
        <pc:spChg chg="mod">
          <ac:chgData name="hao hu" userId="41e36e41c9b4c4cb" providerId="LiveId" clId="{CA12B907-66D6-433D-A8F4-262A3BCF5830}" dt="2023-12-22T07:22:47.942" v="183" actId="20577"/>
          <ac:spMkLst>
            <pc:docMk/>
            <pc:sldMk cId="915789875" sldId="336"/>
            <ac:spMk id="17" creationId="{00000000-0000-0000-0000-000000000000}"/>
          </ac:spMkLst>
        </pc:spChg>
        <pc:spChg chg="mod">
          <ac:chgData name="hao hu" userId="41e36e41c9b4c4cb" providerId="LiveId" clId="{CA12B907-66D6-433D-A8F4-262A3BCF5830}" dt="2023-12-22T07:22:43.906" v="181"/>
          <ac:spMkLst>
            <pc:docMk/>
            <pc:sldMk cId="915789875" sldId="336"/>
            <ac:spMk id="18" creationId="{00000000-0000-0000-0000-000000000000}"/>
          </ac:spMkLst>
        </pc:spChg>
        <pc:spChg chg="mod">
          <ac:chgData name="hao hu" userId="41e36e41c9b4c4cb" providerId="LiveId" clId="{CA12B907-66D6-433D-A8F4-262A3BCF5830}" dt="2023-12-22T07:20:53.985" v="143"/>
          <ac:spMkLst>
            <pc:docMk/>
            <pc:sldMk cId="915789875" sldId="336"/>
            <ac:spMk id="20" creationId="{00000000-0000-0000-0000-000000000000}"/>
          </ac:spMkLst>
        </pc:spChg>
      </pc:sldChg>
      <pc:sldChg chg="addSp modSp add mod">
        <pc:chgData name="hao hu" userId="41e36e41c9b4c4cb" providerId="LiveId" clId="{CA12B907-66D6-433D-A8F4-262A3BCF5830}" dt="2023-12-22T09:09:20.071" v="1078" actId="1076"/>
        <pc:sldMkLst>
          <pc:docMk/>
          <pc:sldMk cId="2736341414" sldId="337"/>
        </pc:sldMkLst>
        <pc:spChg chg="add mod">
          <ac:chgData name="hao hu" userId="41e36e41c9b4c4cb" providerId="LiveId" clId="{CA12B907-66D6-433D-A8F4-262A3BCF5830}" dt="2023-12-22T09:09:20.071" v="1078" actId="1076"/>
          <ac:spMkLst>
            <pc:docMk/>
            <pc:sldMk cId="2736341414" sldId="337"/>
            <ac:spMk id="2" creationId="{3B1C8BFE-4C98-08AF-802C-16C7BCF15D63}"/>
          </ac:spMkLst>
        </pc:spChg>
        <pc:spChg chg="mod">
          <ac:chgData name="hao hu" userId="41e36e41c9b4c4cb" providerId="LiveId" clId="{CA12B907-66D6-433D-A8F4-262A3BCF5830}" dt="2023-12-22T09:04:08.338" v="898" actId="20577"/>
          <ac:spMkLst>
            <pc:docMk/>
            <pc:sldMk cId="2736341414" sldId="337"/>
            <ac:spMk id="78" creationId="{11C2F9A1-A622-4E35-9630-F8DEA2C20ED9}"/>
          </ac:spMkLst>
        </pc:spChg>
      </pc:sldChg>
      <pc:sldChg chg="modSp add mod">
        <pc:chgData name="hao hu" userId="41e36e41c9b4c4cb" providerId="LiveId" clId="{CA12B907-66D6-433D-A8F4-262A3BCF5830}" dt="2023-12-22T09:06:35.274" v="949" actId="20577"/>
        <pc:sldMkLst>
          <pc:docMk/>
          <pc:sldMk cId="2804271840" sldId="338"/>
        </pc:sldMkLst>
        <pc:spChg chg="mod">
          <ac:chgData name="hao hu" userId="41e36e41c9b4c4cb" providerId="LiveId" clId="{CA12B907-66D6-433D-A8F4-262A3BCF5830}" dt="2023-12-22T09:06:35.274" v="949" actId="20577"/>
          <ac:spMkLst>
            <pc:docMk/>
            <pc:sldMk cId="2804271840" sldId="338"/>
            <ac:spMk id="29" creationId="{CFE842B6-1254-459A-7462-F9A12005C625}"/>
          </ac:spMkLst>
        </pc:spChg>
        <pc:spChg chg="mod">
          <ac:chgData name="hao hu" userId="41e36e41c9b4c4cb" providerId="LiveId" clId="{CA12B907-66D6-433D-A8F4-262A3BCF5830}" dt="2023-12-22T09:04:38.605" v="905"/>
          <ac:spMkLst>
            <pc:docMk/>
            <pc:sldMk cId="2804271840" sldId="338"/>
            <ac:spMk id="37" creationId="{EAB2CD40-8350-445A-82FE-89C36942BF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FA7C6D64-279C-4565-9D4C-031BFB888F1B}" type="datetimeFigureOut">
              <a:rPr lang="zh-CN" altLang="en-US" smtClean="0"/>
              <a:pPr/>
              <a:t>2023/12/22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3B0B5A0A-7B15-40E5-8638-1F3F6255CE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2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9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1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4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74EA-8CA2-4CEC-81AC-18E14F4ACA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8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8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C47F9-8796-4F4C-B7E7-1949E4890D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6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EE11B33-7F58-487C-B598-8A87A5A740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126" y="101010"/>
            <a:ext cx="240619" cy="66559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33F51A-9200-49C3-9A34-E2F154A3DF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" y="101010"/>
            <a:ext cx="265531" cy="66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1837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2023/12/22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pitchFamily="34" charset="-122"/>
          <a:ea typeface="华文细黑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>
            <a:extLst>
              <a:ext uri="{FF2B5EF4-FFF2-40B4-BE49-F238E27FC236}">
                <a16:creationId xmlns:a16="http://schemas.microsoft.com/office/drawing/2014/main" id="{98BDC311-0826-4922-981E-106F30ABC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14954"/>
            <a:ext cx="12192000" cy="2066290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2"/>
            </p:custDataLst>
          </p:nvPr>
        </p:nvSpPr>
        <p:spPr>
          <a:xfrm>
            <a:off x="2701474" y="3415223"/>
            <a:ext cx="678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B84971"/>
                </a:solidFill>
                <a:effectLst>
                  <a:innerShdw blurRad="546100">
                    <a:prstClr val="black">
                      <a:alpha val="24000"/>
                    </a:prstClr>
                  </a:inn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JAVA</a:t>
            </a:r>
            <a:r>
              <a:rPr lang="zh-CN" altLang="en-US" sz="4800" dirty="0">
                <a:solidFill>
                  <a:srgbClr val="B84971"/>
                </a:solidFill>
                <a:effectLst>
                  <a:innerShdw blurRad="546100">
                    <a:prstClr val="black">
                      <a:alpha val="24000"/>
                    </a:prstClr>
                  </a:inn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大作业答辩</a:t>
            </a:r>
          </a:p>
        </p:txBody>
      </p:sp>
      <p:sp>
        <p:nvSpPr>
          <p:cNvPr id="17" name="PA-文本框 16"/>
          <p:cNvSpPr txBox="1"/>
          <p:nvPr>
            <p:custDataLst>
              <p:tags r:id="rId3"/>
            </p:custDataLst>
          </p:nvPr>
        </p:nvSpPr>
        <p:spPr>
          <a:xfrm>
            <a:off x="258333" y="5517422"/>
            <a:ext cx="3720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Reporter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胡博浩   </a:t>
            </a:r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2212998</a:t>
            </a:r>
          </a:p>
        </p:txBody>
      </p:sp>
      <p:sp>
        <p:nvSpPr>
          <p:cNvPr id="18" name="PA-文本框 17"/>
          <p:cNvSpPr txBox="1"/>
          <p:nvPr>
            <p:custDataLst>
              <p:tags r:id="rId4"/>
            </p:custDataLst>
          </p:nvPr>
        </p:nvSpPr>
        <p:spPr>
          <a:xfrm>
            <a:off x="257698" y="5871365"/>
            <a:ext cx="358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Mentor   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刘嘉欣、王子纯</a:t>
            </a:r>
            <a:endParaRPr lang="en-US" altLang="zh-CN" sz="2000" dirty="0">
              <a:solidFill>
                <a:srgbClr val="97BEB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PA-文本框 19"/>
          <p:cNvSpPr txBox="1"/>
          <p:nvPr>
            <p:custDataLst>
              <p:tags r:id="rId5"/>
            </p:custDataLst>
          </p:nvPr>
        </p:nvSpPr>
        <p:spPr>
          <a:xfrm>
            <a:off x="257698" y="6241986"/>
            <a:ext cx="37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Major      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信息安全专业</a:t>
            </a:r>
            <a:endParaRPr lang="en-US" altLang="zh-CN" sz="2000" dirty="0">
              <a:solidFill>
                <a:srgbClr val="97BEB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C6C4EE60-E9A1-4691-A2FE-08CBD9199F4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612510" y="964679"/>
            <a:ext cx="2980481" cy="2328318"/>
            <a:chOff x="4384419" y="1486535"/>
            <a:chExt cx="3279639" cy="2487930"/>
          </a:xfrm>
        </p:grpSpPr>
        <p:sp useBgFill="1">
          <p:nvSpPr>
            <p:cNvPr id="3" name="PA-椭圆 2"/>
            <p:cNvSpPr/>
            <p:nvPr>
              <p:custDataLst>
                <p:tags r:id="rId8"/>
              </p:custDataLst>
            </p:nvPr>
          </p:nvSpPr>
          <p:spPr>
            <a:xfrm>
              <a:off x="4715503" y="1486535"/>
              <a:ext cx="2617470" cy="2487930"/>
            </a:xfrm>
            <a:prstGeom prst="ellipse">
              <a:avLst/>
            </a:prstGeom>
            <a:ln w="44450" cap="flat" cmpd="sng" algn="ctr">
              <a:solidFill>
                <a:srgbClr val="C5D6D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6000" b="1" dirty="0">
                <a:solidFill>
                  <a:schemeClr val="tx2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PA-文本框 6"/>
            <p:cNvSpPr txBox="1"/>
            <p:nvPr>
              <p:custDataLst>
                <p:tags r:id="rId9"/>
              </p:custDataLst>
            </p:nvPr>
          </p:nvSpPr>
          <p:spPr>
            <a:xfrm>
              <a:off x="4384419" y="2038538"/>
              <a:ext cx="3279639" cy="1334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B84971"/>
                  </a:solidFill>
                  <a:latin typeface="Impact" panose="020B080603090205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五子棋</a:t>
              </a:r>
              <a:endParaRPr lang="en-US" altLang="zh-CN" sz="6600" dirty="0">
                <a:solidFill>
                  <a:srgbClr val="B84971"/>
                </a:solidFill>
                <a:latin typeface="Impact" panose="020B0806030902050204" pitchFamily="34" charset="0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81FC53CD-DDA8-4DB5-AC8A-14BE8889D16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873689" y="4791640"/>
            <a:ext cx="2444620" cy="0"/>
          </a:xfrm>
          <a:prstGeom prst="line">
            <a:avLst/>
          </a:prstGeom>
          <a:ln>
            <a:solidFill>
              <a:srgbClr val="B849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-文本框 44_1">
            <a:extLst>
              <a:ext uri="{FF2B5EF4-FFF2-40B4-BE49-F238E27FC236}">
                <a16:creationId xmlns:a16="http://schemas.microsoft.com/office/drawing/2014/main" id="{11C2F9A1-A622-4E35-9630-F8DEA2C20E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04  /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网络助手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1C8BFE-4C98-08AF-802C-16C7BCF15D63}"/>
              </a:ext>
            </a:extLst>
          </p:cNvPr>
          <p:cNvSpPr txBox="1"/>
          <p:nvPr/>
        </p:nvSpPr>
        <p:spPr>
          <a:xfrm>
            <a:off x="1157468" y="1287329"/>
            <a:ext cx="8709949" cy="516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zh-CN" altLang="en-US" spc="-3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为了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实现两个用户之间消息的传递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我们使用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对于服务器端，建一个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对象当做邮局；然后建一个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作为信，开启接受信号；之后从信中获得输入流，先包装成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，再包装成有缓冲区的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Reader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，把这个包装好的作为输入源；同理可以获得输出源；然后开启读线程，并根据获得的消息进行相应的操作。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对于客户端，建一个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，一样的，得到输入源和输出源，然后开启读线程。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为什么客户端不需要建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呢，因为邮局只要一个就够了。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由于服务器端开启了监听操作，为了防止程序卡死在接受信号这一步，需要使用多线程。即再编一个函数创建一个新线程，并在线程的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run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函数中启动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listen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监听函数。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     </a:t>
            </a:r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对于两个用户之间发送的消息，我们需要做出一些约定，以便读消息的时候进行判断。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341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A-文本框 44_1">
            <a:extLst>
              <a:ext uri="{FF2B5EF4-FFF2-40B4-BE49-F238E27FC236}">
                <a16:creationId xmlns:a16="http://schemas.microsoft.com/office/drawing/2014/main" id="{11C2F9A1-A622-4E35-9630-F8DEA2C20E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05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决定棋子颜色、提示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9A9D6F-5889-FE0B-C8BC-1A24CEC99BC5}"/>
              </a:ext>
            </a:extLst>
          </p:cNvPr>
          <p:cNvSpPr txBox="1"/>
          <p:nvPr/>
        </p:nvSpPr>
        <p:spPr>
          <a:xfrm>
            <a:off x="983849" y="1255853"/>
            <a:ext cx="8466881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1.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决定棋子颜色：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我们采取的是先到先选的原则，谁先点击谁就先选棋子颜色，先选的人可以调黑色或者白色，而后选的人则直接默认另一个颜色。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使用了两个按钮表示黑和白，用一个变量记录有没有选好颜色，只有在没有选好颜色的时候点击了一个按钮，才能设置棋子颜色，把选好的按钮设置为不可点击的状态，并把这个信息发送给对方，从而让对方直接被迫选了另一个颜色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在每局刚刚开始的时候才能决定棋子颜色，用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ifStart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判断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     2.</a:t>
            </a:r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显示提示信息：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+mn-ea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在轮到谁下棋的时候，就显示提示信息让他下棋；在分出胜负的时候则显示复盘信息。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JLabel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签来记录提示信息，在连接成功时开始显示信息，默认为“轮到黑方下棋”。在下棋成功的时候更改提示，在悔棋成功的时候更新提示，在对局结束的时候显示为“复盘”信息，在对局重新开始的时候显示为“轮到黑方下棋”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在复盘时，需要根据当前复盘到了哪一步，更新提示，格式为“复盘：第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步”。</a:t>
            </a:r>
            <a:endParaRPr lang="en-US" altLang="zh-CN" kern="0" spc="-30" dirty="0">
              <a:solidFill>
                <a:srgbClr val="000000"/>
              </a:solidFill>
              <a:latin typeface="+mn-ea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-文本框 44_1">
            <a:extLst>
              <a:ext uri="{FF2B5EF4-FFF2-40B4-BE49-F238E27FC236}">
                <a16:creationId xmlns:a16="http://schemas.microsoft.com/office/drawing/2014/main" id="{EAB2CD40-8350-445A-82FE-89C36942B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06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计时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E842B6-1254-459A-7462-F9A12005C625}"/>
              </a:ext>
            </a:extLst>
          </p:cNvPr>
          <p:cNvSpPr txBox="1"/>
          <p:nvPr/>
        </p:nvSpPr>
        <p:spPr>
          <a:xfrm>
            <a:off x="1145894" y="1406324"/>
            <a:ext cx="8964592" cy="461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在下棋的时候，每一步应该有时间限制，而不是想什么时候下就什么时候下。如果超时，谁下棋谁就判负，对局结束。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为此，我们使用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类，通过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scheduleAtFixedRate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函数为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安排计时任务，设置从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开始，每隔一秒就开始执行更新函数。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我们使用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JLabel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类型的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timerLabel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来显示时间，并设置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isTurn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变量来判断是否时间是否需要减一。另外我们设置了时间的显示格式，让他更加美观。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我们把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isTurn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充当计时开关，再写一个重置计时函数。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决定好棋子颜色时开始计时，再对局结束时停止计时；在更新提示信息时重置计时。这样就能实现每一步计时的功能。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-文本框 44_1">
            <a:extLst>
              <a:ext uri="{FF2B5EF4-FFF2-40B4-BE49-F238E27FC236}">
                <a16:creationId xmlns:a16="http://schemas.microsoft.com/office/drawing/2014/main" id="{EAB2CD40-8350-445A-82FE-89C36942BFB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07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聊天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E842B6-1254-459A-7462-F9A12005C625}"/>
              </a:ext>
            </a:extLst>
          </p:cNvPr>
          <p:cNvSpPr txBox="1"/>
          <p:nvPr/>
        </p:nvSpPr>
        <p:spPr>
          <a:xfrm>
            <a:off x="1145894" y="1406324"/>
            <a:ext cx="8964592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通过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WestPanel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类实现，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主要包括一个文本区域、一个文本框、一个按钮。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文本区域用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JScrollPanel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包装，从而添加滚动条，方便消息显示。为了显示最新的消息，设置自动更新光标位置。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而文本框也做了优化，在发送信息成功的时候把文本框里的消息清空，以便用户可以直接输入新的消息。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为了实现组件大小有序的功能，我们使用了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JScrollPane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来自由控制组件的布局。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文本区域记录的消息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pc="-3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1.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两人自由发送的聊天消息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2.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对局开始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3.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对局结束，谁获胜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4.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悔棋成功或者失败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5.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谁认输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8956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27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>
            <a:extLst>
              <a:ext uri="{FF2B5EF4-FFF2-40B4-BE49-F238E27FC236}">
                <a16:creationId xmlns:a16="http://schemas.microsoft.com/office/drawing/2014/main" id="{98BDC311-0826-4922-981E-106F30ABCB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-68466"/>
            <a:ext cx="12192000" cy="2066290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PA-文本框 8"/>
          <p:cNvSpPr txBox="1"/>
          <p:nvPr>
            <p:custDataLst>
              <p:tags r:id="rId2"/>
            </p:custDataLst>
          </p:nvPr>
        </p:nvSpPr>
        <p:spPr>
          <a:xfrm>
            <a:off x="2701474" y="3415223"/>
            <a:ext cx="678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B84971"/>
                </a:solidFill>
                <a:effectLst>
                  <a:innerShdw blurRad="546100">
                    <a:prstClr val="black">
                      <a:alpha val="24000"/>
                    </a:prstClr>
                  </a:inn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感谢您的聆听</a:t>
            </a:r>
          </a:p>
        </p:txBody>
      </p:sp>
      <p:sp>
        <p:nvSpPr>
          <p:cNvPr id="17" name="PA-文本框 16"/>
          <p:cNvSpPr txBox="1"/>
          <p:nvPr>
            <p:custDataLst>
              <p:tags r:id="rId3"/>
            </p:custDataLst>
          </p:nvPr>
        </p:nvSpPr>
        <p:spPr>
          <a:xfrm>
            <a:off x="258333" y="5500745"/>
            <a:ext cx="366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Reporter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胡博浩   </a:t>
            </a:r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2212998</a:t>
            </a:r>
          </a:p>
        </p:txBody>
      </p:sp>
      <p:sp>
        <p:nvSpPr>
          <p:cNvPr id="18" name="PA-文本框 17"/>
          <p:cNvSpPr txBox="1"/>
          <p:nvPr>
            <p:custDataLst>
              <p:tags r:id="rId4"/>
            </p:custDataLst>
          </p:nvPr>
        </p:nvSpPr>
        <p:spPr>
          <a:xfrm>
            <a:off x="257698" y="5871365"/>
            <a:ext cx="3580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Mentor   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刘嘉欣、王子纯</a:t>
            </a:r>
            <a:endParaRPr lang="en-US" altLang="zh-CN" sz="2000" dirty="0">
              <a:solidFill>
                <a:srgbClr val="97BEB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PA-文本框 19"/>
          <p:cNvSpPr txBox="1"/>
          <p:nvPr>
            <p:custDataLst>
              <p:tags r:id="rId5"/>
            </p:custDataLst>
          </p:nvPr>
        </p:nvSpPr>
        <p:spPr>
          <a:xfrm>
            <a:off x="257698" y="6241986"/>
            <a:ext cx="372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Major       :    </a:t>
            </a:r>
            <a:r>
              <a:rPr lang="zh-CN" altLang="en-US" sz="2000" dirty="0">
                <a:solidFill>
                  <a:srgbClr val="97BEB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信息安全专业</a:t>
            </a:r>
            <a:endParaRPr lang="en-US" altLang="zh-CN" sz="2000" dirty="0">
              <a:solidFill>
                <a:srgbClr val="97BEB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C6C4EE60-E9A1-4691-A2FE-08CBD9199F4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009061" y="964679"/>
            <a:ext cx="2173876" cy="2066290"/>
            <a:chOff x="4715503" y="1486535"/>
            <a:chExt cx="2617470" cy="2487930"/>
          </a:xfrm>
        </p:grpSpPr>
        <p:sp useBgFill="1">
          <p:nvSpPr>
            <p:cNvPr id="3" name="PA-椭圆 2"/>
            <p:cNvSpPr/>
            <p:nvPr>
              <p:custDataLst>
                <p:tags r:id="rId8"/>
              </p:custDataLst>
            </p:nvPr>
          </p:nvSpPr>
          <p:spPr>
            <a:xfrm>
              <a:off x="4715503" y="1486535"/>
              <a:ext cx="2617470" cy="2487930"/>
            </a:xfrm>
            <a:prstGeom prst="ellipse">
              <a:avLst/>
            </a:prstGeom>
            <a:ln w="44450" cap="flat" cmpd="sng" algn="ctr">
              <a:solidFill>
                <a:srgbClr val="C5D6DE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6000" b="1" dirty="0">
                <a:solidFill>
                  <a:schemeClr val="tx2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" name="PA-文本框 6"/>
            <p:cNvSpPr txBox="1"/>
            <p:nvPr>
              <p:custDataLst>
                <p:tags r:id="rId9"/>
              </p:custDataLst>
            </p:nvPr>
          </p:nvSpPr>
          <p:spPr>
            <a:xfrm>
              <a:off x="4858261" y="2038538"/>
              <a:ext cx="2331956" cy="1334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B84971"/>
                  </a:solidFill>
                  <a:latin typeface="Impact" panose="020B0806030902050204" pitchFamily="34" charset="0"/>
                  <a:ea typeface="华文细黑" panose="02010600040101010101" pitchFamily="2" charset="-122"/>
                  <a:cs typeface="Arial" panose="020B0604020202020204" pitchFamily="34" charset="0"/>
                </a:rPr>
                <a:t>2023</a:t>
              </a:r>
            </a:p>
          </p:txBody>
        </p:sp>
      </p:grpSp>
      <p:cxnSp>
        <p:nvCxnSpPr>
          <p:cNvPr id="13" name="PA-直接连接符 12">
            <a:extLst>
              <a:ext uri="{FF2B5EF4-FFF2-40B4-BE49-F238E27FC236}">
                <a16:creationId xmlns:a16="http://schemas.microsoft.com/office/drawing/2014/main" id="{81FC53CD-DDA8-4DB5-AC8A-14BE8889D16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4873689" y="4791640"/>
            <a:ext cx="2444620" cy="0"/>
          </a:xfrm>
          <a:prstGeom prst="line">
            <a:avLst/>
          </a:prstGeom>
          <a:ln>
            <a:solidFill>
              <a:srgbClr val="B849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8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>
            <a:extLst>
              <a:ext uri="{FF2B5EF4-FFF2-40B4-BE49-F238E27FC236}">
                <a16:creationId xmlns:a16="http://schemas.microsoft.com/office/drawing/2014/main" id="{F5EDC48A-8A86-42B4-A04E-71D0462CBA8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3"/>
            </p:custDataLst>
          </p:nvPr>
        </p:nvSpPr>
        <p:spPr>
          <a:xfrm flipH="1">
            <a:off x="2347027" y="2746722"/>
            <a:ext cx="2010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Part   one   </a:t>
            </a:r>
          </a:p>
        </p:txBody>
      </p: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6399888" y="2937183"/>
            <a:ext cx="3374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4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MVC</a:t>
            </a:r>
            <a:r>
              <a:rPr lang="zh-CN" altLang="en-US" sz="4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-文本框 44"/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Model</a:t>
            </a:r>
            <a:endParaRPr lang="zh-CN" altLang="en-US" sz="24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697AE-EDA3-2060-1AFD-2E2CEA661DB8}"/>
              </a:ext>
            </a:extLst>
          </p:cNvPr>
          <p:cNvSpPr txBox="1"/>
          <p:nvPr/>
        </p:nvSpPr>
        <p:spPr>
          <a:xfrm>
            <a:off x="1070658" y="1522071"/>
            <a:ext cx="89993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类：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保存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+mn-ea"/>
              </a:rPr>
              <a:t>了</a:t>
            </a:r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棋盘</a:t>
            </a:r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data</a:t>
            </a:r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，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+mn-ea"/>
              </a:rPr>
              <a:t>已经下好的棋子</a:t>
            </a:r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before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+mn-ea"/>
              </a:rPr>
              <a:t>，复盘到了哪一步</a:t>
            </a:r>
            <a:r>
              <a:rPr lang="en-US" altLang="zh-CN" sz="1800" kern="0" spc="-30" dirty="0" err="1">
                <a:solidFill>
                  <a:srgbClr val="000000"/>
                </a:solidFill>
                <a:effectLst/>
                <a:latin typeface="+mn-ea"/>
              </a:rPr>
              <a:t>curr</a:t>
            </a:r>
            <a:endParaRPr lang="en-US" altLang="zh-CN" kern="0" spc="-3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zh-CN" kern="0" spc="-30" dirty="0">
                <a:solidFill>
                  <a:srgbClr val="000000"/>
                </a:solidFill>
                <a:latin typeface="Arial" panose="020B0604020202020204" pitchFamily="34" charset="0"/>
              </a:rPr>
              <a:t>Chess</a:t>
            </a:r>
            <a:r>
              <a:rPr lang="zh-CN" altLang="en-US" kern="0" spc="-30" dirty="0">
                <a:solidFill>
                  <a:srgbClr val="000000"/>
                </a:solidFill>
                <a:latin typeface="Arial" panose="020B0604020202020204" pitchFamily="34" charset="0"/>
              </a:rPr>
              <a:t>类：</a:t>
            </a:r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这个类主要是用来设置棋子的颜色常量，规定棋子应该具有的属性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row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为什么定义这个类呢，主要是为了方便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before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链表，不然的话就得定义三个链表来分别存储棋子的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row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color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了。当然定义这个类还可以优化程序，让各个类之间分工更加明确，也方便以后更改代码。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-文本框 44_1">
            <a:extLst>
              <a:ext uri="{FF2B5EF4-FFF2-40B4-BE49-F238E27FC236}">
                <a16:creationId xmlns:a16="http://schemas.microsoft.com/office/drawing/2014/main" id="{E6944C89-0BAA-4776-BEA6-8A60BE7A33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View</a:t>
            </a:r>
            <a:endParaRPr lang="zh-CN" altLang="en-US" sz="2400" dirty="0">
              <a:solidFill>
                <a:srgbClr val="F2F2F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BFC263-7BAB-8AD7-AABD-D3C28DAA790C}"/>
              </a:ext>
            </a:extLst>
          </p:cNvPr>
          <p:cNvSpPr txBox="1"/>
          <p:nvPr/>
        </p:nvSpPr>
        <p:spPr>
          <a:xfrm>
            <a:off x="1597306" y="1250066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1.PaintPanel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：</a:t>
            </a:r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这个类主要用来画图、判断输赢、监听鼠标事件和实现重绘操作。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2.ToolPanel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这个类用来实现北边的面板，由于我们的联机是伪联机，没有服务器，相当于实现服务器端和客户端之间的联机，所以这里的端口号、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地址只是显示出来，而不能通过编辑从而改变联机的对象。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3.EastPanel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这个类实现东边的面板，里面存放了主要的功能按钮，并实现了下棋和复盘两个状态的切换。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4.MessagePanel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这个类用来实现决定棋子颜色、显示提示信息、计时的功能，放在程序的南面。</a:t>
            </a:r>
            <a:endParaRPr lang="en-US" altLang="zh-CN" kern="0" spc="-3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endParaRPr lang="en-US" altLang="zh-CN" kern="0" spc="-3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5.WestPanel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这个类实现了聊天以及记录对局关键信息的功能。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39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A-文本框 44_1">
            <a:extLst>
              <a:ext uri="{FF2B5EF4-FFF2-40B4-BE49-F238E27FC236}">
                <a16:creationId xmlns:a16="http://schemas.microsoft.com/office/drawing/2014/main" id="{E119E712-6393-4A62-8A21-B40CA8E768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03   /    control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及其他类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323E59-9CF2-FF70-4D61-912F7C1C8146}"/>
              </a:ext>
            </a:extLst>
          </p:cNvPr>
          <p:cNvSpPr txBox="1"/>
          <p:nvPr/>
        </p:nvSpPr>
        <p:spPr>
          <a:xfrm>
            <a:off x="1134320" y="1452332"/>
            <a:ext cx="85305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1.Control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本来这个类是用来实现整个程序的控制的，但是随着类的增加、游戏功能的增多，我发现这有点麻烦，代码太冗杂了</a:t>
            </a:r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2.NetHelper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这个类用来实现两个用户之间消息的传递。我们使用的是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策略。</a:t>
            </a:r>
            <a:endParaRPr lang="en-US" altLang="zh-CN" kern="0" spc="-30" dirty="0">
              <a:solidFill>
                <a:srgbClr val="000000"/>
              </a:solidFill>
            </a:endParaRPr>
          </a:p>
          <a:p>
            <a:endParaRPr lang="en-US" altLang="zh-CN" kern="0" spc="-30" dirty="0">
              <a:solidFill>
                <a:srgbClr val="000000"/>
              </a:solidFill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Gobang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这个类里有主函数，是这个程序开始的地方。</a:t>
            </a:r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kern="0" spc="-3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Vars</a:t>
            </a:r>
            <a:r>
              <a:rPr lang="zh-CN" altLang="en-US" sz="1800" kern="0" spc="-3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：</a:t>
            </a:r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altLang="zh-CN" sz="1800" kern="0" spc="-3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zh-CN" altLang="zh-CN" sz="1800" kern="0" spc="-30" dirty="0">
                <a:solidFill>
                  <a:srgbClr val="000000"/>
                </a:solidFill>
                <a:effectLst/>
                <a:latin typeface="+mn-ea"/>
              </a:rPr>
              <a:t>这个类里存放了一些类的对象，以便实现类的交互时能够比较方便。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-矩形 11">
            <a:extLst>
              <a:ext uri="{FF2B5EF4-FFF2-40B4-BE49-F238E27FC236}">
                <a16:creationId xmlns:a16="http://schemas.microsoft.com/office/drawing/2014/main" id="{F5EDC48A-8A86-42B4-A04E-71D0462CBA8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2517908"/>
            <a:ext cx="12192000" cy="1822184"/>
          </a:xfrm>
          <a:prstGeom prst="rect">
            <a:avLst/>
          </a:prstGeom>
          <a:solidFill>
            <a:srgbClr val="4D6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椭圆 2"/>
          <p:cNvSpPr/>
          <p:nvPr>
            <p:custDataLst>
              <p:tags r:id="rId2"/>
            </p:custDataLst>
          </p:nvPr>
        </p:nvSpPr>
        <p:spPr>
          <a:xfrm>
            <a:off x="2111940" y="2230755"/>
            <a:ext cx="2480310" cy="2396490"/>
          </a:xfrm>
          <a:prstGeom prst="ellipse">
            <a:avLst/>
          </a:prstGeom>
          <a:solidFill>
            <a:srgbClr val="F2F2F2"/>
          </a:solidFill>
          <a:ln w="44450" cap="flat" cmpd="sng" algn="ctr">
            <a:solidFill>
              <a:srgbClr val="4C6D78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PA-文本框 9"/>
          <p:cNvSpPr txBox="1"/>
          <p:nvPr>
            <p:custDataLst>
              <p:tags r:id="rId3"/>
            </p:custDataLst>
          </p:nvPr>
        </p:nvSpPr>
        <p:spPr>
          <a:xfrm flipH="1">
            <a:off x="2301040" y="2705725"/>
            <a:ext cx="21021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B84970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Part   two   </a:t>
            </a:r>
          </a:p>
        </p:txBody>
      </p:sp>
      <p:sp>
        <p:nvSpPr>
          <p:cNvPr id="11" name="PA-矩形 10"/>
          <p:cNvSpPr/>
          <p:nvPr>
            <p:custDataLst>
              <p:tags r:id="rId4"/>
            </p:custDataLst>
          </p:nvPr>
        </p:nvSpPr>
        <p:spPr>
          <a:xfrm>
            <a:off x="5074587" y="2583415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关键功能讲解</a:t>
            </a:r>
          </a:p>
        </p:txBody>
      </p:sp>
    </p:spTree>
    <p:extLst>
      <p:ext uri="{BB962C8B-B14F-4D97-AF65-F5344CB8AC3E}">
        <p14:creationId xmlns:p14="http://schemas.microsoft.com/office/powerpoint/2010/main" val="3927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-文本框 44">
            <a:extLst>
              <a:ext uri="{FF2B5EF4-FFF2-40B4-BE49-F238E27FC236}">
                <a16:creationId xmlns:a16="http://schemas.microsoft.com/office/drawing/2014/main" id="{92EAC632-FBDE-4D91-A315-965970061AB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判断胜负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9F52C5-89D8-91E5-A246-5C817E6E23A7}"/>
              </a:ext>
            </a:extLst>
          </p:cNvPr>
          <p:cNvSpPr txBox="1"/>
          <p:nvPr/>
        </p:nvSpPr>
        <p:spPr>
          <a:xfrm>
            <a:off x="1111170" y="1377387"/>
            <a:ext cx="8802546" cy="521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Model.whoWin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indent="434340" eaLnBrk="0">
              <a:lnSpc>
                <a:spcPts val="2335"/>
              </a:lnSpc>
              <a:spcBef>
                <a:spcPts val="390"/>
              </a:spcBef>
            </a:pP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逻辑：把最后下的棋子取出来，以它为中心，如果一行、一列、左斜、右斜中加起来有五个和它颜色相同的棋子，就返回它赢了，不然就返回空白赢了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3434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34340" eaLnBrk="0">
              <a:lnSpc>
                <a:spcPts val="2335"/>
              </a:lnSpc>
              <a:spcBef>
                <a:spcPts val="390"/>
              </a:spcBef>
            </a:pP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以行为例，定义一个变量记录连接棋子数，先往左统计有几个，再往右统计有几个，如果最后有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个以上，就知道是这个棋子颜色的棋手获胜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34340" eaLnBrk="0">
              <a:lnSpc>
                <a:spcPts val="2335"/>
              </a:lnSpc>
              <a:spcBef>
                <a:spcPts val="390"/>
              </a:spcBef>
            </a:pP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34340" eaLnBrk="0">
              <a:lnSpc>
                <a:spcPts val="2335"/>
              </a:lnSpc>
              <a:spcBef>
                <a:spcPts val="390"/>
              </a:spcBef>
            </a:pP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为了优化代码，我们在每次统计时就判断是否到了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个棋子而不是等水平方向全部统计完再判断；而且，由于棋盘上至少有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个棋子才可能有人获胜，所以在小于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时直接返回空白获胜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-文本框 44_1">
            <a:extLst>
              <a:ext uri="{FF2B5EF4-FFF2-40B4-BE49-F238E27FC236}">
                <a16:creationId xmlns:a16="http://schemas.microsoft.com/office/drawing/2014/main" id="{585A7705-32F6-4948-B252-1B0039800A3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02 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悔棋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7BA4DA-93A6-1172-44A6-654F908C89A9}"/>
              </a:ext>
            </a:extLst>
          </p:cNvPr>
          <p:cNvSpPr txBox="1"/>
          <p:nvPr/>
        </p:nvSpPr>
        <p:spPr>
          <a:xfrm>
            <a:off x="1111170" y="1284790"/>
            <a:ext cx="86347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Model.regret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悔棋，参数为最终轮到谁下棋</a:t>
            </a:r>
            <a:endParaRPr lang="en-US" altLang="zh-CN" spc="-3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悔棋分为两种情况，一种是轮到我下棋且我悔棋，此时需要悔两步；另一种是轮到对方下棋且我悔棋，此时需要悔一步。不管怎么样，最终都是谁悔棋谁就将要下棋。因此只需要根据参数决定是撤回一步棋还是两步棋就行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pc="-3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撤回棋子通过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before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实现，每次撤回从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before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中移出一个棋子，并</a:t>
            </a:r>
            <a:r>
              <a:rPr lang="zh-CN" altLang="zh-CN" sz="1800" spc="-3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把棋盘</a:t>
            </a:r>
            <a:r>
              <a:rPr lang="zh-CN" altLang="en-US" sz="1800" spc="-3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lang="zh-CN" altLang="zh-CN" sz="1800" spc="-3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相应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的位置置为空白</a:t>
            </a:r>
            <a:r>
              <a:rPr lang="zh-CN" altLang="en-US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Model.canRegret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用来判断能否继续悔棋，参数为是要判断谁能否悔棋的棋子颜色</a:t>
            </a:r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逻辑：判断谁能否悔棋，就把他的棋子颜色输入进来。如果棋盘上没有他的棋子，也就是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before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大小为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、或者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before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大小为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且唯一的棋子颜色和他的棋子颜色不相同，就返回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，否则返回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</a:p>
          <a:p>
            <a:endParaRPr lang="en-US" altLang="zh-CN" sz="1800" spc="-3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RegretChess</a:t>
            </a:r>
            <a:r>
              <a:rPr lang="en-US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自己悔棋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otherRegretChess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：其他人悔棋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-文本框 44_1">
            <a:extLst>
              <a:ext uri="{FF2B5EF4-FFF2-40B4-BE49-F238E27FC236}">
                <a16:creationId xmlns:a16="http://schemas.microsoft.com/office/drawing/2014/main" id="{CFFBBE68-0B72-4B48-908E-67DA8F0EB5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59690" y="402590"/>
            <a:ext cx="4297680" cy="461665"/>
          </a:xfrm>
          <a:prstGeom prst="rect">
            <a:avLst/>
          </a:prstGeom>
          <a:solidFill>
            <a:srgbClr val="4D6D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03  /    </a:t>
            </a:r>
            <a:r>
              <a:rPr lang="zh-CN" altLang="en-US" sz="2400" dirty="0">
                <a:solidFill>
                  <a:srgbClr val="F2F2F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复盘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D39D19-82C3-FB3B-82C0-14085FE6CE64}"/>
              </a:ext>
            </a:extLst>
          </p:cNvPr>
          <p:cNvSpPr txBox="1"/>
          <p:nvPr/>
        </p:nvSpPr>
        <p:spPr>
          <a:xfrm>
            <a:off x="1099595" y="1180618"/>
            <a:ext cx="8825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点击认输或者对局分出胜负后，进入复盘界面</a:t>
            </a:r>
          </a:p>
          <a:p>
            <a:r>
              <a:rPr lang="zh-CN" altLang="en-US" dirty="0"/>
              <a:t>悔棋和认输按钮变为上一步和下一步，其他的不变</a:t>
            </a:r>
          </a:p>
          <a:p>
            <a:endParaRPr lang="zh-CN" altLang="en-US" dirty="0"/>
          </a:p>
          <a:p>
            <a:r>
              <a:rPr lang="zh-CN" altLang="en-US" dirty="0"/>
              <a:t>也就是调用</a:t>
            </a:r>
            <a:r>
              <a:rPr lang="en-US" altLang="zh-CN" dirty="0" err="1"/>
              <a:t>hehe</a:t>
            </a:r>
            <a:r>
              <a:rPr lang="zh-CN" altLang="en-US" dirty="0"/>
              <a:t>函数分出胜负的时候，把按钮改变一下</a:t>
            </a:r>
          </a:p>
          <a:p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在这里我们使用了</a:t>
            </a:r>
            <a:r>
              <a:rPr lang="en-US" altLang="zh-CN" sz="1800" spc="-3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CardLayout</a:t>
            </a:r>
            <a:r>
              <a:rPr lang="zh-CN" altLang="zh-CN" sz="1800" spc="-3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，它允许在同一位置上放置多个组件，但只显示其中一个。</a:t>
            </a:r>
            <a:r>
              <a:rPr lang="zh-CN" altLang="en-US" dirty="0"/>
              <a:t>通过切换显示的组件，你可以实现按钮的切换和覆盖效果。</a:t>
            </a:r>
          </a:p>
          <a:p>
            <a:endParaRPr lang="zh-CN" altLang="en-US" dirty="0"/>
          </a:p>
          <a:p>
            <a:r>
              <a:rPr lang="zh-CN" altLang="en-US" dirty="0"/>
              <a:t>方法一： </a:t>
            </a:r>
            <a:r>
              <a:rPr lang="en-US" altLang="zh-CN" dirty="0" err="1"/>
              <a:t>changeButton</a:t>
            </a:r>
            <a:r>
              <a:rPr lang="zh-CN" altLang="en-US" dirty="0"/>
              <a:t>函数，什么时候被调用：下棋时</a:t>
            </a:r>
            <a:r>
              <a:rPr lang="en-US" altLang="zh-CN" dirty="0" err="1"/>
              <a:t>hehe</a:t>
            </a:r>
            <a:r>
              <a:rPr lang="zh-CN" altLang="en-US" dirty="0"/>
              <a:t>函数分出胜负，复盘时再来一局</a:t>
            </a:r>
          </a:p>
          <a:p>
            <a:r>
              <a:rPr lang="zh-CN" altLang="en-US" dirty="0"/>
              <a:t>不太好，改用方法二</a:t>
            </a:r>
          </a:p>
          <a:p>
            <a:r>
              <a:rPr lang="zh-CN" altLang="en-US" dirty="0"/>
              <a:t>方法二：新建一个</a:t>
            </a:r>
            <a:r>
              <a:rPr lang="en-US" altLang="zh-CN" dirty="0" err="1"/>
              <a:t>ifStart</a:t>
            </a:r>
            <a:r>
              <a:rPr lang="zh-CN" altLang="en-US" dirty="0"/>
              <a:t>变量，表示游戏是否开始，把实现界面切换的</a:t>
            </a:r>
            <a:r>
              <a:rPr lang="en-US" altLang="zh-CN" dirty="0" err="1"/>
              <a:t>changeButton</a:t>
            </a:r>
            <a:r>
              <a:rPr lang="zh-CN" altLang="en-US" dirty="0"/>
              <a:t>函数分为两个，直接指定某个按钮显示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分出胜负调用</a:t>
            </a:r>
            <a:r>
              <a:rPr lang="en-US" altLang="zh-CN" dirty="0" err="1"/>
              <a:t>changeEnd</a:t>
            </a:r>
            <a:r>
              <a:rPr lang="en-US" altLang="zh-CN" dirty="0"/>
              <a:t>,</a:t>
            </a:r>
            <a:r>
              <a:rPr lang="zh-CN" altLang="en-US" dirty="0"/>
              <a:t>再来一句调用</a:t>
            </a:r>
            <a:r>
              <a:rPr lang="en-US" altLang="zh-CN" dirty="0" err="1"/>
              <a:t>changeStart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1734</Words>
  <Application>Microsoft Office PowerPoint</Application>
  <PresentationFormat>宽屏</PresentationFormat>
  <Paragraphs>143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华文细黑</vt:lpstr>
      <vt:lpstr>思源黑体 CN Light</vt:lpstr>
      <vt:lpstr>宋体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hao hu</cp:lastModifiedBy>
  <cp:revision>23</cp:revision>
  <dcterms:created xsi:type="dcterms:W3CDTF">2019-04-28T09:05:00Z</dcterms:created>
  <dcterms:modified xsi:type="dcterms:W3CDTF">2023-12-22T10:18:33Z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