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5715000" cy="9144000" type="screen16x10"/>
  <p:notesSz cx="6858000" cy="9144000"/>
  <p:defaultTextStyle>
    <a:defPPr>
      <a:defRPr lang="zh-CN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2283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雨课堂试卷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85750" y="3810000"/>
            <a:ext cx="5143500" cy="1524000"/>
          </a:xfrm>
          <a:prstGeom prst="rect">
            <a:avLst/>
          </a:prstGeom>
        </p:spPr>
        <p:txBody>
          <a:bodyPr vert="horz" anchor="ctr" anchorCtr="1"/>
          <a:lstStyle>
            <a:lvl1pPr>
              <a:defRPr sz="2600"/>
            </a:lvl1pPr>
          </a:lstStyle>
          <a:p>
            <a:r>
              <a:rPr lang="zh-CN" altLang="en-US" smtClean="0"/>
              <a:t>请填写试卷标题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49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5950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8050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385763" rtl="0" eaLnBrk="1" latinLnBrk="0" hangingPunct="1">
        <a:lnSpc>
          <a:spcPct val="90000"/>
        </a:lnSpc>
        <a:spcBef>
          <a:spcPct val="0"/>
        </a:spcBef>
        <a:buNone/>
        <a:defRPr sz="18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441" indent="-96441" algn="l" defTabSz="385763" rtl="0" eaLnBrk="1" latinLnBrk="0" hangingPunct="1">
        <a:lnSpc>
          <a:spcPct val="90000"/>
        </a:lnSpc>
        <a:spcBef>
          <a:spcPts val="422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1pPr>
      <a:lvl2pPr marL="289322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482204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3pPr>
      <a:lvl4pPr marL="675085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867966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1060847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253729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446610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639491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image" Target="../media/image1.tmp"/><Relationship Id="rId5" Type="http://schemas.openxmlformats.org/officeDocument/2006/relationships/tags" Target="../tags/tag7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6.xml"/><Relationship Id="rId9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50" y="1047750"/>
            <a:ext cx="5143500" cy="3695700"/>
          </a:xfrm>
        </p:spPr>
        <p:txBody>
          <a:bodyPr/>
          <a:lstStyle/>
          <a:p>
            <a:pPr algn="ctr"/>
            <a:r>
              <a:rPr lang="en-US" altLang="zh-CN" b="1" dirty="0" smtClean="0"/>
              <a:t>OLLYDBG</a:t>
            </a:r>
            <a:r>
              <a:rPr lang="zh-CN" altLang="en-US" b="1" dirty="0" smtClean="0"/>
              <a:t>软件破解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841500" y="5842000"/>
            <a:ext cx="2032000" cy="50800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 anchorCtr="1">
            <a:noAutofit/>
          </a:bodyPr>
          <a:lstStyle/>
          <a:p>
            <a:r>
              <a:rPr lang="zh-CN" altLang="en-US" sz="2000" smtClean="0">
                <a:solidFill>
                  <a:srgbClr val="000000"/>
                </a:solidFill>
              </a:rPr>
              <a:t>总分</a:t>
            </a:r>
            <a:r>
              <a:rPr lang="en-US" altLang="zh-CN" sz="2000" smtClean="0">
                <a:solidFill>
                  <a:srgbClr val="000000"/>
                </a:solidFill>
              </a:rPr>
              <a:t>: 100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7000" y="7874000"/>
            <a:ext cx="5461000" cy="10160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txBody>
          <a:bodyPr vert="horz" wrap="square" rtlCol="0" anchor="ctr">
            <a:no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*此封面页请勿删除，删除后将无法上传至试卷库，添加菜单栏任意题型即可制作试卷。本提示将在上传时自动隐藏。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948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571500" y="635000"/>
            <a:ext cx="4572000" cy="735076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实验要求：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请在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XP VC6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生成课本第三章软件破解的案例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(DEBUG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模式，示例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3-1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）。进而，使用</a:t>
            </a: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OllyDBG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单步调试，获取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verifyPWD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函数对应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flag==0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的汇编代码，并对这些汇编代码进行解释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icrosoft Yahei" panose="020B0503020204020204" pitchFamily="34" charset="-122"/>
              </a:rPr>
              <a:t>2. 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icrosoft Yahei" panose="020B0503020204020204" pitchFamily="34" charset="-122"/>
              </a:rPr>
              <a:t>对生成的</a:t>
            </a:r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icrosoft Yahei" panose="020B0503020204020204" pitchFamily="34" charset="-122"/>
              </a:rPr>
              <a:t>DEBUG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icrosoft Yahei" panose="020B0503020204020204" pitchFamily="34" charset="-122"/>
              </a:rPr>
              <a:t>程序进行破解，复现课本上提供的两种破解</a:t>
            </a:r>
            <a:r>
              <a:rPr lang="zh-CN" altLang="en-US" sz="2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icrosoft Yahei" panose="020B0503020204020204" pitchFamily="34" charset="-122"/>
              </a:rPr>
              <a:t>方法。</a:t>
            </a:r>
            <a:endParaRPr lang="zh-CN" altLang="en-US" sz="2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icrosoft Yahei" panose="020B0503020204020204" pitchFamily="34" charset="-122"/>
            </a:endParaRPr>
          </a:p>
          <a:p>
            <a:endParaRPr lang="zh-CN" altLang="en-US" sz="2400" u="sng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endParaRPr lang="zh-CN" altLang="en-US" sz="2400" u="sng" dirty="0"/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0" y="8270875"/>
            <a:ext cx="5715000" cy="47625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5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lang="en-US" altLang="zh-CN" sz="15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lang="zh-CN" altLang="en-US" sz="15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  <a:endParaRPr lang="zh-CN" altLang="en-US" sz="1500">
              <a:solidFill>
                <a:srgbClr val="F84F4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9" name="组合 8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5" name="TitleBackground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100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3" name="图片 2"/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0310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APER" val="PaperTitl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APER" val="PaperScor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0.0"/>
  <p:tag name="PROBLEMVOICEALLOWED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127</Words>
  <Application>Microsoft Office PowerPoint</Application>
  <PresentationFormat>全屏显示(16:10)</PresentationFormat>
  <Paragraphs>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Microsoft Yahei</vt:lpstr>
      <vt:lpstr>宋体</vt:lpstr>
      <vt:lpstr>微软雅黑</vt:lpstr>
      <vt:lpstr>Arial</vt:lpstr>
      <vt:lpstr>Calibri</vt:lpstr>
      <vt:lpstr>Calibri Light</vt:lpstr>
      <vt:lpstr>Office 主题</vt:lpstr>
      <vt:lpstr>OLLYDBG软件破解  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IDE反汇编函数调用实验  1.请在XP VC6下调试课本的示例程序并将call语句执行过程中的EIP变化、ESP、EBP变化等状态进行记录，解释变化的主要原因  2.相同的程序，请在非XP的当前windows操作系统的VS2003以上版本中运行，绘制add函数执行时的栈状态，并与XP下同时刻的状态进行比较。</dc:title>
  <dc:creator>刘哲理</dc:creator>
  <cp:lastModifiedBy>刘哲理</cp:lastModifiedBy>
  <cp:revision>16</cp:revision>
  <dcterms:created xsi:type="dcterms:W3CDTF">2020-03-02T11:05:33Z</dcterms:created>
  <dcterms:modified xsi:type="dcterms:W3CDTF">2021-03-22T13:04:32Z</dcterms:modified>
</cp:coreProperties>
</file>