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2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9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5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tmp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047750"/>
            <a:ext cx="5143500" cy="3695700"/>
          </a:xfrm>
        </p:spPr>
        <p:txBody>
          <a:bodyPr/>
          <a:lstStyle/>
          <a:p>
            <a:r>
              <a:rPr lang="en-US" altLang="zh-CN" b="1" dirty="0" err="1" smtClean="0"/>
              <a:t>Shellcode</a:t>
            </a:r>
            <a:r>
              <a:rPr lang="zh-CN" altLang="en-US" b="1" dirty="0" smtClean="0"/>
              <a:t>编写及编码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4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4999"/>
            <a:ext cx="4572000" cy="70326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第五章实验三，并将产生的编码后的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在示例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中进行验证，阐述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编码的原理、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提取的思想。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91</Words>
  <Application>Microsoft Office PowerPoint</Application>
  <PresentationFormat>全屏显示(16:10)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</vt:lpstr>
      <vt:lpstr>宋体</vt:lpstr>
      <vt:lpstr>微软雅黑</vt:lpstr>
      <vt:lpstr>Arial</vt:lpstr>
      <vt:lpstr>Calibri</vt:lpstr>
      <vt:lpstr>Calibri Light</vt:lpstr>
      <vt:lpstr>Office 主题</vt:lpstr>
      <vt:lpstr>Shellcode编写及编码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IDE反汇编函数调用实验  1.请在XP VC6下调试课本的示例程序并将call语句执行过程中的EIP变化、ESP、EBP变化等状态进行记录，解释变化的主要原因  2.相同的程序，请在非XP的当前windows操作系统的VS2003以上版本中运行，绘制add函数执行时的栈状态，并与XP下同时刻的状态进行比较。</dc:title>
  <dc:creator>刘哲理</dc:creator>
  <cp:lastModifiedBy>刘哲理</cp:lastModifiedBy>
  <cp:revision>26</cp:revision>
  <dcterms:created xsi:type="dcterms:W3CDTF">2020-03-02T11:05:33Z</dcterms:created>
  <dcterms:modified xsi:type="dcterms:W3CDTF">2021-04-21T08:17:35Z</dcterms:modified>
</cp:coreProperties>
</file>