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Haga clic para modificar el estilo de título del patrón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AFD42E18-CF83-47B6-A7CA-C2394FF6775E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3/18/21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6E5FA5F-6C3E-4223-B71E-B33D755C5311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Proyecto CS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r>
              <a:rPr b="0" lang="en-US" sz="3200" spc="-1" strike="noStrike">
                <a:latin typeface="Arial"/>
              </a:rPr>
              <a:t>Santiago Andrés Serrano Vacca - A01734988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LibreOffice/6.0.7.3$Linux_X86_64 LibreOffice_project/00m0$Build-3</Application>
  <Words>2</Words>
  <Paragraphs>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2021-03-18T22:43:08Z</dcterms:created>
  <dc:creator>Matheo Pinzón Woloski</dc:creator>
  <dc:description/>
  <dc:language>en-US</dc:language>
  <cp:lastModifiedBy/>
  <dcterms:modified xsi:type="dcterms:W3CDTF">2021-03-18T17:56:48Z</dcterms:modified>
  <cp:revision>2</cp:revision>
  <dc:subject/>
  <dc:title>Proyecto CS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