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99" r:id="rId1"/>
  </p:sldMasterIdLst>
  <p:sldIdLst>
    <p:sldId id="256" r:id="rId2"/>
    <p:sldId id="260" r:id="rId3"/>
    <p:sldId id="257" r:id="rId4"/>
    <p:sldId id="258" r:id="rId5"/>
    <p:sldId id="259" r:id="rId6"/>
  </p:sldIdLst>
  <p:sldSz cx="12192000" cy="6858000"/>
  <p:notesSz cx="7772400" cy="10058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91E4452-960C-3161-841E-C113D4F31C9D}" v="82" dt="2021-03-19T02:45:39.30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713"/>
  </p:normalViewPr>
  <p:slideViewPr>
    <p:cSldViewPr snapToGrid="0" snapToObjects="1">
      <p:cViewPr varScale="1">
        <p:scale>
          <a:sx n="53" d="100"/>
          <a:sy n="53" d="100"/>
        </p:scale>
        <p:origin x="821" y="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pPr>
              <a:lnSpc>
                <a:spcPct val="100000"/>
              </a:lnSpc>
            </a:pPr>
            <a:fld id="{AFD42E18-CF83-47B6-A7CA-C2394FF6775E}" type="datetime">
              <a:rPr lang="en-US" sz="1200" b="0" strike="noStrike" spc="-1" smtClean="0">
                <a:solidFill>
                  <a:srgbClr val="8B8B8B"/>
                </a:solidFill>
                <a:latin typeface="Calibri"/>
              </a:rPr>
              <a:t>3/18/2021</a:t>
            </a:fld>
            <a:endParaRPr lang="en-US" sz="1200" b="0" strike="noStrike" spc="-1">
              <a:latin typeface="Times New Roman"/>
            </a:endParaRPr>
          </a:p>
        </p:txBody>
      </p:sp>
      <p:sp>
        <p:nvSpPr>
          <p:cNvPr id="5" name="Footer Placeholder 4"/>
          <p:cNvSpPr>
            <a:spLocks noGrp="1"/>
          </p:cNvSpPr>
          <p:nvPr>
            <p:ph type="ftr" sz="quarter" idx="11"/>
          </p:nvPr>
        </p:nvSpPr>
        <p:spPr>
          <a:xfrm>
            <a:off x="1876424" y="5410201"/>
            <a:ext cx="5124886" cy="365125"/>
          </a:xfrm>
        </p:spPr>
        <p:txBody>
          <a:bodyPr/>
          <a:lstStyle/>
          <a:p>
            <a:endParaRPr lang="en-US" sz="2400" b="0" strike="noStrike" spc="-1">
              <a:latin typeface="Times New Roman"/>
            </a:endParaRPr>
          </a:p>
        </p:txBody>
      </p:sp>
      <p:sp>
        <p:nvSpPr>
          <p:cNvPr id="6" name="Slide Number Placeholder 5"/>
          <p:cNvSpPr>
            <a:spLocks noGrp="1"/>
          </p:cNvSpPr>
          <p:nvPr>
            <p:ph type="sldNum" sz="quarter" idx="12"/>
          </p:nvPr>
        </p:nvSpPr>
        <p:spPr>
          <a:xfrm>
            <a:off x="9896911" y="5410199"/>
            <a:ext cx="771089" cy="365125"/>
          </a:xfrm>
        </p:spPr>
        <p:txBody>
          <a:bodyPr/>
          <a:lstStyle/>
          <a:p>
            <a:pPr algn="r">
              <a:lnSpc>
                <a:spcPct val="100000"/>
              </a:lnSpc>
            </a:pPr>
            <a:fld id="{56E5FA5F-6C3E-4223-B71E-B33D755C5311}" type="slidenum">
              <a:rPr lang="en-US" sz="1200" b="0" strike="noStrike" spc="-1" smtClean="0">
                <a:solidFill>
                  <a:srgbClr val="8B8B8B"/>
                </a:solidFill>
                <a:latin typeface="Calibri"/>
              </a:rPr>
              <a:t>‹#›</a:t>
            </a:fld>
            <a:endParaRPr lang="en-US" sz="1200" b="0" strike="noStrike" spc="-1">
              <a:latin typeface="Times New Roman"/>
            </a:endParaRPr>
          </a:p>
        </p:txBody>
      </p:sp>
    </p:spTree>
    <p:extLst>
      <p:ext uri="{BB962C8B-B14F-4D97-AF65-F5344CB8AC3E}">
        <p14:creationId xmlns:p14="http://schemas.microsoft.com/office/powerpoint/2010/main" val="483168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a:lnSpc>
                <a:spcPct val="100000"/>
              </a:lnSpc>
            </a:pPr>
            <a:fld id="{AFD42E18-CF83-47B6-A7CA-C2394FF6775E}" type="datetime">
              <a:rPr lang="en-US" sz="1200" b="0" strike="noStrike" spc="-1" smtClean="0">
                <a:solidFill>
                  <a:srgbClr val="8B8B8B"/>
                </a:solidFill>
                <a:latin typeface="Calibri"/>
              </a:rPr>
              <a:t>3/18/2021</a:t>
            </a:fld>
            <a:endParaRPr lang="en-US" sz="1200" b="0" strike="noStrike" spc="-1">
              <a:latin typeface="Times New Roman"/>
            </a:endParaRPr>
          </a:p>
        </p:txBody>
      </p:sp>
      <p:sp>
        <p:nvSpPr>
          <p:cNvPr id="6" name="Footer Placeholder 5"/>
          <p:cNvSpPr>
            <a:spLocks noGrp="1"/>
          </p:cNvSpPr>
          <p:nvPr>
            <p:ph type="ftr" sz="quarter" idx="11"/>
          </p:nvPr>
        </p:nvSpPr>
        <p:spPr/>
        <p:txBody>
          <a:bodyPr/>
          <a:lstStyle/>
          <a:p>
            <a:endParaRPr lang="en-US" sz="2400" b="0" strike="noStrike" spc="-1">
              <a:latin typeface="Times New Roman"/>
            </a:endParaRPr>
          </a:p>
        </p:txBody>
      </p:sp>
      <p:sp>
        <p:nvSpPr>
          <p:cNvPr id="7" name="Slide Number Placeholder 6"/>
          <p:cNvSpPr>
            <a:spLocks noGrp="1"/>
          </p:cNvSpPr>
          <p:nvPr>
            <p:ph type="sldNum" sz="quarter" idx="12"/>
          </p:nvPr>
        </p:nvSpPr>
        <p:spPr/>
        <p:txBody>
          <a:bodyPr/>
          <a:lstStyle/>
          <a:p>
            <a:pPr algn="r">
              <a:lnSpc>
                <a:spcPct val="100000"/>
              </a:lnSpc>
            </a:pPr>
            <a:fld id="{56E5FA5F-6C3E-4223-B71E-B33D755C5311}" type="slidenum">
              <a:rPr lang="en-US" sz="1200" b="0" strike="noStrike" spc="-1" smtClean="0">
                <a:solidFill>
                  <a:srgbClr val="8B8B8B"/>
                </a:solidFill>
                <a:latin typeface="Calibri"/>
              </a:rPr>
              <a:t>‹#›</a:t>
            </a:fld>
            <a:endParaRPr lang="en-US" sz="1200" b="0" strike="noStrike" spc="-1">
              <a:latin typeface="Times New Roman"/>
            </a:endParaRPr>
          </a:p>
        </p:txBody>
      </p:sp>
    </p:spTree>
    <p:extLst>
      <p:ext uri="{BB962C8B-B14F-4D97-AF65-F5344CB8AC3E}">
        <p14:creationId xmlns:p14="http://schemas.microsoft.com/office/powerpoint/2010/main" val="3698910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a:lnSpc>
                <a:spcPct val="100000"/>
              </a:lnSpc>
            </a:pPr>
            <a:fld id="{AFD42E18-CF83-47B6-A7CA-C2394FF6775E}" type="datetime">
              <a:rPr lang="en-US" sz="1200" b="0" strike="noStrike" spc="-1" smtClean="0">
                <a:solidFill>
                  <a:srgbClr val="8B8B8B"/>
                </a:solidFill>
                <a:latin typeface="Calibri"/>
              </a:rPr>
              <a:t>3/18/2021</a:t>
            </a:fld>
            <a:endParaRPr lang="en-US" sz="1200" b="0" strike="noStrike" spc="-1">
              <a:latin typeface="Times New Roman"/>
            </a:endParaRPr>
          </a:p>
        </p:txBody>
      </p:sp>
      <p:sp>
        <p:nvSpPr>
          <p:cNvPr id="6" name="Footer Placeholder 5"/>
          <p:cNvSpPr>
            <a:spLocks noGrp="1"/>
          </p:cNvSpPr>
          <p:nvPr>
            <p:ph type="ftr" sz="quarter" idx="11"/>
          </p:nvPr>
        </p:nvSpPr>
        <p:spPr/>
        <p:txBody>
          <a:bodyPr/>
          <a:lstStyle/>
          <a:p>
            <a:endParaRPr lang="en-US" sz="2400" b="0" strike="noStrike" spc="-1">
              <a:latin typeface="Times New Roman"/>
            </a:endParaRPr>
          </a:p>
        </p:txBody>
      </p:sp>
      <p:sp>
        <p:nvSpPr>
          <p:cNvPr id="7" name="Slide Number Placeholder 6"/>
          <p:cNvSpPr>
            <a:spLocks noGrp="1"/>
          </p:cNvSpPr>
          <p:nvPr>
            <p:ph type="sldNum" sz="quarter" idx="12"/>
          </p:nvPr>
        </p:nvSpPr>
        <p:spPr/>
        <p:txBody>
          <a:bodyPr/>
          <a:lstStyle/>
          <a:p>
            <a:pPr algn="r">
              <a:lnSpc>
                <a:spcPct val="100000"/>
              </a:lnSpc>
            </a:pPr>
            <a:fld id="{56E5FA5F-6C3E-4223-B71E-B33D755C5311}" type="slidenum">
              <a:rPr lang="en-US" sz="1200" b="0" strike="noStrike" spc="-1" smtClean="0">
                <a:solidFill>
                  <a:srgbClr val="8B8B8B"/>
                </a:solidFill>
                <a:latin typeface="Calibri"/>
              </a:rPr>
              <a:t>‹#›</a:t>
            </a:fld>
            <a:endParaRPr lang="en-US" sz="1200" b="0" strike="noStrike" spc="-1">
              <a:latin typeface="Times New Roman"/>
            </a:endParaRPr>
          </a:p>
        </p:txBody>
      </p:sp>
    </p:spTree>
    <p:extLst>
      <p:ext uri="{BB962C8B-B14F-4D97-AF65-F5344CB8AC3E}">
        <p14:creationId xmlns:p14="http://schemas.microsoft.com/office/powerpoint/2010/main" val="25950615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a:lnSpc>
                <a:spcPct val="100000"/>
              </a:lnSpc>
            </a:pPr>
            <a:fld id="{AFD42E18-CF83-47B6-A7CA-C2394FF6775E}" type="datetime">
              <a:rPr lang="en-US" sz="1200" b="0" strike="noStrike" spc="-1" smtClean="0">
                <a:solidFill>
                  <a:srgbClr val="8B8B8B"/>
                </a:solidFill>
                <a:latin typeface="Calibri"/>
              </a:rPr>
              <a:t>3/18/2021</a:t>
            </a:fld>
            <a:endParaRPr lang="en-US" sz="1200" b="0" strike="noStrike" spc="-1">
              <a:latin typeface="Times New Roman"/>
            </a:endParaRPr>
          </a:p>
        </p:txBody>
      </p:sp>
      <p:sp>
        <p:nvSpPr>
          <p:cNvPr id="6" name="Footer Placeholder 5"/>
          <p:cNvSpPr>
            <a:spLocks noGrp="1"/>
          </p:cNvSpPr>
          <p:nvPr>
            <p:ph type="ftr" sz="quarter" idx="11"/>
          </p:nvPr>
        </p:nvSpPr>
        <p:spPr/>
        <p:txBody>
          <a:bodyPr/>
          <a:lstStyle/>
          <a:p>
            <a:endParaRPr lang="en-US" sz="2400" b="0" strike="noStrike" spc="-1">
              <a:latin typeface="Times New Roman"/>
            </a:endParaRPr>
          </a:p>
        </p:txBody>
      </p:sp>
      <p:sp>
        <p:nvSpPr>
          <p:cNvPr id="7" name="Slide Number Placeholder 6"/>
          <p:cNvSpPr>
            <a:spLocks noGrp="1"/>
          </p:cNvSpPr>
          <p:nvPr>
            <p:ph type="sldNum" sz="quarter" idx="12"/>
          </p:nvPr>
        </p:nvSpPr>
        <p:spPr/>
        <p:txBody>
          <a:bodyPr/>
          <a:lstStyle/>
          <a:p>
            <a:pPr algn="r">
              <a:lnSpc>
                <a:spcPct val="100000"/>
              </a:lnSpc>
            </a:pPr>
            <a:fld id="{56E5FA5F-6C3E-4223-B71E-B33D755C5311}" type="slidenum">
              <a:rPr lang="en-US" sz="1200" b="0" strike="noStrike" spc="-1" smtClean="0">
                <a:solidFill>
                  <a:srgbClr val="8B8B8B"/>
                </a:solidFill>
                <a:latin typeface="Calibri"/>
              </a:rPr>
              <a:t>‹#›</a:t>
            </a:fld>
            <a:endParaRPr lang="en-US" sz="1200" b="0" strike="noStrike" spc="-1">
              <a:latin typeface="Times New Roman"/>
            </a:endParaRPr>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1013547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a:lnSpc>
                <a:spcPct val="100000"/>
              </a:lnSpc>
            </a:pPr>
            <a:fld id="{AFD42E18-CF83-47B6-A7CA-C2394FF6775E}" type="datetime">
              <a:rPr lang="en-US" sz="1200" b="0" strike="noStrike" spc="-1" smtClean="0">
                <a:solidFill>
                  <a:srgbClr val="8B8B8B"/>
                </a:solidFill>
                <a:latin typeface="Calibri"/>
              </a:rPr>
              <a:t>3/18/2021</a:t>
            </a:fld>
            <a:endParaRPr lang="en-US" sz="1200" b="0" strike="noStrike" spc="-1">
              <a:latin typeface="Times New Roman"/>
            </a:endParaRPr>
          </a:p>
        </p:txBody>
      </p:sp>
      <p:sp>
        <p:nvSpPr>
          <p:cNvPr id="6" name="Footer Placeholder 5"/>
          <p:cNvSpPr>
            <a:spLocks noGrp="1"/>
          </p:cNvSpPr>
          <p:nvPr>
            <p:ph type="ftr" sz="quarter" idx="11"/>
          </p:nvPr>
        </p:nvSpPr>
        <p:spPr/>
        <p:txBody>
          <a:bodyPr/>
          <a:lstStyle/>
          <a:p>
            <a:endParaRPr lang="en-US" sz="2400" b="0" strike="noStrike" spc="-1">
              <a:latin typeface="Times New Roman"/>
            </a:endParaRPr>
          </a:p>
        </p:txBody>
      </p:sp>
      <p:sp>
        <p:nvSpPr>
          <p:cNvPr id="7" name="Slide Number Placeholder 6"/>
          <p:cNvSpPr>
            <a:spLocks noGrp="1"/>
          </p:cNvSpPr>
          <p:nvPr>
            <p:ph type="sldNum" sz="quarter" idx="12"/>
          </p:nvPr>
        </p:nvSpPr>
        <p:spPr/>
        <p:txBody>
          <a:bodyPr/>
          <a:lstStyle/>
          <a:p>
            <a:pPr algn="r">
              <a:lnSpc>
                <a:spcPct val="100000"/>
              </a:lnSpc>
            </a:pPr>
            <a:fld id="{56E5FA5F-6C3E-4223-B71E-B33D755C5311}" type="slidenum">
              <a:rPr lang="en-US" sz="1200" b="0" strike="noStrike" spc="-1" smtClean="0">
                <a:solidFill>
                  <a:srgbClr val="8B8B8B"/>
                </a:solidFill>
                <a:latin typeface="Calibri"/>
              </a:rPr>
              <a:t>‹#›</a:t>
            </a:fld>
            <a:endParaRPr lang="en-US" sz="1200" b="0" strike="noStrike" spc="-1">
              <a:latin typeface="Times New Roman"/>
            </a:endParaRPr>
          </a:p>
        </p:txBody>
      </p:sp>
    </p:spTree>
    <p:extLst>
      <p:ext uri="{BB962C8B-B14F-4D97-AF65-F5344CB8AC3E}">
        <p14:creationId xmlns:p14="http://schemas.microsoft.com/office/powerpoint/2010/main" val="33644674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pPr>
              <a:lnSpc>
                <a:spcPct val="100000"/>
              </a:lnSpc>
            </a:pPr>
            <a:fld id="{AFD42E18-CF83-47B6-A7CA-C2394FF6775E}" type="datetime">
              <a:rPr lang="en-US" sz="1200" b="0" strike="noStrike" spc="-1" smtClean="0">
                <a:solidFill>
                  <a:srgbClr val="8B8B8B"/>
                </a:solidFill>
                <a:latin typeface="Calibri"/>
              </a:rPr>
              <a:t>3/18/2021</a:t>
            </a:fld>
            <a:endParaRPr lang="en-US" sz="1200" b="0" strike="noStrike" spc="-1">
              <a:latin typeface="Times New Roman"/>
            </a:endParaRPr>
          </a:p>
        </p:txBody>
      </p:sp>
      <p:sp>
        <p:nvSpPr>
          <p:cNvPr id="4" name="Footer Placeholder 3"/>
          <p:cNvSpPr>
            <a:spLocks noGrp="1"/>
          </p:cNvSpPr>
          <p:nvPr>
            <p:ph type="ftr" sz="quarter" idx="11"/>
          </p:nvPr>
        </p:nvSpPr>
        <p:spPr/>
        <p:txBody>
          <a:bodyPr/>
          <a:lstStyle/>
          <a:p>
            <a:endParaRPr lang="en-US" sz="2400" b="0" strike="noStrike" spc="-1">
              <a:latin typeface="Times New Roman"/>
            </a:endParaRPr>
          </a:p>
        </p:txBody>
      </p:sp>
      <p:sp>
        <p:nvSpPr>
          <p:cNvPr id="5" name="Slide Number Placeholder 4"/>
          <p:cNvSpPr>
            <a:spLocks noGrp="1"/>
          </p:cNvSpPr>
          <p:nvPr>
            <p:ph type="sldNum" sz="quarter" idx="12"/>
          </p:nvPr>
        </p:nvSpPr>
        <p:spPr/>
        <p:txBody>
          <a:bodyPr/>
          <a:lstStyle/>
          <a:p>
            <a:pPr algn="r">
              <a:lnSpc>
                <a:spcPct val="100000"/>
              </a:lnSpc>
            </a:pPr>
            <a:fld id="{56E5FA5F-6C3E-4223-B71E-B33D755C5311}" type="slidenum">
              <a:rPr lang="en-US" sz="1200" b="0" strike="noStrike" spc="-1" smtClean="0">
                <a:solidFill>
                  <a:srgbClr val="8B8B8B"/>
                </a:solidFill>
                <a:latin typeface="Calibri"/>
              </a:rPr>
              <a:t>‹#›</a:t>
            </a:fld>
            <a:endParaRPr lang="en-US" sz="1200" b="0" strike="noStrike" spc="-1">
              <a:latin typeface="Times New Roman"/>
            </a:endParaRPr>
          </a:p>
        </p:txBody>
      </p:sp>
    </p:spTree>
    <p:extLst>
      <p:ext uri="{BB962C8B-B14F-4D97-AF65-F5344CB8AC3E}">
        <p14:creationId xmlns:p14="http://schemas.microsoft.com/office/powerpoint/2010/main" val="4479166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pPr>
              <a:lnSpc>
                <a:spcPct val="100000"/>
              </a:lnSpc>
            </a:pPr>
            <a:fld id="{AFD42E18-CF83-47B6-A7CA-C2394FF6775E}" type="datetime">
              <a:rPr lang="en-US" sz="1200" b="0" strike="noStrike" spc="-1" smtClean="0">
                <a:solidFill>
                  <a:srgbClr val="8B8B8B"/>
                </a:solidFill>
                <a:latin typeface="Calibri"/>
              </a:rPr>
              <a:t>3/18/2021</a:t>
            </a:fld>
            <a:endParaRPr lang="en-US" sz="1200" b="0" strike="noStrike" spc="-1">
              <a:latin typeface="Times New Roman"/>
            </a:endParaRPr>
          </a:p>
        </p:txBody>
      </p:sp>
      <p:sp>
        <p:nvSpPr>
          <p:cNvPr id="4" name="Footer Placeholder 3"/>
          <p:cNvSpPr>
            <a:spLocks noGrp="1"/>
          </p:cNvSpPr>
          <p:nvPr>
            <p:ph type="ftr" sz="quarter" idx="11"/>
          </p:nvPr>
        </p:nvSpPr>
        <p:spPr/>
        <p:txBody>
          <a:bodyPr/>
          <a:lstStyle/>
          <a:p>
            <a:endParaRPr lang="en-US" sz="2400" b="0" strike="noStrike" spc="-1">
              <a:latin typeface="Times New Roman"/>
            </a:endParaRPr>
          </a:p>
        </p:txBody>
      </p:sp>
      <p:sp>
        <p:nvSpPr>
          <p:cNvPr id="5" name="Slide Number Placeholder 4"/>
          <p:cNvSpPr>
            <a:spLocks noGrp="1"/>
          </p:cNvSpPr>
          <p:nvPr>
            <p:ph type="sldNum" sz="quarter" idx="12"/>
          </p:nvPr>
        </p:nvSpPr>
        <p:spPr/>
        <p:txBody>
          <a:bodyPr/>
          <a:lstStyle/>
          <a:p>
            <a:pPr algn="r">
              <a:lnSpc>
                <a:spcPct val="100000"/>
              </a:lnSpc>
            </a:pPr>
            <a:fld id="{56E5FA5F-6C3E-4223-B71E-B33D755C5311}" type="slidenum">
              <a:rPr lang="en-US" sz="1200" b="0" strike="noStrike" spc="-1" smtClean="0">
                <a:solidFill>
                  <a:srgbClr val="8B8B8B"/>
                </a:solidFill>
                <a:latin typeface="Calibri"/>
              </a:rPr>
              <a:t>‹#›</a:t>
            </a:fld>
            <a:endParaRPr lang="en-US" sz="1200" b="0" strike="noStrike" spc="-1">
              <a:latin typeface="Times New Roman"/>
            </a:endParaRPr>
          </a:p>
        </p:txBody>
      </p:sp>
    </p:spTree>
    <p:extLst>
      <p:ext uri="{BB962C8B-B14F-4D97-AF65-F5344CB8AC3E}">
        <p14:creationId xmlns:p14="http://schemas.microsoft.com/office/powerpoint/2010/main" val="25694666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nSpc>
                <a:spcPct val="100000"/>
              </a:lnSpc>
            </a:pPr>
            <a:fld id="{AFD42E18-CF83-47B6-A7CA-C2394FF6775E}" type="datetime">
              <a:rPr lang="en-US" sz="1200" b="0" strike="noStrike" spc="-1" smtClean="0">
                <a:solidFill>
                  <a:srgbClr val="8B8B8B"/>
                </a:solidFill>
                <a:latin typeface="Calibri"/>
              </a:rPr>
              <a:t>3/18/2021</a:t>
            </a:fld>
            <a:endParaRPr lang="en-US" sz="1200" b="0" strike="noStrike" spc="-1">
              <a:latin typeface="Times New Roman"/>
            </a:endParaRPr>
          </a:p>
        </p:txBody>
      </p:sp>
      <p:sp>
        <p:nvSpPr>
          <p:cNvPr id="5" name="Footer Placeholder 4"/>
          <p:cNvSpPr>
            <a:spLocks noGrp="1"/>
          </p:cNvSpPr>
          <p:nvPr>
            <p:ph type="ftr" sz="quarter" idx="11"/>
          </p:nvPr>
        </p:nvSpPr>
        <p:spPr/>
        <p:txBody>
          <a:bodyPr/>
          <a:lstStyle/>
          <a:p>
            <a:endParaRPr lang="en-US" sz="2400" b="0" strike="noStrike" spc="-1">
              <a:latin typeface="Times New Roman"/>
            </a:endParaRPr>
          </a:p>
        </p:txBody>
      </p:sp>
      <p:sp>
        <p:nvSpPr>
          <p:cNvPr id="6" name="Slide Number Placeholder 5"/>
          <p:cNvSpPr>
            <a:spLocks noGrp="1"/>
          </p:cNvSpPr>
          <p:nvPr>
            <p:ph type="sldNum" sz="quarter" idx="12"/>
          </p:nvPr>
        </p:nvSpPr>
        <p:spPr/>
        <p:txBody>
          <a:bodyPr/>
          <a:lstStyle/>
          <a:p>
            <a:pPr algn="r">
              <a:lnSpc>
                <a:spcPct val="100000"/>
              </a:lnSpc>
            </a:pPr>
            <a:fld id="{56E5FA5F-6C3E-4223-B71E-B33D755C5311}" type="slidenum">
              <a:rPr lang="en-US" sz="1200" b="0" strike="noStrike" spc="-1" smtClean="0">
                <a:solidFill>
                  <a:srgbClr val="8B8B8B"/>
                </a:solidFill>
                <a:latin typeface="Calibri"/>
              </a:rPr>
              <a:t>‹#›</a:t>
            </a:fld>
            <a:endParaRPr lang="en-US" sz="1200" b="0" strike="noStrike" spc="-1">
              <a:latin typeface="Times New Roman"/>
            </a:endParaRPr>
          </a:p>
        </p:txBody>
      </p:sp>
    </p:spTree>
    <p:extLst>
      <p:ext uri="{BB962C8B-B14F-4D97-AF65-F5344CB8AC3E}">
        <p14:creationId xmlns:p14="http://schemas.microsoft.com/office/powerpoint/2010/main" val="3878703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nSpc>
                <a:spcPct val="100000"/>
              </a:lnSpc>
            </a:pPr>
            <a:fld id="{AFD42E18-CF83-47B6-A7CA-C2394FF6775E}" type="datetime">
              <a:rPr lang="en-US" sz="1200" b="0" strike="noStrike" spc="-1" smtClean="0">
                <a:solidFill>
                  <a:srgbClr val="8B8B8B"/>
                </a:solidFill>
                <a:latin typeface="Calibri"/>
              </a:rPr>
              <a:t>3/18/2021</a:t>
            </a:fld>
            <a:endParaRPr lang="en-US" sz="1200" b="0" strike="noStrike" spc="-1">
              <a:latin typeface="Times New Roman"/>
            </a:endParaRPr>
          </a:p>
        </p:txBody>
      </p:sp>
      <p:sp>
        <p:nvSpPr>
          <p:cNvPr id="5" name="Footer Placeholder 4"/>
          <p:cNvSpPr>
            <a:spLocks noGrp="1"/>
          </p:cNvSpPr>
          <p:nvPr>
            <p:ph type="ftr" sz="quarter" idx="11"/>
          </p:nvPr>
        </p:nvSpPr>
        <p:spPr/>
        <p:txBody>
          <a:bodyPr/>
          <a:lstStyle/>
          <a:p>
            <a:endParaRPr lang="en-US" sz="2400" b="0" strike="noStrike" spc="-1">
              <a:latin typeface="Times New Roman"/>
            </a:endParaRPr>
          </a:p>
        </p:txBody>
      </p:sp>
      <p:sp>
        <p:nvSpPr>
          <p:cNvPr id="6" name="Slide Number Placeholder 5"/>
          <p:cNvSpPr>
            <a:spLocks noGrp="1"/>
          </p:cNvSpPr>
          <p:nvPr>
            <p:ph type="sldNum" sz="quarter" idx="12"/>
          </p:nvPr>
        </p:nvSpPr>
        <p:spPr/>
        <p:txBody>
          <a:bodyPr/>
          <a:lstStyle/>
          <a:p>
            <a:pPr algn="r">
              <a:lnSpc>
                <a:spcPct val="100000"/>
              </a:lnSpc>
            </a:pPr>
            <a:fld id="{56E5FA5F-6C3E-4223-B71E-B33D755C5311}" type="slidenum">
              <a:rPr lang="en-US" sz="1200" b="0" strike="noStrike" spc="-1" smtClean="0">
                <a:solidFill>
                  <a:srgbClr val="8B8B8B"/>
                </a:solidFill>
                <a:latin typeface="Calibri"/>
              </a:rPr>
              <a:t>‹#›</a:t>
            </a:fld>
            <a:endParaRPr lang="en-US" sz="1200" b="0" strike="noStrike" spc="-1">
              <a:latin typeface="Times New Roman"/>
            </a:endParaRPr>
          </a:p>
        </p:txBody>
      </p:sp>
    </p:spTree>
    <p:extLst>
      <p:ext uri="{BB962C8B-B14F-4D97-AF65-F5344CB8AC3E}">
        <p14:creationId xmlns:p14="http://schemas.microsoft.com/office/powerpoint/2010/main" val="12625800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1523880" y="1122480"/>
            <a:ext cx="9143640" cy="2387160"/>
          </a:xfrm>
          <a:prstGeom prst="rect">
            <a:avLst/>
          </a:prstGeom>
        </p:spPr>
        <p:txBody>
          <a:bodyPr lIns="0" tIns="0" rIns="0" bIns="0" anchor="ctr"/>
          <a:lstStyle/>
          <a:p>
            <a:endParaRPr lang="en-US" sz="1800" b="0" strike="noStrike" spc="-1">
              <a:solidFill>
                <a:srgbClr val="000000"/>
              </a:solidFill>
              <a:latin typeface="Calibri"/>
            </a:endParaRPr>
          </a:p>
        </p:txBody>
      </p:sp>
      <p:sp>
        <p:nvSpPr>
          <p:cNvPr id="5"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latin typeface="Arial"/>
            </a:endParaRPr>
          </a:p>
        </p:txBody>
      </p:sp>
    </p:spTree>
    <p:extLst>
      <p:ext uri="{BB962C8B-B14F-4D97-AF65-F5344CB8AC3E}">
        <p14:creationId xmlns:p14="http://schemas.microsoft.com/office/powerpoint/2010/main" val="5203256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nSpc>
                <a:spcPct val="100000"/>
              </a:lnSpc>
            </a:pPr>
            <a:fld id="{AFD42E18-CF83-47B6-A7CA-C2394FF6775E}" type="datetime">
              <a:rPr lang="en-US" sz="1200" b="0" strike="noStrike" spc="-1" smtClean="0">
                <a:solidFill>
                  <a:srgbClr val="8B8B8B"/>
                </a:solidFill>
                <a:latin typeface="Calibri"/>
              </a:rPr>
              <a:t>3/18/2021</a:t>
            </a:fld>
            <a:endParaRPr lang="en-US" sz="1200" b="0" strike="noStrike" spc="-1">
              <a:latin typeface="Times New Roman"/>
            </a:endParaRPr>
          </a:p>
        </p:txBody>
      </p:sp>
      <p:sp>
        <p:nvSpPr>
          <p:cNvPr id="5" name="Footer Placeholder 4"/>
          <p:cNvSpPr>
            <a:spLocks noGrp="1"/>
          </p:cNvSpPr>
          <p:nvPr>
            <p:ph type="ftr" sz="quarter" idx="11"/>
          </p:nvPr>
        </p:nvSpPr>
        <p:spPr/>
        <p:txBody>
          <a:bodyPr/>
          <a:lstStyle/>
          <a:p>
            <a:endParaRPr lang="en-US" sz="2400" b="0" strike="noStrike" spc="-1">
              <a:latin typeface="Times New Roman"/>
            </a:endParaRPr>
          </a:p>
        </p:txBody>
      </p:sp>
      <p:sp>
        <p:nvSpPr>
          <p:cNvPr id="6" name="Slide Number Placeholder 5"/>
          <p:cNvSpPr>
            <a:spLocks noGrp="1"/>
          </p:cNvSpPr>
          <p:nvPr>
            <p:ph type="sldNum" sz="quarter" idx="12"/>
          </p:nvPr>
        </p:nvSpPr>
        <p:spPr/>
        <p:txBody>
          <a:bodyPr/>
          <a:lstStyle/>
          <a:p>
            <a:pPr algn="r">
              <a:lnSpc>
                <a:spcPct val="100000"/>
              </a:lnSpc>
            </a:pPr>
            <a:fld id="{56E5FA5F-6C3E-4223-B71E-B33D755C5311}" type="slidenum">
              <a:rPr lang="en-US" sz="1200" b="0" strike="noStrike" spc="-1" smtClean="0">
                <a:solidFill>
                  <a:srgbClr val="8B8B8B"/>
                </a:solidFill>
                <a:latin typeface="Calibri"/>
              </a:rPr>
              <a:t>‹#›</a:t>
            </a:fld>
            <a:endParaRPr lang="en-US" sz="1200" b="0" strike="noStrike" spc="-1">
              <a:latin typeface="Times New Roman"/>
            </a:endParaRPr>
          </a:p>
        </p:txBody>
      </p:sp>
    </p:spTree>
    <p:extLst>
      <p:ext uri="{BB962C8B-B14F-4D97-AF65-F5344CB8AC3E}">
        <p14:creationId xmlns:p14="http://schemas.microsoft.com/office/powerpoint/2010/main" val="2663458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a:lnSpc>
                <a:spcPct val="100000"/>
              </a:lnSpc>
            </a:pPr>
            <a:fld id="{AFD42E18-CF83-47B6-A7CA-C2394FF6775E}" type="datetime">
              <a:rPr lang="en-US" sz="1200" b="0" strike="noStrike" spc="-1" smtClean="0">
                <a:solidFill>
                  <a:srgbClr val="8B8B8B"/>
                </a:solidFill>
                <a:latin typeface="Calibri"/>
              </a:rPr>
              <a:t>3/18/2021</a:t>
            </a:fld>
            <a:endParaRPr lang="en-US" sz="1200" b="0" strike="noStrike" spc="-1">
              <a:latin typeface="Times New Roman"/>
            </a:endParaRPr>
          </a:p>
        </p:txBody>
      </p:sp>
      <p:sp>
        <p:nvSpPr>
          <p:cNvPr id="5" name="Footer Placeholder 4"/>
          <p:cNvSpPr>
            <a:spLocks noGrp="1"/>
          </p:cNvSpPr>
          <p:nvPr>
            <p:ph type="ftr" sz="quarter" idx="11"/>
          </p:nvPr>
        </p:nvSpPr>
        <p:spPr/>
        <p:txBody>
          <a:bodyPr/>
          <a:lstStyle/>
          <a:p>
            <a:endParaRPr lang="en-US" sz="2400" b="0" strike="noStrike" spc="-1">
              <a:latin typeface="Times New Roman"/>
            </a:endParaRPr>
          </a:p>
        </p:txBody>
      </p:sp>
      <p:sp>
        <p:nvSpPr>
          <p:cNvPr id="6" name="Slide Number Placeholder 5"/>
          <p:cNvSpPr>
            <a:spLocks noGrp="1"/>
          </p:cNvSpPr>
          <p:nvPr>
            <p:ph type="sldNum" sz="quarter" idx="12"/>
          </p:nvPr>
        </p:nvSpPr>
        <p:spPr/>
        <p:txBody>
          <a:bodyPr/>
          <a:lstStyle/>
          <a:p>
            <a:pPr algn="r">
              <a:lnSpc>
                <a:spcPct val="100000"/>
              </a:lnSpc>
            </a:pPr>
            <a:fld id="{56E5FA5F-6C3E-4223-B71E-B33D755C5311}" type="slidenum">
              <a:rPr lang="en-US" sz="1200" b="0" strike="noStrike" spc="-1" smtClean="0">
                <a:solidFill>
                  <a:srgbClr val="8B8B8B"/>
                </a:solidFill>
                <a:latin typeface="Calibri"/>
              </a:rPr>
              <a:t>‹#›</a:t>
            </a:fld>
            <a:endParaRPr lang="en-US" sz="1200" b="0" strike="noStrike" spc="-1">
              <a:latin typeface="Times New Roman"/>
            </a:endParaRPr>
          </a:p>
        </p:txBody>
      </p:sp>
    </p:spTree>
    <p:extLst>
      <p:ext uri="{BB962C8B-B14F-4D97-AF65-F5344CB8AC3E}">
        <p14:creationId xmlns:p14="http://schemas.microsoft.com/office/powerpoint/2010/main" val="38443528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lnSpc>
                <a:spcPct val="100000"/>
              </a:lnSpc>
            </a:pPr>
            <a:fld id="{AFD42E18-CF83-47B6-A7CA-C2394FF6775E}" type="datetime">
              <a:rPr lang="en-US" sz="1200" b="0" strike="noStrike" spc="-1" smtClean="0">
                <a:solidFill>
                  <a:srgbClr val="8B8B8B"/>
                </a:solidFill>
                <a:latin typeface="Calibri"/>
              </a:rPr>
              <a:t>3/18/2021</a:t>
            </a:fld>
            <a:endParaRPr lang="en-US" sz="1200" b="0" strike="noStrike" spc="-1">
              <a:latin typeface="Times New Roman"/>
            </a:endParaRPr>
          </a:p>
        </p:txBody>
      </p:sp>
      <p:sp>
        <p:nvSpPr>
          <p:cNvPr id="6" name="Footer Placeholder 5"/>
          <p:cNvSpPr>
            <a:spLocks noGrp="1"/>
          </p:cNvSpPr>
          <p:nvPr>
            <p:ph type="ftr" sz="quarter" idx="11"/>
          </p:nvPr>
        </p:nvSpPr>
        <p:spPr/>
        <p:txBody>
          <a:bodyPr/>
          <a:lstStyle/>
          <a:p>
            <a:endParaRPr lang="en-US" sz="2400" b="0" strike="noStrike" spc="-1">
              <a:latin typeface="Times New Roman"/>
            </a:endParaRPr>
          </a:p>
        </p:txBody>
      </p:sp>
      <p:sp>
        <p:nvSpPr>
          <p:cNvPr id="7" name="Slide Number Placeholder 6"/>
          <p:cNvSpPr>
            <a:spLocks noGrp="1"/>
          </p:cNvSpPr>
          <p:nvPr>
            <p:ph type="sldNum" sz="quarter" idx="12"/>
          </p:nvPr>
        </p:nvSpPr>
        <p:spPr/>
        <p:txBody>
          <a:bodyPr/>
          <a:lstStyle/>
          <a:p>
            <a:pPr algn="r">
              <a:lnSpc>
                <a:spcPct val="100000"/>
              </a:lnSpc>
            </a:pPr>
            <a:fld id="{56E5FA5F-6C3E-4223-B71E-B33D755C5311}" type="slidenum">
              <a:rPr lang="en-US" sz="1200" b="0" strike="noStrike" spc="-1" smtClean="0">
                <a:solidFill>
                  <a:srgbClr val="8B8B8B"/>
                </a:solidFill>
                <a:latin typeface="Calibri"/>
              </a:rPr>
              <a:t>‹#›</a:t>
            </a:fld>
            <a:endParaRPr lang="en-US" sz="1200" b="0" strike="noStrike" spc="-1">
              <a:latin typeface="Times New Roman"/>
            </a:endParaRPr>
          </a:p>
        </p:txBody>
      </p:sp>
    </p:spTree>
    <p:extLst>
      <p:ext uri="{BB962C8B-B14F-4D97-AF65-F5344CB8AC3E}">
        <p14:creationId xmlns:p14="http://schemas.microsoft.com/office/powerpoint/2010/main" val="16685029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lnSpc>
                <a:spcPct val="100000"/>
              </a:lnSpc>
            </a:pPr>
            <a:fld id="{AFD42E18-CF83-47B6-A7CA-C2394FF6775E}" type="datetime">
              <a:rPr lang="en-US" sz="1200" b="0" strike="noStrike" spc="-1" smtClean="0">
                <a:solidFill>
                  <a:srgbClr val="8B8B8B"/>
                </a:solidFill>
                <a:latin typeface="Calibri"/>
              </a:rPr>
              <a:t>3/18/2021</a:t>
            </a:fld>
            <a:endParaRPr lang="en-US" sz="1200" b="0" strike="noStrike" spc="-1">
              <a:latin typeface="Times New Roman"/>
            </a:endParaRPr>
          </a:p>
        </p:txBody>
      </p:sp>
      <p:sp>
        <p:nvSpPr>
          <p:cNvPr id="8" name="Footer Placeholder 7"/>
          <p:cNvSpPr>
            <a:spLocks noGrp="1"/>
          </p:cNvSpPr>
          <p:nvPr>
            <p:ph type="ftr" sz="quarter" idx="11"/>
          </p:nvPr>
        </p:nvSpPr>
        <p:spPr/>
        <p:txBody>
          <a:bodyPr/>
          <a:lstStyle/>
          <a:p>
            <a:endParaRPr lang="en-US" sz="2400" b="0" strike="noStrike" spc="-1">
              <a:latin typeface="Times New Roman"/>
            </a:endParaRPr>
          </a:p>
        </p:txBody>
      </p:sp>
      <p:sp>
        <p:nvSpPr>
          <p:cNvPr id="9" name="Slide Number Placeholder 8"/>
          <p:cNvSpPr>
            <a:spLocks noGrp="1"/>
          </p:cNvSpPr>
          <p:nvPr>
            <p:ph type="sldNum" sz="quarter" idx="12"/>
          </p:nvPr>
        </p:nvSpPr>
        <p:spPr/>
        <p:txBody>
          <a:bodyPr/>
          <a:lstStyle/>
          <a:p>
            <a:pPr algn="r">
              <a:lnSpc>
                <a:spcPct val="100000"/>
              </a:lnSpc>
            </a:pPr>
            <a:fld id="{56E5FA5F-6C3E-4223-B71E-B33D755C5311}" type="slidenum">
              <a:rPr lang="en-US" sz="1200" b="0" strike="noStrike" spc="-1" smtClean="0">
                <a:solidFill>
                  <a:srgbClr val="8B8B8B"/>
                </a:solidFill>
                <a:latin typeface="Calibri"/>
              </a:rPr>
              <a:t>‹#›</a:t>
            </a:fld>
            <a:endParaRPr lang="en-US" sz="1200" b="0" strike="noStrike" spc="-1">
              <a:latin typeface="Times New Roman"/>
            </a:endParaRPr>
          </a:p>
        </p:txBody>
      </p:sp>
    </p:spTree>
    <p:extLst>
      <p:ext uri="{BB962C8B-B14F-4D97-AF65-F5344CB8AC3E}">
        <p14:creationId xmlns:p14="http://schemas.microsoft.com/office/powerpoint/2010/main" val="12629696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3/18/2021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083452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lnSpc>
                <a:spcPct val="100000"/>
              </a:lnSpc>
            </a:pPr>
            <a:fld id="{AFD42E18-CF83-47B6-A7CA-C2394FF6775E}" type="datetime">
              <a:rPr lang="en-US" sz="1200" b="0" strike="noStrike" spc="-1" smtClean="0">
                <a:solidFill>
                  <a:srgbClr val="8B8B8B"/>
                </a:solidFill>
                <a:latin typeface="Calibri"/>
              </a:rPr>
              <a:t>3/18/2021</a:t>
            </a:fld>
            <a:endParaRPr lang="en-US" sz="1200" b="0" strike="noStrike" spc="-1">
              <a:latin typeface="Times New Roman"/>
            </a:endParaRPr>
          </a:p>
        </p:txBody>
      </p:sp>
      <p:sp>
        <p:nvSpPr>
          <p:cNvPr id="3" name="Footer Placeholder 2"/>
          <p:cNvSpPr>
            <a:spLocks noGrp="1"/>
          </p:cNvSpPr>
          <p:nvPr>
            <p:ph type="ftr" sz="quarter" idx="11"/>
          </p:nvPr>
        </p:nvSpPr>
        <p:spPr/>
        <p:txBody>
          <a:bodyPr/>
          <a:lstStyle/>
          <a:p>
            <a:endParaRPr lang="en-US" sz="2400" b="0" strike="noStrike" spc="-1">
              <a:latin typeface="Times New Roman"/>
            </a:endParaRPr>
          </a:p>
        </p:txBody>
      </p:sp>
      <p:sp>
        <p:nvSpPr>
          <p:cNvPr id="4" name="Slide Number Placeholder 3"/>
          <p:cNvSpPr>
            <a:spLocks noGrp="1"/>
          </p:cNvSpPr>
          <p:nvPr>
            <p:ph type="sldNum" sz="quarter" idx="12"/>
          </p:nvPr>
        </p:nvSpPr>
        <p:spPr/>
        <p:txBody>
          <a:bodyPr/>
          <a:lstStyle/>
          <a:p>
            <a:pPr algn="r">
              <a:lnSpc>
                <a:spcPct val="100000"/>
              </a:lnSpc>
            </a:pPr>
            <a:fld id="{56E5FA5F-6C3E-4223-B71E-B33D755C5311}" type="slidenum">
              <a:rPr lang="en-US" sz="1200" b="0" strike="noStrike" spc="-1" smtClean="0">
                <a:solidFill>
                  <a:srgbClr val="8B8B8B"/>
                </a:solidFill>
                <a:latin typeface="Calibri"/>
              </a:rPr>
              <a:t>‹#›</a:t>
            </a:fld>
            <a:endParaRPr lang="en-US" sz="1200" b="0" strike="noStrike" spc="-1">
              <a:latin typeface="Times New Roman"/>
            </a:endParaRPr>
          </a:p>
        </p:txBody>
      </p:sp>
    </p:spTree>
    <p:extLst>
      <p:ext uri="{BB962C8B-B14F-4D97-AF65-F5344CB8AC3E}">
        <p14:creationId xmlns:p14="http://schemas.microsoft.com/office/powerpoint/2010/main" val="4286882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a:lnSpc>
                <a:spcPct val="100000"/>
              </a:lnSpc>
            </a:pPr>
            <a:fld id="{AFD42E18-CF83-47B6-A7CA-C2394FF6775E}" type="datetime">
              <a:rPr lang="en-US" sz="1200" b="0" strike="noStrike" spc="-1" smtClean="0">
                <a:solidFill>
                  <a:srgbClr val="8B8B8B"/>
                </a:solidFill>
                <a:latin typeface="Calibri"/>
              </a:rPr>
              <a:t>3/18/2021</a:t>
            </a:fld>
            <a:endParaRPr lang="en-US" sz="1200" b="0" strike="noStrike" spc="-1">
              <a:latin typeface="Times New Roman"/>
            </a:endParaRPr>
          </a:p>
        </p:txBody>
      </p:sp>
      <p:sp>
        <p:nvSpPr>
          <p:cNvPr id="6" name="Footer Placeholder 5"/>
          <p:cNvSpPr>
            <a:spLocks noGrp="1"/>
          </p:cNvSpPr>
          <p:nvPr>
            <p:ph type="ftr" sz="quarter" idx="11"/>
          </p:nvPr>
        </p:nvSpPr>
        <p:spPr/>
        <p:txBody>
          <a:bodyPr/>
          <a:lstStyle/>
          <a:p>
            <a:endParaRPr lang="en-US" sz="2400" b="0" strike="noStrike" spc="-1">
              <a:latin typeface="Times New Roman"/>
            </a:endParaRPr>
          </a:p>
        </p:txBody>
      </p:sp>
      <p:sp>
        <p:nvSpPr>
          <p:cNvPr id="7" name="Slide Number Placeholder 6"/>
          <p:cNvSpPr>
            <a:spLocks noGrp="1"/>
          </p:cNvSpPr>
          <p:nvPr>
            <p:ph type="sldNum" sz="quarter" idx="12"/>
          </p:nvPr>
        </p:nvSpPr>
        <p:spPr/>
        <p:txBody>
          <a:bodyPr/>
          <a:lstStyle/>
          <a:p>
            <a:pPr algn="r">
              <a:lnSpc>
                <a:spcPct val="100000"/>
              </a:lnSpc>
            </a:pPr>
            <a:fld id="{56E5FA5F-6C3E-4223-B71E-B33D755C5311}" type="slidenum">
              <a:rPr lang="en-US" sz="1200" b="0" strike="noStrike" spc="-1" smtClean="0">
                <a:solidFill>
                  <a:srgbClr val="8B8B8B"/>
                </a:solidFill>
                <a:latin typeface="Calibri"/>
              </a:rPr>
              <a:t>‹#›</a:t>
            </a:fld>
            <a:endParaRPr lang="en-US" sz="1200" b="0" strike="noStrike" spc="-1">
              <a:latin typeface="Times New Roman"/>
            </a:endParaRPr>
          </a:p>
        </p:txBody>
      </p:sp>
    </p:spTree>
    <p:extLst>
      <p:ext uri="{BB962C8B-B14F-4D97-AF65-F5344CB8AC3E}">
        <p14:creationId xmlns:p14="http://schemas.microsoft.com/office/powerpoint/2010/main" val="854063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a:lnSpc>
                <a:spcPct val="100000"/>
              </a:lnSpc>
            </a:pPr>
            <a:fld id="{AFD42E18-CF83-47B6-A7CA-C2394FF6775E}" type="datetime">
              <a:rPr lang="en-US" sz="1200" b="0" strike="noStrike" spc="-1" smtClean="0">
                <a:solidFill>
                  <a:srgbClr val="8B8B8B"/>
                </a:solidFill>
                <a:latin typeface="Calibri"/>
              </a:rPr>
              <a:t>3/18/2021</a:t>
            </a:fld>
            <a:endParaRPr lang="en-US" sz="1200" b="0" strike="noStrike" spc="-1">
              <a:latin typeface="Times New Roman"/>
            </a:endParaRPr>
          </a:p>
        </p:txBody>
      </p:sp>
      <p:sp>
        <p:nvSpPr>
          <p:cNvPr id="6" name="Footer Placeholder 5"/>
          <p:cNvSpPr>
            <a:spLocks noGrp="1"/>
          </p:cNvSpPr>
          <p:nvPr>
            <p:ph type="ftr" sz="quarter" idx="11"/>
          </p:nvPr>
        </p:nvSpPr>
        <p:spPr/>
        <p:txBody>
          <a:bodyPr/>
          <a:lstStyle/>
          <a:p>
            <a:endParaRPr lang="en-US" sz="2400" b="0" strike="noStrike" spc="-1">
              <a:latin typeface="Times New Roman"/>
            </a:endParaRPr>
          </a:p>
        </p:txBody>
      </p:sp>
      <p:sp>
        <p:nvSpPr>
          <p:cNvPr id="7" name="Slide Number Placeholder 6"/>
          <p:cNvSpPr>
            <a:spLocks noGrp="1"/>
          </p:cNvSpPr>
          <p:nvPr>
            <p:ph type="sldNum" sz="quarter" idx="12"/>
          </p:nvPr>
        </p:nvSpPr>
        <p:spPr/>
        <p:txBody>
          <a:bodyPr/>
          <a:lstStyle/>
          <a:p>
            <a:pPr algn="r">
              <a:lnSpc>
                <a:spcPct val="100000"/>
              </a:lnSpc>
            </a:pPr>
            <a:fld id="{56E5FA5F-6C3E-4223-B71E-B33D755C5311}" type="slidenum">
              <a:rPr lang="en-US" sz="1200" b="0" strike="noStrike" spc="-1" smtClean="0">
                <a:solidFill>
                  <a:srgbClr val="8B8B8B"/>
                </a:solidFill>
                <a:latin typeface="Calibri"/>
              </a:rPr>
              <a:t>‹#›</a:t>
            </a:fld>
            <a:endParaRPr lang="en-US" sz="1200" b="0" strike="noStrike" spc="-1">
              <a:latin typeface="Times New Roman"/>
            </a:endParaRPr>
          </a:p>
        </p:txBody>
      </p:sp>
    </p:spTree>
    <p:extLst>
      <p:ext uri="{BB962C8B-B14F-4D97-AF65-F5344CB8AC3E}">
        <p14:creationId xmlns:p14="http://schemas.microsoft.com/office/powerpoint/2010/main" val="7840016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20">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a:lnSpc>
                <a:spcPct val="100000"/>
              </a:lnSpc>
            </a:pPr>
            <a:fld id="{AFD42E18-CF83-47B6-A7CA-C2394FF6775E}" type="datetime">
              <a:rPr lang="en-US" sz="1200" b="0" strike="noStrike" spc="-1" smtClean="0">
                <a:solidFill>
                  <a:srgbClr val="8B8B8B"/>
                </a:solidFill>
                <a:latin typeface="Calibri"/>
              </a:rPr>
              <a:t>3/18/2021</a:t>
            </a:fld>
            <a:endParaRPr lang="en-US" sz="1200" b="0" strike="noStrike" spc="-1">
              <a:latin typeface="Times New Roman"/>
            </a:endParaRPr>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sz="2400" b="0" strike="noStrike" spc="-1">
              <a:latin typeface="Times New Roman"/>
            </a:endParaRPr>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algn="r">
              <a:lnSpc>
                <a:spcPct val="100000"/>
              </a:lnSpc>
            </a:pPr>
            <a:fld id="{56E5FA5F-6C3E-4223-B71E-B33D755C5311}" type="slidenum">
              <a:rPr lang="en-US" sz="1200" b="0" strike="noStrike" spc="-1" smtClean="0">
                <a:solidFill>
                  <a:srgbClr val="8B8B8B"/>
                </a:solidFill>
                <a:latin typeface="Calibri"/>
              </a:rPr>
              <a:t>‹#›</a:t>
            </a:fld>
            <a:endParaRPr lang="en-US" sz="1200" b="0" strike="noStrike" spc="-1">
              <a:latin typeface="Times New Roman"/>
            </a:endParaRPr>
          </a:p>
        </p:txBody>
      </p:sp>
    </p:spTree>
    <p:extLst>
      <p:ext uri="{BB962C8B-B14F-4D97-AF65-F5344CB8AC3E}">
        <p14:creationId xmlns:p14="http://schemas.microsoft.com/office/powerpoint/2010/main" val="4213210242"/>
      </p:ext>
    </p:extLst>
  </p:cSld>
  <p:clrMap bg1="dk1" tx1="lt1" bg2="dk2" tx2="lt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 id="2147483713" r:id="rId14"/>
    <p:sldLayoutId id="2147483714" r:id="rId15"/>
    <p:sldLayoutId id="2147483715" r:id="rId16"/>
    <p:sldLayoutId id="2147483716" r:id="rId17"/>
    <p:sldLayoutId id="2147483717" r:id="rId18"/>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6.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extShape 1"/>
          <p:cNvSpPr txBox="1"/>
          <p:nvPr/>
        </p:nvSpPr>
        <p:spPr>
          <a:xfrm>
            <a:off x="1523880" y="1122480"/>
            <a:ext cx="9143640" cy="2387160"/>
          </a:xfrm>
          <a:prstGeom prst="rect">
            <a:avLst/>
          </a:prstGeom>
          <a:noFill/>
          <a:ln>
            <a:noFill/>
          </a:ln>
        </p:spPr>
        <p:txBody>
          <a:bodyPr anchor="b"/>
          <a:lstStyle/>
          <a:p>
            <a:pPr algn="ctr">
              <a:lnSpc>
                <a:spcPct val="90000"/>
              </a:lnSpc>
            </a:pPr>
            <a:r>
              <a:rPr lang="en-US" sz="8000" b="0" strike="noStrike" spc="-1">
                <a:solidFill>
                  <a:srgbClr val="000000"/>
                </a:solidFill>
                <a:latin typeface="Calibri Light"/>
              </a:rPr>
              <a:t>Proyecto CS</a:t>
            </a:r>
            <a:endParaRPr lang="en-US" sz="8000" b="0" strike="noStrike" spc="-1">
              <a:solidFill>
                <a:srgbClr val="000000"/>
              </a:solidFill>
              <a:latin typeface="Calibri"/>
            </a:endParaRPr>
          </a:p>
        </p:txBody>
      </p:sp>
      <p:sp>
        <p:nvSpPr>
          <p:cNvPr id="41" name="TextShape 2"/>
          <p:cNvSpPr txBox="1"/>
          <p:nvPr/>
        </p:nvSpPr>
        <p:spPr>
          <a:xfrm>
            <a:off x="1523880" y="3602160"/>
            <a:ext cx="9143640" cy="1655280"/>
          </a:xfrm>
          <a:prstGeom prst="rect">
            <a:avLst/>
          </a:prstGeom>
          <a:noFill/>
          <a:ln>
            <a:noFill/>
          </a:ln>
        </p:spPr>
        <p:txBody>
          <a:bodyPr/>
          <a:lstStyle/>
          <a:p>
            <a:pPr algn="ctr"/>
            <a:r>
              <a:rPr lang="en-US" sz="3200" b="0" strike="noStrike" spc="-1" dirty="0">
                <a:latin typeface="Arial"/>
              </a:rPr>
              <a:t>Santiago Andrés Serrano Vacca - A01734988</a:t>
            </a:r>
          </a:p>
          <a:p>
            <a:pPr algn="ctr"/>
            <a:r>
              <a:rPr lang="en-US" sz="3200" spc="-1" dirty="0">
                <a:latin typeface="Arial"/>
              </a:rPr>
              <a:t>Iker Martinez Parra – A01770097</a:t>
            </a:r>
            <a:br>
              <a:rPr lang="en-US" sz="3200" spc="-1" dirty="0">
                <a:latin typeface="Arial"/>
              </a:rPr>
            </a:br>
            <a:r>
              <a:rPr lang="en-US" sz="3200" spc="-1" dirty="0">
                <a:latin typeface="Arial"/>
              </a:rPr>
              <a:t>Diana Laura </a:t>
            </a:r>
            <a:r>
              <a:rPr lang="en-US" sz="3200" spc="-1" dirty="0" err="1">
                <a:latin typeface="Arial"/>
              </a:rPr>
              <a:t>Hdz</a:t>
            </a:r>
            <a:r>
              <a:rPr lang="en-US" sz="3200" spc="-1" dirty="0">
                <a:latin typeface="Arial"/>
              </a:rPr>
              <a:t> Villarreal – A01570679</a:t>
            </a:r>
          </a:p>
          <a:p>
            <a:pPr algn="ctr"/>
            <a:r>
              <a:rPr lang="en-US" sz="3200" b="0" strike="noStrike" spc="-1" dirty="0">
                <a:latin typeface="Arial"/>
              </a:rPr>
              <a:t>Ricardo Andrés Cavazos </a:t>
            </a:r>
            <a:r>
              <a:rPr lang="en-US" sz="3200" b="0" strike="noStrike" spc="-1" dirty="0" err="1">
                <a:latin typeface="Arial"/>
              </a:rPr>
              <a:t>Cantú</a:t>
            </a:r>
            <a:r>
              <a:rPr lang="en-US" sz="3200" b="0" strike="noStrike" spc="-1" dirty="0">
                <a:latin typeface="Arial"/>
              </a:rPr>
              <a:t> – A01177189</a:t>
            </a:r>
          </a:p>
          <a:p>
            <a:pPr algn="ctr"/>
            <a:r>
              <a:rPr lang="en-US" sz="3200" b="0" strike="noStrike" spc="-1" dirty="0">
                <a:latin typeface="Arial"/>
              </a:rPr>
              <a:t>Matheo Pinzón Woloski – A01024477</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26DC2-02CA-4B85-9C00-568FF286EB8C}"/>
              </a:ext>
            </a:extLst>
          </p:cNvPr>
          <p:cNvSpPr>
            <a:spLocks noGrp="1"/>
          </p:cNvSpPr>
          <p:nvPr>
            <p:ph type="title"/>
          </p:nvPr>
        </p:nvSpPr>
        <p:spPr>
          <a:xfrm>
            <a:off x="1141413" y="618518"/>
            <a:ext cx="9905998" cy="730425"/>
          </a:xfrm>
        </p:spPr>
        <p:txBody>
          <a:bodyPr/>
          <a:lstStyle/>
          <a:p>
            <a:r>
              <a:rPr lang="en-US" dirty="0" err="1"/>
              <a:t>Introducción</a:t>
            </a:r>
          </a:p>
        </p:txBody>
      </p:sp>
      <p:sp>
        <p:nvSpPr>
          <p:cNvPr id="5" name="TextBox 4">
            <a:extLst>
              <a:ext uri="{FF2B5EF4-FFF2-40B4-BE49-F238E27FC236}">
                <a16:creationId xmlns:a16="http://schemas.microsoft.com/office/drawing/2014/main" id="{E66A28A5-CB41-4C5E-A6BA-0186C5C8E998}"/>
              </a:ext>
            </a:extLst>
          </p:cNvPr>
          <p:cNvSpPr txBox="1"/>
          <p:nvPr/>
        </p:nvSpPr>
        <p:spPr>
          <a:xfrm>
            <a:off x="1191491" y="1648691"/>
            <a:ext cx="5583381"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err="1"/>
              <a:t>Creemos</a:t>
            </a:r>
            <a:r>
              <a:rPr lang="en-US" dirty="0"/>
              <a:t> que es de vital </a:t>
            </a:r>
            <a:r>
              <a:rPr lang="en-US" dirty="0" err="1"/>
              <a:t>importancia</a:t>
            </a:r>
            <a:r>
              <a:rPr lang="en-US" dirty="0"/>
              <a:t> que las personas </a:t>
            </a:r>
            <a:r>
              <a:rPr lang="en-US" dirty="0" err="1"/>
              <a:t>conozcan</a:t>
            </a:r>
            <a:r>
              <a:rPr lang="en-US" dirty="0"/>
              <a:t> en </a:t>
            </a:r>
            <a:r>
              <a:rPr lang="en-US" dirty="0" err="1"/>
              <a:t>qué</a:t>
            </a:r>
            <a:r>
              <a:rPr lang="en-US" dirty="0"/>
              <a:t> </a:t>
            </a:r>
            <a:r>
              <a:rPr lang="en-US" dirty="0" err="1"/>
              <a:t>partes</a:t>
            </a:r>
            <a:r>
              <a:rPr lang="en-US" dirty="0"/>
              <a:t> de la ciudad, en </a:t>
            </a:r>
            <a:r>
              <a:rPr lang="en-US" dirty="0" err="1"/>
              <a:t>tiempo</a:t>
            </a:r>
            <a:r>
              <a:rPr lang="en-US" dirty="0"/>
              <a:t> real, hay una </a:t>
            </a:r>
            <a:r>
              <a:rPr lang="en-US" dirty="0" err="1"/>
              <a:t>mejor</a:t>
            </a:r>
            <a:r>
              <a:rPr lang="en-US" dirty="0"/>
              <a:t> o </a:t>
            </a:r>
            <a:r>
              <a:rPr lang="en-US" dirty="0" err="1"/>
              <a:t>peor</a:t>
            </a:r>
            <a:r>
              <a:rPr lang="en-US" dirty="0"/>
              <a:t> </a:t>
            </a:r>
            <a:r>
              <a:rPr lang="en-US" dirty="0" err="1"/>
              <a:t>calidad</a:t>
            </a:r>
            <a:r>
              <a:rPr lang="en-US" dirty="0"/>
              <a:t> del </a:t>
            </a:r>
            <a:r>
              <a:rPr lang="en-US" dirty="0" err="1"/>
              <a:t>aire</a:t>
            </a:r>
            <a:r>
              <a:rPr lang="en-US" dirty="0"/>
              <a:t>.</a:t>
            </a:r>
          </a:p>
        </p:txBody>
      </p:sp>
      <p:sp>
        <p:nvSpPr>
          <p:cNvPr id="6" name="TextBox 5">
            <a:extLst>
              <a:ext uri="{FF2B5EF4-FFF2-40B4-BE49-F238E27FC236}">
                <a16:creationId xmlns:a16="http://schemas.microsoft.com/office/drawing/2014/main" id="{0B9C7B90-D8E6-47EE-952D-EEF66C20C13F}"/>
              </a:ext>
            </a:extLst>
          </p:cNvPr>
          <p:cNvSpPr txBox="1"/>
          <p:nvPr/>
        </p:nvSpPr>
        <p:spPr>
          <a:xfrm>
            <a:off x="1191491" y="2646218"/>
            <a:ext cx="5527962"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Para </a:t>
            </a:r>
            <a:r>
              <a:rPr lang="en-US" dirty="0" err="1"/>
              <a:t>eso</a:t>
            </a:r>
            <a:r>
              <a:rPr lang="en-US" dirty="0"/>
              <a:t> </a:t>
            </a:r>
            <a:r>
              <a:rPr lang="en-US" dirty="0" err="1"/>
              <a:t>planteamos</a:t>
            </a:r>
            <a:r>
              <a:rPr lang="en-US" dirty="0"/>
              <a:t> </a:t>
            </a:r>
            <a:r>
              <a:rPr lang="en-US" dirty="0" err="1"/>
              <a:t>conectar</a:t>
            </a:r>
            <a:r>
              <a:rPr lang="en-US" dirty="0"/>
              <a:t> una gran </a:t>
            </a:r>
            <a:r>
              <a:rPr lang="en-US" dirty="0" err="1"/>
              <a:t>cantidad</a:t>
            </a:r>
            <a:r>
              <a:rPr lang="en-US" dirty="0"/>
              <a:t> de </a:t>
            </a:r>
            <a:r>
              <a:rPr lang="en-US" dirty="0" err="1"/>
              <a:t>dispositivos</a:t>
            </a:r>
            <a:r>
              <a:rPr lang="en-US" dirty="0"/>
              <a:t> </a:t>
            </a:r>
            <a:r>
              <a:rPr lang="en-US" dirty="0" err="1"/>
              <a:t>detectores</a:t>
            </a:r>
            <a:r>
              <a:rPr lang="en-US" dirty="0"/>
              <a:t> de </a:t>
            </a:r>
            <a:r>
              <a:rPr lang="en-US" dirty="0" err="1"/>
              <a:t>calidad</a:t>
            </a:r>
            <a:r>
              <a:rPr lang="en-US" dirty="0"/>
              <a:t> de </a:t>
            </a:r>
            <a:r>
              <a:rPr lang="en-US" dirty="0" err="1"/>
              <a:t>aire</a:t>
            </a:r>
            <a:r>
              <a:rPr lang="en-US" dirty="0"/>
              <a:t> </a:t>
            </a:r>
            <a:r>
              <a:rPr lang="en-US" dirty="0" err="1"/>
              <a:t>esparcidos</a:t>
            </a:r>
            <a:r>
              <a:rPr lang="en-US" dirty="0"/>
              <a:t> a lo largo de la </a:t>
            </a:r>
            <a:r>
              <a:rPr lang="en-US" dirty="0" err="1"/>
              <a:t>misma</a:t>
            </a:r>
            <a:r>
              <a:rPr lang="en-US" dirty="0"/>
              <a:t> a internet.</a:t>
            </a:r>
          </a:p>
        </p:txBody>
      </p:sp>
      <p:pic>
        <p:nvPicPr>
          <p:cNvPr id="7" name="Picture 7" descr="Diagram, engineering drawing&#10;&#10;Description automatically generated">
            <a:extLst>
              <a:ext uri="{FF2B5EF4-FFF2-40B4-BE49-F238E27FC236}">
                <a16:creationId xmlns:a16="http://schemas.microsoft.com/office/drawing/2014/main" id="{74D77457-56FC-4CE3-8C34-4FB9F3B96B74}"/>
              </a:ext>
            </a:extLst>
          </p:cNvPr>
          <p:cNvPicPr>
            <a:picLocks noChangeAspect="1"/>
          </p:cNvPicPr>
          <p:nvPr/>
        </p:nvPicPr>
        <p:blipFill>
          <a:blip r:embed="rId2"/>
          <a:stretch>
            <a:fillRect/>
          </a:stretch>
        </p:blipFill>
        <p:spPr>
          <a:xfrm>
            <a:off x="1191491" y="3350737"/>
            <a:ext cx="5001490" cy="2913582"/>
          </a:xfrm>
          <a:prstGeom prst="rect">
            <a:avLst/>
          </a:prstGeom>
        </p:spPr>
      </p:pic>
      <p:pic>
        <p:nvPicPr>
          <p:cNvPr id="8" name="Picture 8">
            <a:extLst>
              <a:ext uri="{FF2B5EF4-FFF2-40B4-BE49-F238E27FC236}">
                <a16:creationId xmlns:a16="http://schemas.microsoft.com/office/drawing/2014/main" id="{BCB734B9-BD65-4803-BC16-7D27C72429B8}"/>
              </a:ext>
            </a:extLst>
          </p:cNvPr>
          <p:cNvPicPr>
            <a:picLocks noChangeAspect="1"/>
          </p:cNvPicPr>
          <p:nvPr/>
        </p:nvPicPr>
        <p:blipFill>
          <a:blip r:embed="rId3"/>
          <a:stretch>
            <a:fillRect/>
          </a:stretch>
        </p:blipFill>
        <p:spPr>
          <a:xfrm>
            <a:off x="8739858" y="166255"/>
            <a:ext cx="2055192" cy="4378037"/>
          </a:xfrm>
          <a:prstGeom prst="rect">
            <a:avLst/>
          </a:prstGeom>
        </p:spPr>
      </p:pic>
      <p:cxnSp>
        <p:nvCxnSpPr>
          <p:cNvPr id="9" name="Straight Arrow Connector 8">
            <a:extLst>
              <a:ext uri="{FF2B5EF4-FFF2-40B4-BE49-F238E27FC236}">
                <a16:creationId xmlns:a16="http://schemas.microsoft.com/office/drawing/2014/main" id="{B028665A-2840-4303-AAAF-11CE4549BC16}"/>
              </a:ext>
            </a:extLst>
          </p:cNvPr>
          <p:cNvCxnSpPr/>
          <p:nvPr/>
        </p:nvCxnSpPr>
        <p:spPr>
          <a:xfrm flipV="1">
            <a:off x="6331527" y="4163291"/>
            <a:ext cx="2119745" cy="59574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C832A9FC-8694-4CA3-B509-74492F1BA27D}"/>
              </a:ext>
            </a:extLst>
          </p:cNvPr>
          <p:cNvSpPr txBox="1"/>
          <p:nvPr/>
        </p:nvSpPr>
        <p:spPr>
          <a:xfrm>
            <a:off x="7384473" y="4668982"/>
            <a:ext cx="4225636"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Luego, crearíamos una aplicación que, utilizando los datos generados y subidos a internet por los sensores, muestre de manera gráfica e intuitiva en un mapa qué calles o partes de la ciudad tienen una mejor o peor calidad del aire.</a:t>
            </a:r>
          </a:p>
        </p:txBody>
      </p:sp>
    </p:spTree>
    <p:extLst>
      <p:ext uri="{BB962C8B-B14F-4D97-AF65-F5344CB8AC3E}">
        <p14:creationId xmlns:p14="http://schemas.microsoft.com/office/powerpoint/2010/main" val="3721221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3776" y="119754"/>
            <a:ext cx="9905998" cy="1478570"/>
          </a:xfrm>
        </p:spPr>
        <p:txBody>
          <a:bodyPr/>
          <a:lstStyle/>
          <a:p>
            <a:r>
              <a:rPr lang="es-ES" dirty="0"/>
              <a:t>Ejemplo de un sensor que se podría utilizar:</a:t>
            </a:r>
            <a:endParaRPr lang="en-US" dirty="0"/>
          </a:p>
        </p:txBody>
      </p:sp>
      <p:sp>
        <p:nvSpPr>
          <p:cNvPr id="3" name="Vertical Text Placeholder 2"/>
          <p:cNvSpPr>
            <a:spLocks noGrp="1"/>
          </p:cNvSpPr>
          <p:nvPr>
            <p:ph type="body" orient="vert" idx="1"/>
          </p:nvPr>
        </p:nvSpPr>
        <p:spPr>
          <a:xfrm rot="16200000">
            <a:off x="2600399" y="46755"/>
            <a:ext cx="1902475" cy="4635721"/>
          </a:xfrm>
        </p:spPr>
        <p:txBody>
          <a:bodyPr>
            <a:normAutofit lnSpcReduction="10000"/>
          </a:bodyPr>
          <a:lstStyle/>
          <a:p>
            <a:pPr marL="0" indent="0">
              <a:buNone/>
            </a:pPr>
            <a:r>
              <a:rPr lang="es-ES" dirty="0">
                <a:solidFill>
                  <a:schemeClr val="accent2">
                    <a:lumMod val="75000"/>
                  </a:schemeClr>
                </a:solidFill>
              </a:rPr>
              <a:t>Sensores de polvo</a:t>
            </a:r>
            <a:r>
              <a:rPr lang="es-ES" dirty="0"/>
              <a:t>, este tipo de sensores se utilizan para hacer un monitoreo de la calidad del aire.</a:t>
            </a:r>
            <a:br>
              <a:rPr lang="es-ES" dirty="0"/>
            </a:br>
            <a:endParaRPr lang="es-ES" dirty="0"/>
          </a:p>
          <a:p>
            <a:pPr marL="0" indent="0">
              <a:buNone/>
            </a:pPr>
            <a:endParaRPr lang="en-US" dirty="0"/>
          </a:p>
        </p:txBody>
      </p:sp>
      <p:pic>
        <p:nvPicPr>
          <p:cNvPr id="5" name="Picture 4"/>
          <p:cNvPicPr>
            <a:picLocks noChangeAspect="1"/>
          </p:cNvPicPr>
          <p:nvPr/>
        </p:nvPicPr>
        <p:blipFill>
          <a:blip r:embed="rId2"/>
          <a:stretch>
            <a:fillRect/>
          </a:stretch>
        </p:blipFill>
        <p:spPr>
          <a:xfrm>
            <a:off x="949758" y="2766395"/>
            <a:ext cx="1787236" cy="1787236"/>
          </a:xfrm>
          <a:prstGeom prst="rect">
            <a:avLst/>
          </a:prstGeom>
        </p:spPr>
      </p:pic>
      <p:sp>
        <p:nvSpPr>
          <p:cNvPr id="6" name="Vertical Text Placeholder 2"/>
          <p:cNvSpPr txBox="1">
            <a:spLocks/>
          </p:cNvSpPr>
          <p:nvPr/>
        </p:nvSpPr>
        <p:spPr>
          <a:xfrm rot="16200000">
            <a:off x="7629351" y="801244"/>
            <a:ext cx="2230369" cy="4521211"/>
          </a:xfrm>
          <a:prstGeom prst="rect">
            <a:avLst/>
          </a:prstGeom>
        </p:spPr>
        <p:txBody>
          <a:bodyPr vert="eaVert" lIns="91440" tIns="45720" rIns="91440" bIns="45720" rtlCol="0" anchor="t">
            <a:normAutofit fontScale="77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s-ES" dirty="0"/>
              <a:t>Su funcionamiento es mediante el uso de un par de </a:t>
            </a:r>
            <a:r>
              <a:rPr lang="es-ES" dirty="0">
                <a:solidFill>
                  <a:schemeClr val="accent2">
                    <a:lumMod val="75000"/>
                  </a:schemeClr>
                </a:solidFill>
              </a:rPr>
              <a:t>diodos</a:t>
            </a:r>
            <a:r>
              <a:rPr lang="es-ES" dirty="0"/>
              <a:t> y un </a:t>
            </a:r>
            <a:r>
              <a:rPr lang="es-ES" dirty="0">
                <a:solidFill>
                  <a:schemeClr val="accent2">
                    <a:lumMod val="75000"/>
                  </a:schemeClr>
                </a:solidFill>
              </a:rPr>
              <a:t>fototransistor infrarrojo</a:t>
            </a:r>
            <a:r>
              <a:rPr lang="es-ES" dirty="0"/>
              <a:t> para detectar la luz que es reflejada por las partículas de polvo, estos pueden utilizar los patrones de la energía reflejada para distinguir entre el polvo del lugar y el humo. </a:t>
            </a:r>
            <a:br>
              <a:rPr lang="es-ES" dirty="0"/>
            </a:br>
            <a:endParaRPr lang="es-ES" dirty="0"/>
          </a:p>
          <a:p>
            <a:pPr marL="0" indent="0">
              <a:buFont typeface="Arial" panose="020B0604020202020204" pitchFamily="34" charset="0"/>
              <a:buNone/>
            </a:pPr>
            <a:endParaRPr lang="en-US" dirty="0"/>
          </a:p>
        </p:txBody>
      </p:sp>
      <p:pic>
        <p:nvPicPr>
          <p:cNvPr id="7" name="Picture 6"/>
          <p:cNvPicPr>
            <a:picLocks noChangeAspect="1"/>
          </p:cNvPicPr>
          <p:nvPr/>
        </p:nvPicPr>
        <p:blipFill>
          <a:blip r:embed="rId3"/>
          <a:stretch>
            <a:fillRect/>
          </a:stretch>
        </p:blipFill>
        <p:spPr>
          <a:xfrm>
            <a:off x="7796192" y="4726374"/>
            <a:ext cx="1666941" cy="1666941"/>
          </a:xfrm>
          <a:prstGeom prst="rect">
            <a:avLst/>
          </a:prstGeom>
        </p:spPr>
      </p:pic>
      <p:pic>
        <p:nvPicPr>
          <p:cNvPr id="8" name="Picture 7"/>
          <p:cNvPicPr>
            <a:picLocks noChangeAspect="1"/>
          </p:cNvPicPr>
          <p:nvPr/>
        </p:nvPicPr>
        <p:blipFill>
          <a:blip r:embed="rId4"/>
          <a:stretch>
            <a:fillRect/>
          </a:stretch>
        </p:blipFill>
        <p:spPr>
          <a:xfrm>
            <a:off x="9556995" y="3892903"/>
            <a:ext cx="1666941" cy="1666941"/>
          </a:xfrm>
          <a:prstGeom prst="rect">
            <a:avLst/>
          </a:prstGeom>
        </p:spPr>
      </p:pic>
      <p:sp>
        <p:nvSpPr>
          <p:cNvPr id="9" name="Vertical Text Placeholder 2"/>
          <p:cNvSpPr txBox="1">
            <a:spLocks/>
          </p:cNvSpPr>
          <p:nvPr/>
        </p:nvSpPr>
        <p:spPr>
          <a:xfrm rot="16200000">
            <a:off x="4655491" y="3579671"/>
            <a:ext cx="1902475" cy="4635721"/>
          </a:xfrm>
          <a:prstGeom prst="rect">
            <a:avLst/>
          </a:prstGeom>
        </p:spPr>
        <p:txBody>
          <a:bodyPr vert="eaVert" lIns="91440" tIns="45720" rIns="91440" bIns="45720" rtlCol="0" anchor="t">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br>
              <a:rPr lang="es-ES" dirty="0"/>
            </a:br>
            <a:endParaRPr lang="es-ES" dirty="0"/>
          </a:p>
          <a:p>
            <a:pPr marL="0" indent="0">
              <a:buFont typeface="Arial" panose="020B0604020202020204" pitchFamily="34" charset="0"/>
              <a:buNone/>
            </a:pPr>
            <a:endParaRPr lang="en-US" dirty="0"/>
          </a:p>
        </p:txBody>
      </p:sp>
      <p:sp>
        <p:nvSpPr>
          <p:cNvPr id="10" name="Rectangle 9"/>
          <p:cNvSpPr/>
          <p:nvPr/>
        </p:nvSpPr>
        <p:spPr>
          <a:xfrm>
            <a:off x="1453157" y="5186494"/>
            <a:ext cx="3671419" cy="1477328"/>
          </a:xfrm>
          <a:prstGeom prst="rect">
            <a:avLst/>
          </a:prstGeom>
        </p:spPr>
        <p:txBody>
          <a:bodyPr wrap="square">
            <a:spAutoFit/>
          </a:bodyPr>
          <a:lstStyle/>
          <a:p>
            <a:r>
              <a:rPr lang="es-ES" dirty="0"/>
              <a:t>Se encuentran comúnmente en purificadores de aire, acondicionadores de aire y monitores, pero usualmente se utilizan como detectores de humo de cigarrillo.</a:t>
            </a:r>
            <a:endParaRPr lang="en-US" dirty="0"/>
          </a:p>
        </p:txBody>
      </p:sp>
    </p:spTree>
    <p:extLst>
      <p:ext uri="{BB962C8B-B14F-4D97-AF65-F5344CB8AC3E}">
        <p14:creationId xmlns:p14="http://schemas.microsoft.com/office/powerpoint/2010/main" val="2012489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Referencias</a:t>
            </a:r>
            <a:endParaRPr lang="en-US" dirty="0"/>
          </a:p>
        </p:txBody>
      </p:sp>
      <p:sp>
        <p:nvSpPr>
          <p:cNvPr id="3" name="TextBox 2"/>
          <p:cNvSpPr txBox="1"/>
          <p:nvPr/>
        </p:nvSpPr>
        <p:spPr>
          <a:xfrm>
            <a:off x="1413164" y="2235200"/>
            <a:ext cx="7379854" cy="923330"/>
          </a:xfrm>
          <a:prstGeom prst="rect">
            <a:avLst/>
          </a:prstGeom>
          <a:noFill/>
        </p:spPr>
        <p:txBody>
          <a:bodyPr wrap="square" rtlCol="0">
            <a:spAutoFit/>
          </a:bodyPr>
          <a:lstStyle/>
          <a:p>
            <a:r>
              <a:rPr lang="es-ES" dirty="0"/>
              <a:t>* Desconocido. (2021). Sensores de calidad de aire. 18/03/2021, de </a:t>
            </a:r>
            <a:r>
              <a:rPr lang="es-ES" dirty="0" err="1"/>
              <a:t>Arrow</a:t>
            </a:r>
            <a:r>
              <a:rPr lang="es-ES" dirty="0"/>
              <a:t> Sitio web: https://www.arrow.com/es-mx/categories/sensors/air-quality-sensors</a:t>
            </a:r>
            <a:endParaRPr lang="en-US" dirty="0"/>
          </a:p>
        </p:txBody>
      </p:sp>
    </p:spTree>
    <p:extLst>
      <p:ext uri="{BB962C8B-B14F-4D97-AF65-F5344CB8AC3E}">
        <p14:creationId xmlns:p14="http://schemas.microsoft.com/office/powerpoint/2010/main" val="20019690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8466061-449A-4E43-B59A-6A4F367FB8D0}"/>
              </a:ext>
            </a:extLst>
          </p:cNvPr>
          <p:cNvSpPr>
            <a:spLocks noGrp="1"/>
          </p:cNvSpPr>
          <p:nvPr>
            <p:ph type="title"/>
          </p:nvPr>
        </p:nvSpPr>
        <p:spPr/>
        <p:txBody>
          <a:bodyPr/>
          <a:lstStyle/>
          <a:p>
            <a:r>
              <a:rPr lang="es-MX" dirty="0"/>
              <a:t>Conclusión</a:t>
            </a:r>
            <a:endParaRPr lang="en-US" dirty="0"/>
          </a:p>
        </p:txBody>
      </p:sp>
      <p:sp>
        <p:nvSpPr>
          <p:cNvPr id="3" name="Marcador de contenido 2">
            <a:extLst>
              <a:ext uri="{FF2B5EF4-FFF2-40B4-BE49-F238E27FC236}">
                <a16:creationId xmlns:a16="http://schemas.microsoft.com/office/drawing/2014/main" id="{3459D694-5812-400D-A464-A7040A37740D}"/>
              </a:ext>
            </a:extLst>
          </p:cNvPr>
          <p:cNvSpPr>
            <a:spLocks noGrp="1"/>
          </p:cNvSpPr>
          <p:nvPr>
            <p:ph idx="1"/>
          </p:nvPr>
        </p:nvSpPr>
        <p:spPr>
          <a:xfrm>
            <a:off x="1141413" y="1788687"/>
            <a:ext cx="9905999" cy="3541714"/>
          </a:xfrm>
        </p:spPr>
        <p:txBody>
          <a:bodyPr>
            <a:noAutofit/>
          </a:bodyPr>
          <a:lstStyle/>
          <a:p>
            <a:pPr marL="0" indent="0" algn="just">
              <a:buNone/>
            </a:pPr>
            <a:r>
              <a:rPr lang="es-ES" dirty="0"/>
              <a:t>A modo de conclusión, detectar la contaminación del aire por medio de un sensor de polvo permite tomar decisiones por el bien de una población. Previniendo enfermedades respiratorias relacionadas con la contaminación. Además de tener parámetros para tener una mejor planeación ambiental a futuro. Sin </a:t>
            </a:r>
            <a:r>
              <a:rPr lang="es-ES" dirty="0" err="1"/>
              <a:t>IoT</a:t>
            </a:r>
            <a:r>
              <a:rPr lang="es-ES" dirty="0"/>
              <a:t>, la captura, visualización y análisis de datos para la toma de decisiones sería muy lenta.</a:t>
            </a:r>
          </a:p>
          <a:p>
            <a:pPr marL="0" indent="0" algn="just">
              <a:buNone/>
            </a:pPr>
            <a:r>
              <a:rPr lang="es-ES" dirty="0"/>
              <a:t>El uso de Git y GitHub nos permitió tener documentos colaborativos junto con mayor control de versiones. Por lo que nuestra organización y entendimiento fue mayor.</a:t>
            </a:r>
            <a:endParaRPr lang="en-US" dirty="0"/>
          </a:p>
        </p:txBody>
      </p:sp>
    </p:spTree>
    <p:extLst>
      <p:ext uri="{BB962C8B-B14F-4D97-AF65-F5344CB8AC3E}">
        <p14:creationId xmlns:p14="http://schemas.microsoft.com/office/powerpoint/2010/main" val="289746196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21</TotalTime>
  <Words>268</Words>
  <Application>Microsoft Office PowerPoint</Application>
  <PresentationFormat>Widescreen</PresentationFormat>
  <Paragraphs>15</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Circuit</vt:lpstr>
      <vt:lpstr>PowerPoint Presentation</vt:lpstr>
      <vt:lpstr>Introducción</vt:lpstr>
      <vt:lpstr>Ejemplo de un sensor que se podría utilizar:</vt:lpstr>
      <vt:lpstr>Referencias</vt:lpstr>
      <vt:lpstr>Conclusión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Proyecto CS</dc:title>
  <dc:subject/>
  <dc:creator>Matheo Pinzón Woloski</dc:creator>
  <dc:description/>
  <cp:lastModifiedBy>Matheo Pinzón Woloski</cp:lastModifiedBy>
  <cp:revision>36</cp:revision>
  <dcterms:created xsi:type="dcterms:W3CDTF">2021-03-18T22:43:08Z</dcterms:created>
  <dcterms:modified xsi:type="dcterms:W3CDTF">2021-03-19T02:46:54Z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Panorámica</vt:lpwstr>
  </property>
  <property fmtid="{D5CDD505-2E9C-101B-9397-08002B2CF9AE}" pid="9" name="ScaleCrop">
    <vt:bool>false</vt:bool>
  </property>
  <property fmtid="{D5CDD505-2E9C-101B-9397-08002B2CF9AE}" pid="10" name="ShareDoc">
    <vt:bool>false</vt:bool>
  </property>
  <property fmtid="{D5CDD505-2E9C-101B-9397-08002B2CF9AE}" pid="11" name="Slides">
    <vt:i4>1</vt:i4>
  </property>
</Properties>
</file>