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56" r:id="rId2"/>
    <p:sldId id="257" r:id="rId3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316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91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5061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35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446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91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9466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87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258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032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345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435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850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296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4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688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4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400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3210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8000" b="0" strike="noStrike" spc="-1">
                <a:solidFill>
                  <a:srgbClr val="000000"/>
                </a:solidFill>
                <a:latin typeface="Calibri Light"/>
              </a:rPr>
              <a:t>Proyecto CS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b="0" strike="noStrike" spc="-1" dirty="0">
                <a:latin typeface="Arial"/>
              </a:rPr>
              <a:t>Santiago Andrés Serrano Vacca - A01734988</a:t>
            </a:r>
          </a:p>
          <a:p>
            <a:pPr algn="ctr"/>
            <a:r>
              <a:rPr lang="en-US" sz="3200" spc="-1" dirty="0">
                <a:latin typeface="Arial"/>
              </a:rPr>
              <a:t>Iker Martinez Parra – A01770097</a:t>
            </a:r>
            <a:br>
              <a:rPr lang="en-US" sz="3200" spc="-1" dirty="0">
                <a:latin typeface="Arial"/>
              </a:rPr>
            </a:br>
            <a:r>
              <a:rPr lang="en-US" sz="3200" spc="-1" dirty="0">
                <a:latin typeface="Arial"/>
              </a:rPr>
              <a:t>Diana Laura </a:t>
            </a:r>
            <a:r>
              <a:rPr lang="en-US" sz="3200" spc="-1" dirty="0" err="1">
                <a:latin typeface="Arial"/>
              </a:rPr>
              <a:t>Hdz</a:t>
            </a:r>
            <a:r>
              <a:rPr lang="en-US" sz="3200" spc="-1" dirty="0">
                <a:latin typeface="Arial"/>
              </a:rPr>
              <a:t> Villarreal – A01570679</a:t>
            </a:r>
          </a:p>
          <a:p>
            <a:pPr algn="ctr"/>
            <a:r>
              <a:rPr lang="en-US" sz="3200" b="0" strike="noStrike" spc="-1" dirty="0">
                <a:latin typeface="Arial"/>
              </a:rPr>
              <a:t>Ricardo Andrés Cavazos </a:t>
            </a:r>
            <a:r>
              <a:rPr lang="en-US" sz="3200" b="0" strike="noStrike" spc="-1" dirty="0" err="1">
                <a:latin typeface="Arial"/>
              </a:rPr>
              <a:t>Cantú</a:t>
            </a:r>
            <a:r>
              <a:rPr lang="en-US" sz="3200" b="0" strike="noStrike" spc="-1" dirty="0">
                <a:latin typeface="Arial"/>
              </a:rPr>
              <a:t> – A01177189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776" y="119754"/>
            <a:ext cx="9905998" cy="1478570"/>
          </a:xfrm>
        </p:spPr>
        <p:txBody>
          <a:bodyPr/>
          <a:lstStyle/>
          <a:p>
            <a:r>
              <a:rPr lang="es-ES" dirty="0"/>
              <a:t>Ejemplo de un sensor que se podría utilizar: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600399" y="46755"/>
            <a:ext cx="1902475" cy="46357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Sensores de polvo</a:t>
            </a:r>
            <a:r>
              <a:rPr lang="es-ES" dirty="0"/>
              <a:t>, </a:t>
            </a:r>
            <a:r>
              <a:rPr lang="es-ES" dirty="0" smtClean="0"/>
              <a:t>este tipo de sensores </a:t>
            </a:r>
            <a:r>
              <a:rPr lang="es-ES" dirty="0"/>
              <a:t>se utilizan para hacer un monitoreo de la calidad del aire</a:t>
            </a:r>
            <a:r>
              <a:rPr lang="es-ES" dirty="0" smtClean="0"/>
              <a:t>.</a:t>
            </a:r>
            <a:br>
              <a:rPr lang="es-ES" dirty="0" smtClean="0"/>
            </a:b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58" y="2766395"/>
            <a:ext cx="1787236" cy="1787236"/>
          </a:xfrm>
          <a:prstGeom prst="rect">
            <a:avLst/>
          </a:prstGeom>
        </p:spPr>
      </p:pic>
      <p:sp>
        <p:nvSpPr>
          <p:cNvPr id="6" name="Vertical Text Placeholder 2"/>
          <p:cNvSpPr txBox="1">
            <a:spLocks/>
          </p:cNvSpPr>
          <p:nvPr/>
        </p:nvSpPr>
        <p:spPr>
          <a:xfrm rot="16200000">
            <a:off x="7629351" y="801244"/>
            <a:ext cx="2230369" cy="4521211"/>
          </a:xfrm>
          <a:prstGeom prst="rect">
            <a:avLst/>
          </a:prstGeom>
        </p:spPr>
        <p:txBody>
          <a:bodyPr vert="eaVert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Su funcionamiento es mediante el uso de un par de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diodos</a:t>
            </a:r>
            <a:r>
              <a:rPr lang="es-ES" dirty="0"/>
              <a:t> y un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fototransistor infrarrojo</a:t>
            </a:r>
            <a:r>
              <a:rPr lang="es-ES" dirty="0"/>
              <a:t> para detectar la luz que es reflejada por las partículas de polvo, estos pueden utilizar los patrones de la energía reflejada para distinguir entre el polvo del lugar y el humo. 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92" y="4726374"/>
            <a:ext cx="1666941" cy="1666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995" y="3892903"/>
            <a:ext cx="1666941" cy="1666941"/>
          </a:xfrm>
          <a:prstGeom prst="rect">
            <a:avLst/>
          </a:prstGeom>
        </p:spPr>
      </p:pic>
      <p:sp>
        <p:nvSpPr>
          <p:cNvPr id="9" name="Vertical Text Placeholder 2"/>
          <p:cNvSpPr txBox="1">
            <a:spLocks/>
          </p:cNvSpPr>
          <p:nvPr/>
        </p:nvSpPr>
        <p:spPr>
          <a:xfrm rot="16200000">
            <a:off x="4655491" y="3579671"/>
            <a:ext cx="1902475" cy="4635721"/>
          </a:xfrm>
          <a:prstGeom prst="rect">
            <a:avLst/>
          </a:prstGeom>
        </p:spPr>
        <p:txBody>
          <a:bodyPr vert="eaVert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53157" y="5186494"/>
            <a:ext cx="36714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Se </a:t>
            </a:r>
            <a:r>
              <a:rPr lang="es-ES" dirty="0" smtClean="0"/>
              <a:t>encuentran </a:t>
            </a:r>
            <a:r>
              <a:rPr lang="es-ES" dirty="0"/>
              <a:t>comúnmente en purificadores de aire, acondicionadores de aire y monitores, pero usualmente se utilizan como detectores de humo de cigarrillo.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89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131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Trebuchet MS</vt:lpstr>
      <vt:lpstr>Tw Cen MT</vt:lpstr>
      <vt:lpstr>Circuit</vt:lpstr>
      <vt:lpstr>PowerPoint Presentation</vt:lpstr>
      <vt:lpstr>Ejemplo de un sensor que se podría utilizar: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CS</dc:title>
  <dc:subject/>
  <dc:creator>Matheo Pinzón Woloski</dc:creator>
  <dc:description/>
  <cp:lastModifiedBy>Diana Laura</cp:lastModifiedBy>
  <cp:revision>7</cp:revision>
  <dcterms:created xsi:type="dcterms:W3CDTF">2021-03-18T22:43:08Z</dcterms:created>
  <dcterms:modified xsi:type="dcterms:W3CDTF">2021-03-19T00:54:55Z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