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16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9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5061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35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446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91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946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87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58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3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34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435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50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9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88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3210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8000" b="0" strike="noStrike" spc="-1">
                <a:solidFill>
                  <a:srgbClr val="000000"/>
                </a:solidFill>
                <a:latin typeface="Calibri Light"/>
              </a:rPr>
              <a:t>Proyecto CS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b="0" strike="noStrike" spc="-1" dirty="0">
                <a:latin typeface="Arial"/>
              </a:rPr>
              <a:t>Santiago Andrés Serrano Vacca - A01734988</a:t>
            </a:r>
          </a:p>
          <a:p>
            <a:pPr algn="ctr"/>
            <a:r>
              <a:rPr lang="en-US" sz="3200" spc="-1" dirty="0">
                <a:latin typeface="Arial"/>
              </a:rPr>
              <a:t>Iker Martinez Parra – A01770097</a:t>
            </a:r>
            <a:br>
              <a:rPr lang="en-US" sz="3200" spc="-1" dirty="0">
                <a:latin typeface="Arial"/>
              </a:rPr>
            </a:br>
            <a:r>
              <a:rPr lang="en-US" sz="3200" spc="-1" dirty="0">
                <a:latin typeface="Arial"/>
              </a:rPr>
              <a:t>Diana Laura </a:t>
            </a:r>
            <a:r>
              <a:rPr lang="en-US" sz="3200" spc="-1" dirty="0" err="1">
                <a:latin typeface="Arial"/>
              </a:rPr>
              <a:t>Hdz</a:t>
            </a:r>
            <a:r>
              <a:rPr lang="en-US" sz="3200" spc="-1" dirty="0">
                <a:latin typeface="Arial"/>
              </a:rPr>
              <a:t> Villarreal – A01570679</a:t>
            </a:r>
          </a:p>
          <a:p>
            <a:pPr algn="ctr"/>
            <a:r>
              <a:rPr lang="en-US" sz="3200" b="0" strike="noStrike" spc="-1" dirty="0">
                <a:latin typeface="Arial"/>
              </a:rPr>
              <a:t>Ricardo Andrés Cavazos </a:t>
            </a:r>
            <a:r>
              <a:rPr lang="en-US" sz="3200" b="0" strike="noStrike" spc="-1" dirty="0" err="1">
                <a:latin typeface="Arial"/>
              </a:rPr>
              <a:t>Cantú</a:t>
            </a:r>
            <a:r>
              <a:rPr lang="en-US" sz="3200" b="0" strike="noStrike" spc="-1" dirty="0">
                <a:latin typeface="Arial"/>
              </a:rPr>
              <a:t> – A01177189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CS</dc:title>
  <dc:subject/>
  <dc:creator>Matheo Pinzón Woloski</dc:creator>
  <dc:description/>
  <cp:lastModifiedBy>Diana Laura</cp:lastModifiedBy>
  <cp:revision>6</cp:revision>
  <dcterms:created xsi:type="dcterms:W3CDTF">2021-03-18T22:43:08Z</dcterms:created>
  <dcterms:modified xsi:type="dcterms:W3CDTF">2021-03-18T23:43:11Z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