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</a:t>
            </a:r>
            <a:r>
              <a:rPr lang="en-US" sz="3200" b="0" strike="noStrike" spc="-1" dirty="0" smtClean="0">
                <a:latin typeface="Arial"/>
              </a:rPr>
              <a:t>A01734988</a:t>
            </a:r>
          </a:p>
          <a:p>
            <a:pPr algn="ctr"/>
            <a:r>
              <a:rPr lang="en-US" sz="3200" spc="-1" dirty="0" smtClean="0">
                <a:latin typeface="Arial"/>
              </a:rPr>
              <a:t>Iker Martinez Parra – A01770097</a:t>
            </a:r>
            <a:br>
              <a:rPr lang="en-US" sz="3200" spc="-1" dirty="0" smtClean="0">
                <a:latin typeface="Arial"/>
              </a:rPr>
            </a:br>
            <a:r>
              <a:rPr lang="en-US" sz="3200" spc="-1" dirty="0" smtClean="0">
                <a:latin typeface="Arial"/>
              </a:rPr>
              <a:t>Diana Laura </a:t>
            </a:r>
            <a:r>
              <a:rPr lang="en-US" sz="3200" spc="-1" dirty="0" err="1" smtClean="0">
                <a:latin typeface="Arial"/>
              </a:rPr>
              <a:t>Hdz</a:t>
            </a:r>
            <a:r>
              <a:rPr lang="en-US" sz="3200" spc="-1" smtClean="0">
                <a:latin typeface="Arial"/>
              </a:rPr>
              <a:t> Villarreal – A01570679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DejaVu Sans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Diana Laura</cp:lastModifiedBy>
  <cp:revision>4</cp:revision>
  <dcterms:created xsi:type="dcterms:W3CDTF">2021-03-18T22:43:08Z</dcterms:created>
  <dcterms:modified xsi:type="dcterms:W3CDTF">2021-03-18T23:07:28Z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