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D42E18-CF83-47B6-A7CA-C2394FF6775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3/18/21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E5FA5F-6C3E-4223-B71E-B33D755C531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Proyecto CS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b="0" strike="noStrike" spc="-1" dirty="0">
                <a:latin typeface="Arial"/>
              </a:rPr>
              <a:t>Santiago Andrés Serrano Vacca - A01734988</a:t>
            </a:r>
          </a:p>
          <a:p>
            <a:pPr algn="ctr"/>
            <a:r>
              <a:rPr lang="en-US" sz="3200" spc="-1">
                <a:latin typeface="Arial"/>
              </a:rPr>
              <a:t>Iker Martinez Parra – A01770097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CS</dc:title>
  <dc:subject/>
  <dc:creator>Matheo Pinzón Woloski</dc:creator>
  <dc:description/>
  <cp:lastModifiedBy>iker mtz</cp:lastModifiedBy>
  <cp:revision>3</cp:revision>
  <dcterms:created xsi:type="dcterms:W3CDTF">2021-03-18T22:43:08Z</dcterms:created>
  <dcterms:modified xsi:type="dcterms:W3CDTF">2021-03-18T23:03:32Z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