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4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3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8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01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7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6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8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6E5D-A319-4503-AE62-B1FC11E72253}" type="datetimeFigureOut">
              <a:rPr lang="de-DE" smtClean="0"/>
              <a:t>02.09.2015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0798-69FF-4464-920C-B799EBC2DF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74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5680364" y="1752600"/>
            <a:ext cx="1482436" cy="882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4800" y="1752600"/>
            <a:ext cx="5257800" cy="882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81000" y="1828800"/>
            <a:ext cx="37338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Training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91200" y="1828800"/>
            <a:ext cx="1295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191000" y="1828800"/>
            <a:ext cx="1295400" cy="685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Validierung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154287" y="2646218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Trainingsdaten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873900" y="2634734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02129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Hermann</dc:creator>
  <cp:lastModifiedBy>Matthias Hermann</cp:lastModifiedBy>
  <cp:revision>3</cp:revision>
  <dcterms:created xsi:type="dcterms:W3CDTF">2015-09-02T09:27:54Z</dcterms:created>
  <dcterms:modified xsi:type="dcterms:W3CDTF">2015-09-05T09:03:44Z</dcterms:modified>
</cp:coreProperties>
</file>