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1" r:id="rId4"/>
    <p:sldId id="267" r:id="rId5"/>
    <p:sldId id="265" r:id="rId6"/>
    <p:sldId id="263" r:id="rId7"/>
    <p:sldId id="260" r:id="rId8"/>
    <p:sldId id="264" r:id="rId9"/>
    <p:sldId id="262" r:id="rId10"/>
    <p:sldId id="266" r:id="rId11"/>
    <p:sldId id="276" r:id="rId12"/>
    <p:sldId id="272" r:id="rId13"/>
    <p:sldId id="268" r:id="rId14"/>
    <p:sldId id="273" r:id="rId15"/>
    <p:sldId id="269" r:id="rId16"/>
    <p:sldId id="274" r:id="rId17"/>
    <p:sldId id="270" r:id="rId18"/>
    <p:sldId id="271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C86A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086" autoAdjust="0"/>
  </p:normalViewPr>
  <p:slideViewPr>
    <p:cSldViewPr>
      <p:cViewPr>
        <p:scale>
          <a:sx n="110" d="100"/>
          <a:sy n="110" d="100"/>
        </p:scale>
        <p:origin x="-181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C52F4-FD08-42EE-86A3-DDA066359A39}" type="datetimeFigureOut">
              <a:rPr lang="pt-BR" smtClean="0"/>
              <a:pPr/>
              <a:t>23/08/2011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4FD0-5ADB-4C15-BC91-1881F885E5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8282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9EA07-E48E-4729-B196-7870A3EDFA3C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3476A-EC4F-47DA-95B9-77C66540896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8F11D-444E-4B63-B01F-AF35895D2297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3EDB1-B26E-444D-A651-3A0B8DD069F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89DAD-DE76-4E88-A7C8-1AACB23E3D7B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DB24F-E060-4DD1-A16E-D5F7FD120883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462B-7E4A-4B87-A7D0-8A934C1E79C5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4B6BD-CD8C-45D4-B1EA-197D04BA3459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B5E72-4022-45AB-A869-71D79FAEEE92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72754-4ED6-40F2-BBC3-2850D630FC9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6A727-2D01-45EB-8FFC-E2EABB487ED5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73CDA-CD77-471E-B89E-A7E2F027B93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DAAB8-0F92-4253-8775-013C5EE9E2DB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8D388-1A5B-46F4-8B03-F8919E92741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10EC8-5B5E-41C3-BA1D-ADD27A4F2F07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52135-1D42-45D1-93BF-347B7DD2310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5F189-A84C-4A61-A1FE-1D40CC8BB9A3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1B8DE-9562-4535-B2B3-40CD7DD6474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DAF-393A-4ED6-9381-42D403859553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54137-5167-43E9-BCBC-EEF893DFC6C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C725-338C-4618-86EB-7611B4128303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5E575-B0EB-4D7A-81AE-7FCD78493BB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1DC6A0-BBAC-46A5-A735-B29369B9064A}" type="datetime1">
              <a:rPr lang="fr-FR" smtClean="0"/>
              <a:pPr>
                <a:defRPr/>
              </a:pPr>
              <a:t>23/08/2011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76A393-0C62-40E6-9AC3-B6AEAA16047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-57128" y="1844825"/>
            <a:ext cx="9201128" cy="86409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lgerian" pitchFamily="82" charset="0"/>
              </a:rPr>
              <a:t>API Cliente e CLI</a:t>
            </a:r>
            <a:endParaRPr lang="pt-BR" sz="2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85910" y="4437112"/>
            <a:ext cx="6400800" cy="2492350"/>
          </a:xfrm>
        </p:spPr>
        <p:txBody>
          <a:bodyPr/>
          <a:lstStyle/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Disciplina: Laboratório de Gerência de Configuração	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Aluno: </a:t>
            </a:r>
            <a:r>
              <a:rPr lang="pt-BR" sz="1800" b="1" dirty="0" err="1" smtClean="0">
                <a:solidFill>
                  <a:schemeClr val="bg1">
                    <a:lumMod val="65000"/>
                  </a:schemeClr>
                </a:solidFill>
              </a:rPr>
              <a:t>Gleiph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800" b="1" dirty="0" err="1" smtClean="0">
                <a:solidFill>
                  <a:schemeClr val="bg1">
                    <a:lumMod val="65000"/>
                  </a:schemeClr>
                </a:solidFill>
              </a:rPr>
              <a:t>Ghiotto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 Lima de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Menezes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(gleiphgh@gmail.com)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Agosto 2011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Niterói - RJ</a:t>
            </a:r>
          </a:p>
          <a:p>
            <a:endParaRPr lang="pt-BR" b="1" dirty="0" smtClean="0">
              <a:solidFill>
                <a:schemeClr val="tx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09" y="6119884"/>
            <a:ext cx="928661" cy="72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869465" y="5998116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 bwMode="auto">
          <a:xfrm>
            <a:off x="0" y="2780929"/>
            <a:ext cx="9201128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pt-BR" sz="3600" dirty="0">
              <a:solidFill>
                <a:schemeClr val="bg1"/>
              </a:solidFill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3476A-EC4F-47DA-95B9-77C665408965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Analise Preliminar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/>
              <a:t>Definição de comandos disponibilizados pelo SCV que será construído.</a:t>
            </a:r>
          </a:p>
          <a:p>
            <a:pPr lvl="1"/>
            <a:r>
              <a:rPr lang="pt-BR" sz="2000" dirty="0" smtClean="0"/>
              <a:t>Entradas</a:t>
            </a:r>
          </a:p>
          <a:p>
            <a:pPr lvl="1"/>
            <a:r>
              <a:rPr lang="pt-BR" sz="2000" dirty="0" smtClean="0"/>
              <a:t>Saídas</a:t>
            </a:r>
            <a:endParaRPr lang="pt-BR" sz="2400" dirty="0" smtClean="0"/>
          </a:p>
          <a:p>
            <a:r>
              <a:rPr lang="pt-BR" sz="2400" dirty="0" smtClean="0"/>
              <a:t>Busca de </a:t>
            </a:r>
            <a:r>
              <a:rPr lang="pt-BR" sz="2400" dirty="0" err="1" smtClean="0"/>
              <a:t>API´</a:t>
            </a:r>
            <a:r>
              <a:rPr lang="pt-BR" sz="2400" dirty="0" smtClean="0"/>
              <a:t>s que facilitem a implementação de CLI.</a:t>
            </a:r>
          </a:p>
          <a:p>
            <a:pPr lvl="1"/>
            <a:r>
              <a:rPr lang="pt-BR" sz="2000" dirty="0" err="1" smtClean="0"/>
              <a:t>Boost</a:t>
            </a:r>
            <a:r>
              <a:rPr lang="pt-BR" sz="2000" dirty="0" smtClean="0"/>
              <a:t> </a:t>
            </a:r>
            <a:r>
              <a:rPr lang="pt-BR" sz="2000" dirty="0" smtClean="0"/>
              <a:t>e</a:t>
            </a:r>
            <a:r>
              <a:rPr lang="pt-BR" sz="2000" dirty="0" smtClean="0"/>
              <a:t> </a:t>
            </a:r>
            <a:r>
              <a:rPr lang="pt-BR" sz="2000" dirty="0" err="1" smtClean="0"/>
              <a:t>Getopt</a:t>
            </a:r>
            <a:r>
              <a:rPr lang="pt-BR" sz="2000" dirty="0" smtClean="0"/>
              <a:t> (C/C</a:t>
            </a:r>
            <a:r>
              <a:rPr lang="pt-BR" sz="2000" dirty="0" smtClean="0"/>
              <a:t>++)</a:t>
            </a:r>
          </a:p>
          <a:p>
            <a:pPr lvl="1"/>
            <a:r>
              <a:rPr lang="pt-BR" sz="2000" dirty="0" err="1" smtClean="0"/>
              <a:t>JArgs</a:t>
            </a:r>
            <a:r>
              <a:rPr lang="pt-BR" sz="2000" dirty="0" smtClean="0"/>
              <a:t>, Natural CLI e Args4j (JAVA)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Primeira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senha);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Comunicação, API Servidor e Espaço de trabalho.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senha,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Comunicação, API Servidor e Espaço de trabalho.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Primeira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Checkin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mensagem,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senha);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Comunicação, API Servidor e Espaço de trabalho.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senha,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versao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Comunicação, API Servidor e Espaço de trabalho.</a:t>
            </a:r>
          </a:p>
          <a:p>
            <a:pPr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Segunda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>
            <a:normAutofit/>
          </a:bodyPr>
          <a:lstStyle/>
          <a:p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Status(</a:t>
            </a:r>
            <a:r>
              <a:rPr lang="pt-BR" sz="31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Espaço de trabalho.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Revert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enderecoET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Espaço de trabalho.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Caso queira mostrar atualizações as dependências são: Espaço de trabalho, comunicação e API Servidor.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Blame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pathArtefato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Espaço de trabalho, comunicação e API Servidor. 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Segunda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>
            <a:normAutofit/>
          </a:bodyPr>
          <a:lstStyle/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mensagem);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Move(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origemRepositorio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destinoRepositorio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,mensagem);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Remove(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,mensagem);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Copy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enderecoOrigem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enderecoDestino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,mensagem);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</a:p>
          <a:p>
            <a:pPr lvl="1"/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Terceira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espacoTrabalho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Espaço de Trabalho, Comunicação e API Servidor.</a:t>
            </a: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revInicial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revFinal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(endereco1, rev1, endereco2, rev2);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Comunicação e API Servidor.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Terceira Fase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Merge(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espacoTrabalho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revisao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Espaço de Trabalho, Comunicação e API Servidor.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Merge(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enderecoRepositorio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revInicial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revFinal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espacoTrabalho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Espaço de trabalho, Comunicação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e API Servidor.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Merge(endereco1, rev1, endereco2, rev2,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espacoTrabalho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Dependências: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Espaço de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Trabalho,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Comunicação </a:t>
            </a:r>
            <a:r>
              <a:rPr lang="pt-BR" sz="1500" b="1" dirty="0" smtClean="0">
                <a:latin typeface="Courier New" pitchFamily="49" charset="0"/>
                <a:cs typeface="Courier New" pitchFamily="49" charset="0"/>
              </a:rPr>
              <a:t>e API Servidor.</a:t>
            </a:r>
          </a:p>
          <a:p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Geral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/>
              <a:t>Em paralelo a implementação da API Cliente serão desenvolvidas as respectivas CLI, que viabilizarão o teste da API criada.</a:t>
            </a:r>
          </a:p>
          <a:p>
            <a:r>
              <a:rPr lang="pt-BR" sz="2400" dirty="0" smtClean="0"/>
              <a:t>Além disso, serão realizados estudos dos comandos, que serão implementados para identificar quais informações são necessárias para o Espaço de Trabalho, Comunicação e API Servidor.</a:t>
            </a:r>
          </a:p>
          <a:p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-57128" y="1844825"/>
            <a:ext cx="9201128" cy="86409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Algerian" pitchFamily="82" charset="0"/>
              </a:rPr>
              <a:t>API Cliente e CLI</a:t>
            </a:r>
            <a:endParaRPr lang="pt-BR" sz="2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385910" y="4437112"/>
            <a:ext cx="6400800" cy="2492350"/>
          </a:xfrm>
        </p:spPr>
        <p:txBody>
          <a:bodyPr/>
          <a:lstStyle/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Disciplina: Laboratório de Gerência de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Configuração</a:t>
            </a:r>
            <a:endParaRPr lang="pt-BR" sz="1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Aluno: </a:t>
            </a:r>
            <a:r>
              <a:rPr lang="pt-BR" sz="1800" b="1" dirty="0" err="1" smtClean="0">
                <a:solidFill>
                  <a:schemeClr val="bg1">
                    <a:lumMod val="65000"/>
                  </a:schemeClr>
                </a:solidFill>
              </a:rPr>
              <a:t>Gleiph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1800" b="1" dirty="0" err="1" smtClean="0">
                <a:solidFill>
                  <a:schemeClr val="bg1">
                    <a:lumMod val="65000"/>
                  </a:schemeClr>
                </a:solidFill>
              </a:rPr>
              <a:t>Ghiotto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 Lima de </a:t>
            </a:r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Menezes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(gleiphgh@gmail.com)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Agosto 2011</a:t>
            </a:r>
          </a:p>
          <a:p>
            <a:r>
              <a:rPr lang="pt-BR" sz="1800" b="1" dirty="0" smtClean="0">
                <a:solidFill>
                  <a:schemeClr val="bg1">
                    <a:lumMod val="65000"/>
                  </a:schemeClr>
                </a:solidFill>
              </a:rPr>
              <a:t>Niterói - RJ</a:t>
            </a:r>
          </a:p>
          <a:p>
            <a:endParaRPr lang="pt-BR" b="1" dirty="0" smtClean="0">
              <a:solidFill>
                <a:schemeClr val="tx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09" y="6119884"/>
            <a:ext cx="928661" cy="72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869465" y="5998116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 bwMode="auto">
          <a:xfrm>
            <a:off x="0" y="2780929"/>
            <a:ext cx="9201128" cy="86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pt-BR" sz="3600" dirty="0">
              <a:solidFill>
                <a:schemeClr val="bg1"/>
              </a:solidFill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3476A-EC4F-47DA-95B9-77C665408965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Metodologia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b="1" dirty="0" smtClean="0"/>
              <a:t>Visão Geral</a:t>
            </a:r>
          </a:p>
          <a:p>
            <a:r>
              <a:rPr lang="pt-BR" dirty="0" smtClean="0"/>
              <a:t>Contextualização</a:t>
            </a:r>
          </a:p>
          <a:p>
            <a:r>
              <a:rPr lang="pt-BR" dirty="0" smtClean="0"/>
              <a:t>Metodologia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Arquitetura Proposta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7" name="Fluxograma: Disco magnético 6"/>
          <p:cNvSpPr/>
          <p:nvPr/>
        </p:nvSpPr>
        <p:spPr>
          <a:xfrm>
            <a:off x="6084168" y="4293096"/>
            <a:ext cx="2736304" cy="612648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Armazenamento</a:t>
            </a:r>
            <a:endParaRPr lang="pt-BR" dirty="0"/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3059832" y="3356992"/>
            <a:ext cx="2880320" cy="648072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3528" y="3212976"/>
            <a:ext cx="158417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Espaço de trabalho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23528" y="2154560"/>
            <a:ext cx="122413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GUI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1680" y="2154560"/>
            <a:ext cx="122413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51720" y="3212976"/>
            <a:ext cx="86409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cliente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6084168" y="3284984"/>
            <a:ext cx="1008112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servidor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7236296" y="3284984"/>
            <a:ext cx="158417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Modelo de </a:t>
            </a:r>
            <a:r>
              <a:rPr lang="pt-BR" dirty="0" err="1" smtClean="0"/>
              <a:t>versionamento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635896" y="5517232"/>
            <a:ext cx="158417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Algoritmos de </a:t>
            </a:r>
            <a:r>
              <a:rPr lang="pt-BR" dirty="0" err="1" smtClean="0"/>
              <a:t>diff</a:t>
            </a:r>
            <a:r>
              <a:rPr lang="pt-BR" dirty="0" smtClean="0"/>
              <a:t> e </a:t>
            </a:r>
            <a:r>
              <a:rPr lang="pt-BR" dirty="0" err="1" smtClean="0"/>
              <a:t>patch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364088" y="5517232"/>
            <a:ext cx="1584176" cy="914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 de merge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491880" y="5373216"/>
            <a:ext cx="3600400" cy="1152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Arquitetura SVN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29418"/>
            <a:ext cx="4392488" cy="50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1341520" y="-68240"/>
            <a:ext cx="6192687" cy="7089476"/>
            <a:chOff x="1403649" y="-99392"/>
            <a:chExt cx="6192687" cy="708947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3649" y="-99392"/>
              <a:ext cx="6192687" cy="7089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tângulo 7"/>
            <p:cNvSpPr/>
            <p:nvPr/>
          </p:nvSpPr>
          <p:spPr>
            <a:xfrm>
              <a:off x="3707904" y="980728"/>
              <a:ext cx="1224136" cy="504056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01881" y="85480"/>
              <a:ext cx="1080120" cy="504056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dirty="0" smtClean="0"/>
              <a:t>Visão Geral</a:t>
            </a:r>
          </a:p>
          <a:p>
            <a:r>
              <a:rPr lang="pt-BR" b="1" dirty="0" smtClean="0"/>
              <a:t>Contextualização</a:t>
            </a:r>
            <a:endParaRPr lang="pt-BR" dirty="0" smtClean="0"/>
          </a:p>
          <a:p>
            <a:r>
              <a:rPr lang="pt-BR" dirty="0" smtClean="0"/>
              <a:t>Metodologia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CLI 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dirty="0" smtClean="0"/>
              <a:t>Interface utilizada pelo desenvolvedor para interagir com o Sistema de Controle de Versão em desenvolvimento.</a:t>
            </a:r>
          </a:p>
          <a:p>
            <a:r>
              <a:rPr lang="pt-BR" dirty="0" smtClean="0"/>
              <a:t>Comunica diretamente com a API do Cliente.</a:t>
            </a:r>
          </a:p>
          <a:p>
            <a:r>
              <a:rPr lang="pt-BR" dirty="0" smtClean="0"/>
              <a:t>Não possui nenhum cliente.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API Cliente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dirty="0" smtClean="0"/>
              <a:t>Um orquestrador que delega tarefas as suas dependências: Espaço de trabalho, Comunicação e API Servidor.</a:t>
            </a:r>
          </a:p>
          <a:p>
            <a:r>
              <a:rPr lang="pt-BR" dirty="0" smtClean="0"/>
              <a:t>Oferece serviços para a GUI e CLI.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525962"/>
          </a:xfrm>
        </p:spPr>
        <p:txBody>
          <a:bodyPr/>
          <a:lstStyle/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Contextualização</a:t>
            </a:r>
          </a:p>
          <a:p>
            <a:r>
              <a:rPr lang="pt-BR" b="1" dirty="0" smtClean="0"/>
              <a:t>Metodologia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grayscl/>
            <a:lum contrast="24000"/>
          </a:blip>
          <a:srcRect/>
          <a:stretch>
            <a:fillRect/>
          </a:stretch>
        </p:blipFill>
        <p:spPr>
          <a:xfrm>
            <a:off x="43530" y="42839"/>
            <a:ext cx="661293" cy="833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4B6BD-CD8C-45D4-B1EA-197D04BA345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105</Template>
  <TotalTime>2524</TotalTime>
  <Words>547</Words>
  <Application>Microsoft Office PowerPoint</Application>
  <PresentationFormat>Apresentação na tela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105</vt:lpstr>
      <vt:lpstr>API Cliente e CLI</vt:lpstr>
      <vt:lpstr>Agenda</vt:lpstr>
      <vt:lpstr>Agenda</vt:lpstr>
      <vt:lpstr>Arquitetura Proposta</vt:lpstr>
      <vt:lpstr>Arquitetura SVN</vt:lpstr>
      <vt:lpstr>Agenda</vt:lpstr>
      <vt:lpstr>CLI </vt:lpstr>
      <vt:lpstr>API Cliente</vt:lpstr>
      <vt:lpstr>Agenda</vt:lpstr>
      <vt:lpstr>Analise Preliminar</vt:lpstr>
      <vt:lpstr>Primeira Fase</vt:lpstr>
      <vt:lpstr>Primeira Fase</vt:lpstr>
      <vt:lpstr>Segunda Fase</vt:lpstr>
      <vt:lpstr>Segunda Fase</vt:lpstr>
      <vt:lpstr>Terceira Fase</vt:lpstr>
      <vt:lpstr>Terceira Fase</vt:lpstr>
      <vt:lpstr>Geral</vt:lpstr>
      <vt:lpstr>API Cliente e CLI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para Manutensão da Integridade do Repositório em Gerência de Configuração</dc:title>
  <dc:creator>Gleiph</dc:creator>
  <cp:lastModifiedBy>marapao</cp:lastModifiedBy>
  <cp:revision>258</cp:revision>
  <dcterms:created xsi:type="dcterms:W3CDTF">2010-05-26T15:24:13Z</dcterms:created>
  <dcterms:modified xsi:type="dcterms:W3CDTF">2011-08-24T02:34:42Z</dcterms:modified>
</cp:coreProperties>
</file>