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94713" autoAdjust="0"/>
  </p:normalViewPr>
  <p:slideViewPr>
    <p:cSldViewPr>
      <p:cViewPr varScale="1">
        <p:scale>
          <a:sx n="96" d="100"/>
          <a:sy n="96" d="100"/>
        </p:scale>
        <p:origin x="157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shwaran Prakash" userId="f8edbd2c50327159" providerId="LiveId" clId="{2FA9CEF7-3959-4F1A-A120-5F6E83D63F92}"/>
    <pc:docChg chg="custSel delSld modSld">
      <pc:chgData name="Matheshwaran Prakash" userId="f8edbd2c50327159" providerId="LiveId" clId="{2FA9CEF7-3959-4F1A-A120-5F6E83D63F92}" dt="2023-04-14T05:16:54.775" v="96" actId="255"/>
      <pc:docMkLst>
        <pc:docMk/>
      </pc:docMkLst>
      <pc:sldChg chg="modSp mod">
        <pc:chgData name="Matheshwaran Prakash" userId="f8edbd2c50327159" providerId="LiveId" clId="{2FA9CEF7-3959-4F1A-A120-5F6E83D63F92}" dt="2023-04-14T05:16:54.775" v="96" actId="255"/>
        <pc:sldMkLst>
          <pc:docMk/>
          <pc:sldMk cId="0" sldId="256"/>
        </pc:sldMkLst>
        <pc:spChg chg="mod">
          <ac:chgData name="Matheshwaran Prakash" userId="f8edbd2c50327159" providerId="LiveId" clId="{2FA9CEF7-3959-4F1A-A120-5F6E83D63F92}" dt="2023-04-14T04:58:04.711" v="28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Matheshwaran Prakash" userId="f8edbd2c50327159" providerId="LiveId" clId="{2FA9CEF7-3959-4F1A-A120-5F6E83D63F92}" dt="2023-04-14T05:16:54.775" v="96" actId="255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Matheshwaran Prakash" userId="f8edbd2c50327159" providerId="LiveId" clId="{2FA9CEF7-3959-4F1A-A120-5F6E83D63F92}" dt="2023-04-14T05:00:44.437" v="94" actId="2696"/>
        <pc:sldMkLst>
          <pc:docMk/>
          <pc:sldMk cId="0" sldId="257"/>
        </pc:sldMkLst>
      </pc:sldChg>
      <pc:sldChg chg="delSp modSp del mod">
        <pc:chgData name="Matheshwaran Prakash" userId="f8edbd2c50327159" providerId="LiveId" clId="{2FA9CEF7-3959-4F1A-A120-5F6E83D63F92}" dt="2023-04-14T05:00:46.987" v="95" actId="2696"/>
        <pc:sldMkLst>
          <pc:docMk/>
          <pc:sldMk cId="0" sldId="258"/>
        </pc:sldMkLst>
        <pc:spChg chg="del mod">
          <ac:chgData name="Matheshwaran Prakash" userId="f8edbd2c50327159" providerId="LiveId" clId="{2FA9CEF7-3959-4F1A-A120-5F6E83D63F92}" dt="2023-04-14T05:00:36.737" v="93" actId="21"/>
          <ac:spMkLst>
            <pc:docMk/>
            <pc:sldMk cId="0" sldId="258"/>
            <ac:spMk id="1025" creationId="{00000000-0000-0000-0000-000000000000}"/>
          </ac:spMkLst>
        </pc:spChg>
        <pc:spChg chg="del mod">
          <ac:chgData name="Matheshwaran Prakash" userId="f8edbd2c50327159" providerId="LiveId" clId="{2FA9CEF7-3959-4F1A-A120-5F6E83D63F92}" dt="2023-04-14T05:00:30.705" v="91"/>
          <ac:spMkLst>
            <pc:docMk/>
            <pc:sldMk cId="0" sldId="258"/>
            <ac:spMk id="1026" creationId="{00000000-0000-0000-0000-000000000000}"/>
          </ac:spMkLst>
        </pc:spChg>
        <pc:spChg chg="del mod">
          <ac:chgData name="Matheshwaran Prakash" userId="f8edbd2c50327159" providerId="LiveId" clId="{2FA9CEF7-3959-4F1A-A120-5F6E83D63F92}" dt="2023-04-14T05:00:25.623" v="88" actId="21"/>
          <ac:spMkLst>
            <pc:docMk/>
            <pc:sldMk cId="0" sldId="258"/>
            <ac:spMk id="102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5A5-5CDB-42DF-9688-66C7FB4EFD9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C9C-30AA-442F-AABC-7BDDDF4A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5A5-5CDB-42DF-9688-66C7FB4EFD9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C9C-30AA-442F-AABC-7BDDDF4A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5A5-5CDB-42DF-9688-66C7FB4EFD9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C9C-30AA-442F-AABC-7BDDDF4A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5A5-5CDB-42DF-9688-66C7FB4EFD9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C9C-30AA-442F-AABC-7BDDDF4A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5A5-5CDB-42DF-9688-66C7FB4EFD9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C9C-30AA-442F-AABC-7BDDDF4A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5A5-5CDB-42DF-9688-66C7FB4EFD9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C9C-30AA-442F-AABC-7BDDDF4A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5A5-5CDB-42DF-9688-66C7FB4EFD9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C9C-30AA-442F-AABC-7BDDDF4A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5A5-5CDB-42DF-9688-66C7FB4EFD9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C9C-30AA-442F-AABC-7BDDDF4A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5A5-5CDB-42DF-9688-66C7FB4EFD9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C9C-30AA-442F-AABC-7BDDDF4A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5A5-5CDB-42DF-9688-66C7FB4EFD9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C9C-30AA-442F-AABC-7BDDDF4A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5A5-5CDB-42DF-9688-66C7FB4EFD9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AC9C-30AA-442F-AABC-7BDDDF4A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215A5-5CDB-42DF-9688-66C7FB4EFD9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AC9C-30AA-442F-AABC-7BDDDF4A63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>
                <a:latin typeface="Arial Black" panose="020B0A04020102020204" pitchFamily="34" charset="0"/>
              </a:rPr>
              <a:t>TOLET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FOR RENT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2BHK INDIVIDUAL HOUSE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CONTACT :9710432517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TOLET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TOLET</dc:title>
  <dc:creator>Admin</dc:creator>
  <cp:lastModifiedBy>Matheshwaran Prakash</cp:lastModifiedBy>
  <cp:revision>2</cp:revision>
  <dcterms:created xsi:type="dcterms:W3CDTF">2023-04-14T04:38:43Z</dcterms:created>
  <dcterms:modified xsi:type="dcterms:W3CDTF">2023-04-14T05:17:05Z</dcterms:modified>
</cp:coreProperties>
</file>