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3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BA45A3-5F77-4843-A4C8-D26771AE0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DF8485-C80D-4696-BEDF-3CF411A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34E057-FF75-4987-B55B-73844155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11-62A7-4913-BDE3-512DD485055C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4767AA-AB8E-4793-A4CB-941F16D1A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DA67C6-1E88-4F09-AD78-63B35707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49B0-FC67-4622-ACD1-7CA721FBB7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7D903F-534C-4A17-AA72-FB191E8B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0C91EF-279F-4D5F-8599-1F6478AB9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7CFE17-BD0E-48E5-B833-6C790ADE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11-62A7-4913-BDE3-512DD485055C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4CF466-2700-4A15-B6B2-8A0F234A2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156C51-5BE0-4E4C-A264-D8C0AFBB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49B0-FC67-4622-ACD1-7CA721FBB7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B28DD86-34A7-424C-BF3C-2E854A4E6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987851-0D9E-4ACA-9C40-3578361E3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B38A60-BB19-477A-83DD-DD565E1C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11-62A7-4913-BDE3-512DD485055C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CCA66F-FD0E-4117-A285-33BA8AE3F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13CCB3-F7E8-4665-A2BF-623D7C9F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49B0-FC67-4622-ACD1-7CA721FBB7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3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D6688-7183-495B-859D-FD4F765B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4A9FC2-805B-4DE8-8B94-0D532EF7F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D6A2E5-0B96-4659-86DD-52BE4E64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11-62A7-4913-BDE3-512DD485055C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AE941A-5BA0-43B1-8E92-6C6449797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2C9F66-A382-44C3-AAC1-D5C162D2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49B0-FC67-4622-ACD1-7CA721FBB7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8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119328-B262-4B8E-A174-D863F06C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1C62CA-8E0A-4DA5-BD68-8FB054377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7299B8-440A-4BA9-B98B-57E7D1AD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11-62A7-4913-BDE3-512DD485055C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3F8945-99C7-499A-B581-64E8C02B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3A8CB1-3734-489A-88A5-6FB8D3A6D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49B0-FC67-4622-ACD1-7CA721FBB7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8BEFBB-78CE-4510-BDC4-FA27D5442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54DEF8-A09B-4202-B74B-BBCCF18CD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3EE9F4-A658-4DBB-8735-A53E74FDB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170CAE-44E5-42DC-A42F-C23459EF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11-62A7-4913-BDE3-512DD485055C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3E7E78-A4BB-4796-BB2A-5AE3C90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9AF899-E389-4435-8086-6F8163F15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49B0-FC67-4622-ACD1-7CA721FBB7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82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1A1B0-BBE0-43F0-AA21-0E7222C1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280FFB-3485-4CA6-B2BD-E5DEA81D1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4FC5E7B-86E0-485E-B7FD-9061528BD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01838A0-B184-4F9D-9348-19E354EE1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0D128C-12D4-45F1-A8E7-6A8CC180E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C250D4E-03D4-4D4E-AEF2-5E586B917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11-62A7-4913-BDE3-512DD485055C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F02C60E-BA0D-4600-8A54-C38FBAEB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6775241-E574-4749-BA1A-85304D88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49B0-FC67-4622-ACD1-7CA721FBB7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F6A54E-B292-4CB4-B61B-EA982FA4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F4F73B2-5CB4-47B4-A1A6-2F133D10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11-62A7-4913-BDE3-512DD485055C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3279B4-DF15-4DDE-9922-4F36CC94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900BDB-6B36-4622-8F22-0B3AAFEF9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49B0-FC67-4622-ACD1-7CA721FBB7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2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8ABEACB-A583-4DA4-9EC1-EA8D04E95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11-62A7-4913-BDE3-512DD485055C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01EEB30-6D1C-4442-B313-19BA86AE5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41C29D-88E9-4257-ABCE-2D731906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49B0-FC67-4622-ACD1-7CA721FBB7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7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7BF0F8-68D5-48F9-B12A-2F99244EA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176074-3B61-419D-A37D-74EDE6F72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B4F2EF-4129-492A-86A1-1215ADE69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262BBC-584C-45BC-84C4-9FCBB001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11-62A7-4913-BDE3-512DD485055C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E9B363-66BE-483D-B080-856168574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17DB8A-D45C-4FD9-A7AC-8EBB6807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49B0-FC67-4622-ACD1-7CA721FBB7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5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A7C9A9-48EE-4192-814D-C3D53626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706298C-A7B0-4CA1-AF19-C20245EFF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622BF89-6406-44B7-B8AE-E2B36728D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B9BF18-9C3F-4F1F-BBD5-3757F69B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11-62A7-4913-BDE3-512DD485055C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8CF697-9BF8-4CE0-90CE-A7E41920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3DC1F9-DE73-489E-9C32-81C76E33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49B0-FC67-4622-ACD1-7CA721FBB7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9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57CF988-F0CA-41BB-B412-A6132330D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B39FCF-305D-4D51-8F30-8D7C0346E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A3E2E8-44AC-4AB7-8246-706E18F0C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4B811-62A7-4913-BDE3-512DD485055C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E13E8F-072B-46D8-A1DF-F6DEECEA2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B4AFB2-A6E8-4EAA-AAD2-0802F23A4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E49B0-FC67-4622-ACD1-7CA721FBB7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1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21CBE-DC58-471C-B0CA-5F473C598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555435"/>
            <a:ext cx="9144000" cy="2387600"/>
          </a:xfrm>
        </p:spPr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E-Commerce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0C637F-2AA6-4067-9F9A-F4D97215C5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Mathursan </a:t>
            </a:r>
            <a:r>
              <a:rPr lang="en-US" sz="1800" dirty="0"/>
              <a:t>MAHENDRARASAN</a:t>
            </a:r>
          </a:p>
          <a:p>
            <a:r>
              <a:rPr lang="en-US" dirty="0"/>
              <a:t>Matthias </a:t>
            </a:r>
            <a:r>
              <a:rPr lang="en-US" sz="1800" dirty="0"/>
              <a:t>CRESPO</a:t>
            </a:r>
          </a:p>
          <a:p>
            <a:r>
              <a:rPr lang="en-US" sz="1600" dirty="0"/>
              <a:t>B2A INFORMATIQUE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6222E8B-31AF-4E60-B3E2-3AA21A2634B7}"/>
              </a:ext>
            </a:extLst>
          </p:cNvPr>
          <p:cNvSpPr txBox="1"/>
          <p:nvPr/>
        </p:nvSpPr>
        <p:spPr>
          <a:xfrm>
            <a:off x="3047301" y="296959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éalisé par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fr-FR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2443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25348C-4503-445F-969D-7A19E571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Quelques</a:t>
            </a:r>
            <a:r>
              <a:rPr lang="en-US" dirty="0"/>
              <a:t> installations qui </a:t>
            </a:r>
            <a:r>
              <a:rPr lang="en-US" dirty="0" err="1"/>
              <a:t>permettent</a:t>
            </a:r>
            <a:r>
              <a:rPr lang="en-US" dirty="0"/>
              <a:t> de </a:t>
            </a:r>
            <a:r>
              <a:rPr lang="en-US" dirty="0" err="1"/>
              <a:t>configurer</a:t>
            </a:r>
            <a:r>
              <a:rPr lang="en-US" dirty="0"/>
              <a:t>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serveur</a:t>
            </a:r>
            <a:r>
              <a:rPr lang="en-US" dirty="0"/>
              <a:t> php.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54B8341-7244-4DA2-8207-46F049898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4" y="1825625"/>
            <a:ext cx="6239548" cy="435133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336774F-C045-47F8-8058-6B4ABE389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379" y="1825625"/>
            <a:ext cx="5722107" cy="178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12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55CC70-9E3D-4463-ACEC-4E437D93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200" dirty="0"/>
              <a:t>Réception du mail quand vous oubliez votre </a:t>
            </a:r>
            <a:r>
              <a:rPr lang="fr-FR" sz="3200" dirty="0" err="1"/>
              <a:t>mdp</a:t>
            </a:r>
            <a:endParaRPr lang="en-US" sz="32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96B082A-A7A1-4C45-8B47-EE8BF0012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971" y="1621501"/>
            <a:ext cx="4665702" cy="475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64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F8D295-1DB1-4339-A07A-A403A8A18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Récéption</a:t>
            </a:r>
            <a:r>
              <a:rPr lang="en-US" sz="3600" dirty="0"/>
              <a:t> du mail </a:t>
            </a:r>
            <a:r>
              <a:rPr lang="en-US" sz="3600" dirty="0" err="1"/>
              <a:t>lors</a:t>
            </a:r>
            <a:r>
              <a:rPr lang="en-US" sz="3600" dirty="0"/>
              <a:t> de </a:t>
            </a:r>
            <a:r>
              <a:rPr lang="en-US" sz="3600" dirty="0" err="1"/>
              <a:t>l’inscription</a:t>
            </a:r>
            <a:endParaRPr lang="en-US" sz="3600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E6C29F7-8A25-495A-A06B-B495DCBF9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900" y="1825625"/>
            <a:ext cx="8936200" cy="4351338"/>
          </a:xfrm>
        </p:spPr>
      </p:pic>
    </p:spTree>
    <p:extLst>
      <p:ext uri="{BB962C8B-B14F-4D97-AF65-F5344CB8AC3E}">
        <p14:creationId xmlns:p14="http://schemas.microsoft.com/office/powerpoint/2010/main" val="233951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750E63-7E3B-4E3D-8AB1-6B014B02E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914737"/>
            <a:ext cx="7772400" cy="1012806"/>
          </a:xfrm>
          <a:solidFill>
            <a:srgbClr val="FFFFFF">
              <a:alpha val="10000"/>
            </a:srgb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2800"/>
              <a:t>VIEWS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184851-27D7-49B0-8C07-3E15E99AC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784" y="2068694"/>
            <a:ext cx="8894432" cy="803381"/>
          </a:xfrm>
        </p:spPr>
        <p:txBody>
          <a:bodyPr anchor="ctr">
            <a:normAutofit/>
          </a:bodyPr>
          <a:lstStyle/>
          <a:p>
            <a:pPr algn="ctr"/>
            <a:r>
              <a:rPr lang="en-US" sz="1600"/>
              <a:t>Retour des vues, avec la commande “route:list” qui permets de nous montrer les differents liens qui ont</a:t>
            </a:r>
            <a:r>
              <a:rPr lang="fr-FR" sz="1600"/>
              <a:t> été </a:t>
            </a:r>
            <a:r>
              <a:rPr lang="en-US" sz="1600"/>
              <a:t>programm</a:t>
            </a:r>
            <a:r>
              <a:rPr lang="fr-FR" sz="1600"/>
              <a:t>é pour rediriger l’utilisateur</a:t>
            </a:r>
          </a:p>
          <a:p>
            <a:pPr algn="ctr"/>
            <a:endParaRPr lang="en-US" sz="160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A4BF8F1-5FE4-410A-A3E8-89B306186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38" y="3455268"/>
            <a:ext cx="9508124" cy="237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83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F2E028-64E8-40CF-AE76-285FA9060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Param</a:t>
            </a:r>
            <a:r>
              <a:rPr lang="fr-FR" sz="3600" dirty="0" err="1"/>
              <a:t>étrage</a:t>
            </a:r>
            <a:r>
              <a:rPr lang="en-US" sz="3600" dirty="0"/>
              <a:t> des </a:t>
            </a:r>
            <a:r>
              <a:rPr lang="en-US" sz="3600" dirty="0" err="1"/>
              <a:t>differents</a:t>
            </a:r>
            <a:r>
              <a:rPr lang="en-US" sz="3600" dirty="0"/>
              <a:t> </a:t>
            </a:r>
            <a:r>
              <a:rPr lang="en-US" sz="3600" dirty="0" err="1"/>
              <a:t>routages</a:t>
            </a:r>
            <a:r>
              <a:rPr lang="en-US" sz="3600" dirty="0"/>
              <a:t>.</a:t>
            </a:r>
            <a:br>
              <a:rPr lang="en-US" sz="3600" dirty="0"/>
            </a:br>
            <a:r>
              <a:rPr lang="en-US" sz="1400" i="1" dirty="0"/>
              <a:t>2 type de routes :</a:t>
            </a:r>
            <a:br>
              <a:rPr lang="en-US" sz="1400" i="1" dirty="0"/>
            </a:br>
            <a:r>
              <a:rPr lang="en-US" sz="1400" i="1" dirty="0"/>
              <a:t>1 – Pour les </a:t>
            </a:r>
            <a:r>
              <a:rPr lang="en-US" sz="1400" i="1" dirty="0" err="1"/>
              <a:t>utilisateurs</a:t>
            </a:r>
            <a:r>
              <a:rPr lang="en-US" sz="1400" i="1" dirty="0"/>
              <a:t> non </a:t>
            </a:r>
            <a:r>
              <a:rPr lang="en-US" sz="1400" i="1" dirty="0" err="1"/>
              <a:t>inscrits</a:t>
            </a:r>
            <a:r>
              <a:rPr lang="en-US" sz="1400" i="1" dirty="0"/>
              <a:t> (</a:t>
            </a:r>
            <a:r>
              <a:rPr lang="en-US" sz="1400" i="1" dirty="0" err="1"/>
              <a:t>visiteurs</a:t>
            </a:r>
            <a:r>
              <a:rPr lang="en-US" sz="1400" i="1" dirty="0"/>
              <a:t>)</a:t>
            </a:r>
            <a:br>
              <a:rPr lang="en-US" sz="1400" i="1" dirty="0"/>
            </a:br>
            <a:r>
              <a:rPr lang="en-US" sz="1400" i="1" dirty="0"/>
              <a:t>2- Pour les </a:t>
            </a:r>
            <a:r>
              <a:rPr lang="en-US" sz="1400" i="1" dirty="0" err="1"/>
              <a:t>utilisateurs</a:t>
            </a:r>
            <a:r>
              <a:rPr lang="en-US" sz="1400" i="1" dirty="0"/>
              <a:t> </a:t>
            </a:r>
            <a:r>
              <a:rPr lang="en-US" sz="1400" i="1" dirty="0" err="1"/>
              <a:t>inscrits</a:t>
            </a:r>
            <a:r>
              <a:rPr lang="en-US" sz="1400" i="1" dirty="0"/>
              <a:t>. (</a:t>
            </a:r>
            <a:r>
              <a:rPr lang="en-US" sz="1400" i="1" dirty="0" err="1"/>
              <a:t>auth:routes</a:t>
            </a:r>
            <a:r>
              <a:rPr lang="en-US" sz="1400" i="1" dirty="0"/>
              <a:t>)</a:t>
            </a:r>
            <a:endParaRPr lang="en-US" sz="3600" i="1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EFA18B54-0871-40B1-B197-8288213CF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4235" y="1825625"/>
            <a:ext cx="5443529" cy="4351338"/>
          </a:xfrm>
        </p:spPr>
      </p:pic>
    </p:spTree>
    <p:extLst>
      <p:ext uri="{BB962C8B-B14F-4D97-AF65-F5344CB8AC3E}">
        <p14:creationId xmlns:p14="http://schemas.microsoft.com/office/powerpoint/2010/main" val="1674783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40628F-57D5-432A-83FC-579C617B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Quelques</a:t>
            </a:r>
            <a:r>
              <a:rPr lang="en-US" sz="3200" b="1" dirty="0"/>
              <a:t> </a:t>
            </a:r>
            <a:r>
              <a:rPr lang="en-US" sz="3200" b="1" dirty="0" err="1"/>
              <a:t>informations</a:t>
            </a:r>
            <a:r>
              <a:rPr lang="en-US" sz="3200" b="1" dirty="0"/>
              <a:t> </a:t>
            </a:r>
            <a:r>
              <a:rPr lang="en-US" sz="3600" b="1" dirty="0"/>
              <a:t>:</a:t>
            </a:r>
            <a:endParaRPr lang="en-US" sz="36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28BAB4-E5CB-42C6-B568-23DBCF3CD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Nous avions </a:t>
            </a:r>
            <a:r>
              <a:rPr lang="en-US" sz="1600" dirty="0" err="1"/>
              <a:t>eu</a:t>
            </a:r>
            <a:r>
              <a:rPr lang="en-US" sz="1600" dirty="0"/>
              <a:t> des </a:t>
            </a:r>
            <a:r>
              <a:rPr lang="en-US" sz="1600" dirty="0" err="1"/>
              <a:t>soucis</a:t>
            </a:r>
            <a:r>
              <a:rPr lang="en-US" sz="1600" dirty="0"/>
              <a:t> avec Laravel, car </a:t>
            </a:r>
            <a:r>
              <a:rPr lang="en-US" sz="1600" dirty="0" err="1"/>
              <a:t>nos</a:t>
            </a:r>
            <a:r>
              <a:rPr lang="en-US" sz="1600" dirty="0"/>
              <a:t> versions </a:t>
            </a:r>
            <a:r>
              <a:rPr lang="fr-FR" sz="1600" dirty="0"/>
              <a:t>étaient différentes</a:t>
            </a:r>
            <a:r>
              <a:rPr lang="en-US" sz="1600" dirty="0"/>
              <a:t>. Du a </a:t>
            </a:r>
            <a:r>
              <a:rPr lang="en-US" sz="1600" dirty="0" err="1"/>
              <a:t>ce</a:t>
            </a:r>
            <a:r>
              <a:rPr lang="en-US" sz="1600" dirty="0"/>
              <a:t> </a:t>
            </a:r>
            <a:r>
              <a:rPr lang="en-US" sz="1600" dirty="0" err="1"/>
              <a:t>soucis</a:t>
            </a:r>
            <a:r>
              <a:rPr lang="en-US" sz="1600" dirty="0"/>
              <a:t> on a </a:t>
            </a:r>
            <a:r>
              <a:rPr lang="en-US" sz="1600" dirty="0" err="1"/>
              <a:t>réalise</a:t>
            </a:r>
            <a:r>
              <a:rPr lang="en-US" sz="1600" dirty="0"/>
              <a:t> le </a:t>
            </a:r>
            <a:r>
              <a:rPr lang="en-US" sz="1600" dirty="0" err="1"/>
              <a:t>projet</a:t>
            </a:r>
            <a:r>
              <a:rPr lang="en-US" sz="1600" dirty="0"/>
              <a:t> </a:t>
            </a:r>
            <a:r>
              <a:rPr lang="en-US" sz="1600" dirty="0" err="1"/>
              <a:t>entièrement</a:t>
            </a:r>
            <a:r>
              <a:rPr lang="en-US" sz="1600" dirty="0"/>
              <a:t> sur la </a:t>
            </a:r>
            <a:r>
              <a:rPr lang="en-US" sz="1600" dirty="0" err="1"/>
              <a:t>dernière</a:t>
            </a:r>
            <a:r>
              <a:rPr lang="en-US" sz="1600" dirty="0"/>
              <a:t> version qui nous a fait malheureusement planter beaucoup de </a:t>
            </a:r>
            <a:r>
              <a:rPr lang="en-US" sz="1600" dirty="0" err="1"/>
              <a:t>fonctionnalités</a:t>
            </a:r>
            <a:r>
              <a:rPr lang="en-US" sz="1600" dirty="0"/>
              <a:t> qui </a:t>
            </a:r>
            <a:r>
              <a:rPr lang="en-US" sz="1600" dirty="0" err="1"/>
              <a:t>était</a:t>
            </a:r>
            <a:r>
              <a:rPr lang="en-US" sz="1600" dirty="0"/>
              <a:t> compatible avec les </a:t>
            </a:r>
            <a:r>
              <a:rPr lang="en-US" sz="1600" dirty="0" err="1"/>
              <a:t>anciennes</a:t>
            </a:r>
            <a:r>
              <a:rPr lang="en-US" sz="1600" dirty="0"/>
              <a:t> versions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fr-FR" sz="1800" dirty="0"/>
              <a:t>Ce qui nous à empêcher de travailler sur la page administration du site, car il nous restait peu de temps pour réparer le problème, le système d'achat qui était lui aussi a son tour non fonctionnel</a:t>
            </a:r>
          </a:p>
          <a:p>
            <a:endParaRPr lang="fr-FR" sz="1800" dirty="0"/>
          </a:p>
          <a:p>
            <a:pPr marL="0" indent="0">
              <a:buNone/>
            </a:pPr>
            <a:r>
              <a:rPr lang="fr-FR" sz="1800" dirty="0"/>
              <a:t>Malgré tout ça ce projet nous </a:t>
            </a:r>
            <a:r>
              <a:rPr lang="en-US" sz="1800" dirty="0"/>
              <a:t>a </a:t>
            </a:r>
            <a:r>
              <a:rPr lang="en-US" sz="1800" dirty="0" err="1"/>
              <a:t>appris</a:t>
            </a:r>
            <a:r>
              <a:rPr lang="en-US" sz="1800" dirty="0"/>
              <a:t> beaucoup de choses sur </a:t>
            </a:r>
            <a:r>
              <a:rPr lang="en-US" sz="1800" dirty="0" err="1"/>
              <a:t>l’univers</a:t>
            </a:r>
            <a:r>
              <a:rPr lang="en-US" sz="1800" dirty="0"/>
              <a:t> du PHP avec un Framework.</a:t>
            </a:r>
          </a:p>
        </p:txBody>
      </p:sp>
    </p:spTree>
    <p:extLst>
      <p:ext uri="{BB962C8B-B14F-4D97-AF65-F5344CB8AC3E}">
        <p14:creationId xmlns:p14="http://schemas.microsoft.com/office/powerpoint/2010/main" val="3144490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45861D-08AA-4106-B8EE-07E7401D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Panneau</a:t>
            </a:r>
            <a:r>
              <a:rPr lang="en-US" dirty="0"/>
              <a:t> base de </a:t>
            </a:r>
            <a:r>
              <a:rPr lang="en-US" dirty="0" err="1"/>
              <a:t>donn</a:t>
            </a:r>
            <a:r>
              <a:rPr lang="fr-FR" dirty="0" err="1"/>
              <a:t>ées</a:t>
            </a:r>
            <a:br>
              <a:rPr lang="fr-FR" dirty="0"/>
            </a:br>
            <a:r>
              <a:rPr lang="fr-FR" sz="2000" dirty="0"/>
              <a:t>via l’utilisation de </a:t>
            </a:r>
            <a:r>
              <a:rPr lang="fr-FR" sz="2000" dirty="0" err="1"/>
              <a:t>xampp</a:t>
            </a:r>
            <a:r>
              <a:rPr lang="fr-FR" sz="2000" dirty="0"/>
              <a:t> sous localhost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135B24F-EA49-4242-BE72-451C8C372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5548" y="1825625"/>
            <a:ext cx="8320904" cy="4351338"/>
          </a:xfrm>
        </p:spPr>
      </p:pic>
    </p:spTree>
    <p:extLst>
      <p:ext uri="{BB962C8B-B14F-4D97-AF65-F5344CB8AC3E}">
        <p14:creationId xmlns:p14="http://schemas.microsoft.com/office/powerpoint/2010/main" val="1974855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5CE13A-40E1-47F6-BE3A-50545166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/>
              <a:t>Commandes</a:t>
            </a:r>
            <a:r>
              <a:rPr lang="en-US" sz="2800" dirty="0"/>
              <a:t> qui </a:t>
            </a:r>
            <a:r>
              <a:rPr lang="en-US" sz="2800" dirty="0" err="1"/>
              <a:t>permettent</a:t>
            </a:r>
            <a:r>
              <a:rPr lang="en-US" sz="2800" dirty="0"/>
              <a:t> </a:t>
            </a:r>
            <a:r>
              <a:rPr lang="en-US" sz="2800" dirty="0" err="1"/>
              <a:t>une</a:t>
            </a:r>
            <a:r>
              <a:rPr lang="en-US" sz="2800" dirty="0"/>
              <a:t> migration des </a:t>
            </a:r>
            <a:r>
              <a:rPr lang="en-US" sz="2800" dirty="0" err="1"/>
              <a:t>données</a:t>
            </a:r>
            <a:r>
              <a:rPr lang="en-US" sz="2800" dirty="0"/>
              <a:t> </a:t>
            </a:r>
            <a:r>
              <a:rPr lang="en-US" sz="2800" dirty="0" err="1"/>
              <a:t>ainsi</a:t>
            </a:r>
            <a:r>
              <a:rPr lang="en-US" sz="2800" dirty="0"/>
              <a:t> </a:t>
            </a:r>
            <a:r>
              <a:rPr lang="en-US" sz="2800" dirty="0" err="1"/>
              <a:t>qu’une</a:t>
            </a:r>
            <a:r>
              <a:rPr lang="en-US" sz="2800" dirty="0"/>
              <a:t> mise a jour avec le seeding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D8ACAC70-33A1-437F-86FC-D52BC6D7A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181" y="1690688"/>
            <a:ext cx="4753638" cy="2381582"/>
          </a:xfrm>
        </p:spPr>
      </p:pic>
    </p:spTree>
    <p:extLst>
      <p:ext uri="{BB962C8B-B14F-4D97-AF65-F5344CB8AC3E}">
        <p14:creationId xmlns:p14="http://schemas.microsoft.com/office/powerpoint/2010/main" val="392140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167994-5353-49EC-8F78-099653B51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err="1"/>
              <a:t>Commandes</a:t>
            </a:r>
            <a:r>
              <a:rPr lang="en-US" sz="3600" b="1" dirty="0"/>
              <a:t> qui </a:t>
            </a:r>
            <a:r>
              <a:rPr lang="en-US" sz="3600" b="1" dirty="0" err="1"/>
              <a:t>permettent</a:t>
            </a:r>
            <a:r>
              <a:rPr lang="en-US" sz="3600" b="1" dirty="0"/>
              <a:t> de </a:t>
            </a:r>
            <a:r>
              <a:rPr lang="en-US" sz="3600" b="1" dirty="0" err="1"/>
              <a:t>configurer</a:t>
            </a:r>
            <a:r>
              <a:rPr lang="en-US" sz="3600" b="1" dirty="0"/>
              <a:t> via le controller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B5C98E6-D64E-4DDF-BC43-92C0A893F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588" y="1828058"/>
            <a:ext cx="3448531" cy="447737"/>
          </a:xfr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2C62764D-FF38-4850-8786-8856AAB01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65" y="1352159"/>
            <a:ext cx="4592681" cy="4614579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AF27E6B0-EA1B-4905-8A37-65F1E793E8A0}"/>
              </a:ext>
            </a:extLst>
          </p:cNvPr>
          <p:cNvSpPr txBox="1">
            <a:spLocks/>
          </p:cNvSpPr>
          <p:nvPr/>
        </p:nvSpPr>
        <p:spPr>
          <a:xfrm>
            <a:off x="6096000" y="3682972"/>
            <a:ext cx="51885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Code qui </a:t>
            </a:r>
            <a:r>
              <a:rPr lang="en-US" sz="3600" b="1" dirty="0" err="1"/>
              <a:t>permets</a:t>
            </a:r>
            <a:r>
              <a:rPr lang="en-US" sz="3600" b="1" dirty="0"/>
              <a:t> </a:t>
            </a:r>
            <a:r>
              <a:rPr lang="en-US" sz="3600" b="1" dirty="0" err="1"/>
              <a:t>d’attribuer</a:t>
            </a:r>
            <a:r>
              <a:rPr lang="en-US" sz="3600" b="1" dirty="0"/>
              <a:t> </a:t>
            </a:r>
            <a:r>
              <a:rPr lang="en-US" sz="3600" b="1" dirty="0" err="1"/>
              <a:t>une</a:t>
            </a:r>
            <a:r>
              <a:rPr lang="en-US" sz="3600" b="1" dirty="0"/>
              <a:t> </a:t>
            </a:r>
            <a:r>
              <a:rPr lang="en-US" sz="3600" b="1" dirty="0" err="1"/>
              <a:t>collecte</a:t>
            </a:r>
            <a:r>
              <a:rPr lang="en-US" sz="3600" b="1" dirty="0"/>
              <a:t> de </a:t>
            </a:r>
            <a:r>
              <a:rPr lang="en-US" sz="3600" b="1" dirty="0" err="1"/>
              <a:t>donn</a:t>
            </a:r>
            <a:r>
              <a:rPr lang="fr-FR" sz="3600" b="1" dirty="0"/>
              <a:t>é</a:t>
            </a:r>
            <a:r>
              <a:rPr lang="en-US" sz="3600" b="1" dirty="0"/>
              <a:t>es et de r</a:t>
            </a:r>
            <a:r>
              <a:rPr lang="fr-FR" sz="3600" b="1" dirty="0"/>
              <a:t>é</a:t>
            </a:r>
            <a:r>
              <a:rPr lang="en-US" sz="3600" b="1" dirty="0"/>
              <a:t>cup</a:t>
            </a:r>
            <a:r>
              <a:rPr lang="fr-FR" sz="3600" b="1" dirty="0" err="1"/>
              <a:t>ération</a:t>
            </a:r>
            <a:r>
              <a:rPr lang="fr-FR" sz="3600" b="1" dirty="0"/>
              <a:t>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90103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8F84BF-2914-4E2A-AE22-FE1CD167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Dump and Die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29C5B9-4E6A-4860-B698-306E50D8C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Commande</a:t>
            </a:r>
            <a:r>
              <a:rPr lang="en-US" dirty="0"/>
              <a:t> qui </a:t>
            </a:r>
            <a:r>
              <a:rPr lang="en-US" dirty="0" err="1"/>
              <a:t>permets</a:t>
            </a:r>
            <a:r>
              <a:rPr lang="en-US" dirty="0"/>
              <a:t> de savoir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commande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fonctionnelle</a:t>
            </a:r>
            <a:r>
              <a:rPr lang="en-US" dirty="0"/>
              <a:t> avec </a:t>
            </a:r>
            <a:r>
              <a:rPr lang="en-US" dirty="0" err="1"/>
              <a:t>une</a:t>
            </a:r>
            <a:r>
              <a:rPr lang="en-US" dirty="0"/>
              <a:t> r</a:t>
            </a:r>
            <a:r>
              <a:rPr lang="fr-FR" dirty="0"/>
              <a:t>é</a:t>
            </a:r>
            <a:r>
              <a:rPr lang="en-US" dirty="0" err="1"/>
              <a:t>ponse</a:t>
            </a:r>
            <a:r>
              <a:rPr lang="en-US" dirty="0"/>
              <a:t> sur la page </a:t>
            </a:r>
            <a:r>
              <a:rPr lang="fr-FR" dirty="0"/>
              <a:t>concernée</a:t>
            </a:r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F36F2E8-46CA-4063-8472-B73B52F89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628" y="3052710"/>
            <a:ext cx="4610743" cy="75258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CC6AB8A-69C6-4D84-95A4-22F5C8F62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497" y="3909492"/>
            <a:ext cx="4843006" cy="265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5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738BB7-3899-435B-91CB-95B751DA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</a:t>
            </a:r>
            <a:r>
              <a:rPr lang="fr-FR" dirty="0" err="1"/>
              <a:t>ésentation</a:t>
            </a:r>
            <a:r>
              <a:rPr lang="fr-FR" dirty="0"/>
              <a:t> du choix de projet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3CAE3A-F833-483B-98FB-7FFEE4E71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Nous avons choisi d'utiliser </a:t>
            </a:r>
            <a:r>
              <a:rPr lang="fr-FR" dirty="0" err="1"/>
              <a:t>Xampp</a:t>
            </a:r>
            <a:r>
              <a:rPr lang="fr-FR" dirty="0"/>
              <a:t> pour héberger la </a:t>
            </a:r>
            <a:r>
              <a:rPr lang="fr-FR" u="sng" dirty="0"/>
              <a:t>base de données </a:t>
            </a:r>
            <a:r>
              <a:rPr lang="fr-FR" dirty="0"/>
              <a:t>MySQL sur le port 3306</a:t>
            </a:r>
            <a:endParaRPr lang="fr-FR" u="sng" dirty="0"/>
          </a:p>
          <a:p>
            <a:r>
              <a:rPr lang="fr-FR" dirty="0"/>
              <a:t>Nous avons choisi l'</a:t>
            </a:r>
            <a:r>
              <a:rPr lang="fr-FR" sz="2200" u="sng" dirty="0"/>
              <a:t>HTML</a:t>
            </a:r>
            <a:r>
              <a:rPr lang="fr-FR" dirty="0"/>
              <a:t> et le </a:t>
            </a:r>
            <a:r>
              <a:rPr lang="fr-FR" sz="2200" u="sng" dirty="0"/>
              <a:t>CSS</a:t>
            </a:r>
            <a:r>
              <a:rPr lang="fr-FR" dirty="0"/>
              <a:t> pour le </a:t>
            </a:r>
            <a:r>
              <a:rPr lang="fr-FR" dirty="0" err="1"/>
              <a:t>front-end</a:t>
            </a:r>
            <a:r>
              <a:rPr lang="fr-FR" dirty="0"/>
              <a:t> ainsi que du PHP avec le </a:t>
            </a:r>
            <a:r>
              <a:rPr lang="fr-FR" dirty="0" err="1"/>
              <a:t>framework</a:t>
            </a:r>
            <a:r>
              <a:rPr lang="fr-FR" dirty="0"/>
              <a:t> </a:t>
            </a:r>
            <a:r>
              <a:rPr lang="fr-FR" sz="2600" u="sng" dirty="0"/>
              <a:t>LARAVEL</a:t>
            </a:r>
            <a:r>
              <a:rPr lang="fr-FR" dirty="0"/>
              <a:t> et du </a:t>
            </a:r>
            <a:r>
              <a:rPr lang="fr-FR" sz="2600" u="sng" dirty="0"/>
              <a:t>SQL</a:t>
            </a:r>
            <a:r>
              <a:rPr lang="fr-FR" dirty="0"/>
              <a:t> pour le </a:t>
            </a:r>
            <a:r>
              <a:rPr lang="fr-FR" dirty="0" err="1"/>
              <a:t>back-end</a:t>
            </a:r>
            <a:r>
              <a:rPr lang="fr-FR" dirty="0"/>
              <a:t>.</a:t>
            </a:r>
          </a:p>
          <a:p>
            <a:r>
              <a:rPr lang="fr-FR" dirty="0"/>
              <a:t>Nous avons aussi utilisé un peu de </a:t>
            </a:r>
            <a:r>
              <a:rPr lang="fr-FR" sz="2600" u="sng" dirty="0"/>
              <a:t>JS</a:t>
            </a:r>
            <a:r>
              <a:rPr lang="fr-FR" dirty="0"/>
              <a:t> pour effectuer des vérifications dans nos formulaires.</a:t>
            </a:r>
          </a:p>
          <a:p>
            <a:r>
              <a:rPr lang="fr-FR" dirty="0"/>
              <a:t>En effet, ces langages de programmation et ce logiciel sont ceux que nous avons étudiés en cours et donc ceux avec lesquels nous nous sentions le plus à l'aise.</a:t>
            </a:r>
          </a:p>
          <a:p>
            <a:r>
              <a:rPr lang="fr-FR" dirty="0"/>
              <a:t>Ce sont aussi les langages de programmations les plus utilisés pour le développement web, ce qui nous a permis d'avoir accès à de nombreuses aides et ressources en ligne pour nous aider à corriger nos erreurs et à avancer dans notre projet.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5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6557D8-1FB4-435A-9720-1AC396DB2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Voici</a:t>
            </a:r>
            <a:r>
              <a:rPr lang="en-US" dirty="0"/>
              <a:t> un dump and die qui nous </a:t>
            </a:r>
            <a:r>
              <a:rPr lang="en-US" dirty="0" err="1"/>
              <a:t>montre</a:t>
            </a:r>
            <a:r>
              <a:rPr lang="en-US" dirty="0"/>
              <a:t> la collection des jeux/</a:t>
            </a:r>
            <a:r>
              <a:rPr lang="en-US" dirty="0" err="1"/>
              <a:t>produits</a:t>
            </a:r>
            <a:endParaRPr lang="en-US" dirty="0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D267DF-5A09-49CA-B3BE-AF8D6C45A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232" y="2462792"/>
            <a:ext cx="5801535" cy="3077004"/>
          </a:xfrm>
        </p:spPr>
      </p:pic>
    </p:spTree>
    <p:extLst>
      <p:ext uri="{BB962C8B-B14F-4D97-AF65-F5344CB8AC3E}">
        <p14:creationId xmlns:p14="http://schemas.microsoft.com/office/powerpoint/2010/main" val="326145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EB5577-5E7E-4FC3-9842-AC4AFAEC7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La base </a:t>
            </a:r>
            <a:r>
              <a:rPr lang="fr-FR" sz="2000" dirty="0">
                <a:solidFill>
                  <a:schemeClr val="bg1"/>
                </a:solidFill>
              </a:rPr>
              <a:t>de données </a:t>
            </a:r>
            <a:r>
              <a:rPr lang="en-US" sz="2000" dirty="0">
                <a:solidFill>
                  <a:schemeClr val="bg1"/>
                </a:solidFill>
              </a:rPr>
              <a:t>(MySQL)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fr-FR" sz="2000" i="1" dirty="0">
                <a:solidFill>
                  <a:schemeClr val="bg1"/>
                </a:solidFill>
              </a:rPr>
              <a:t>Nous avons utilisé la base de données pour pouvoir effectuer les fonctions CRUD nécessaires dans le</a:t>
            </a:r>
            <a:br>
              <a:rPr lang="fr-FR" sz="2000" i="1" dirty="0">
                <a:solidFill>
                  <a:schemeClr val="bg1"/>
                </a:solidFill>
              </a:rPr>
            </a:br>
            <a:r>
              <a:rPr lang="fr-FR" sz="2000" i="1" dirty="0">
                <a:solidFill>
                  <a:schemeClr val="bg1"/>
                </a:solidFill>
              </a:rPr>
              <a:t>projet.</a:t>
            </a:r>
            <a:br>
              <a:rPr lang="fr-FR" sz="1800" dirty="0">
                <a:solidFill>
                  <a:schemeClr val="bg1"/>
                </a:solidFill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F0E1473-A93A-48DF-9019-3EFF9A5467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960" b="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1E7A25-28C4-483C-9C3F-E6AA30A35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fr-FR" sz="2200" dirty="0"/>
              <a:t>C : Pour ajouter un avis</a:t>
            </a:r>
          </a:p>
          <a:p>
            <a:pPr marL="0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426330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EA7CD1-496F-45A5-95FF-376FDEE3C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La base </a:t>
            </a:r>
            <a:r>
              <a:rPr lang="fr-FR" sz="1800">
                <a:solidFill>
                  <a:schemeClr val="bg1"/>
                </a:solidFill>
              </a:rPr>
              <a:t>de données </a:t>
            </a:r>
            <a:r>
              <a:rPr lang="en-US" sz="1800">
                <a:solidFill>
                  <a:schemeClr val="bg1"/>
                </a:solidFill>
              </a:rPr>
              <a:t>(MySQL)</a:t>
            </a:r>
            <a:br>
              <a:rPr lang="en-US" sz="1800">
                <a:solidFill>
                  <a:schemeClr val="bg1"/>
                </a:solidFill>
              </a:rPr>
            </a:br>
            <a:r>
              <a:rPr lang="fr-FR" sz="1800" i="1">
                <a:solidFill>
                  <a:schemeClr val="bg1"/>
                </a:solidFill>
              </a:rPr>
              <a:t>Nous avons utilisé la base de données pour pouvoir effectuer les fonctions CRUD nécessaires dans le</a:t>
            </a:r>
            <a:br>
              <a:rPr lang="fr-FR" sz="1800" i="1">
                <a:solidFill>
                  <a:schemeClr val="bg1"/>
                </a:solidFill>
              </a:rPr>
            </a:br>
            <a:r>
              <a:rPr lang="fr-FR" sz="1800" i="1">
                <a:solidFill>
                  <a:schemeClr val="bg1"/>
                </a:solidFill>
              </a:rPr>
              <a:t>projet.</a:t>
            </a:r>
            <a:br>
              <a:rPr lang="fr-FR" sz="1800">
                <a:solidFill>
                  <a:schemeClr val="bg1"/>
                </a:solidFill>
              </a:rPr>
            </a:br>
            <a:endParaRPr lang="en-US" sz="180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B0F38CE-FCE8-4EFB-BC0D-E287435FA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10" t="-1" r="54977" b="-1"/>
          <a:stretch/>
        </p:blipFill>
        <p:spPr>
          <a:xfrm>
            <a:off x="838199" y="2682147"/>
            <a:ext cx="6597073" cy="2564107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F88871-79B5-4329-8A06-99BA9C1EC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200" dirty="0"/>
              <a:t> R : Pour afficher un avis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64801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985611-02F6-4A07-A870-B7E9CA8C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100">
                <a:solidFill>
                  <a:schemeClr val="bg1"/>
                </a:solidFill>
              </a:rPr>
              <a:t>La base de données (MySQL)</a:t>
            </a:r>
            <a:br>
              <a:rPr lang="en-US" sz="2100">
                <a:solidFill>
                  <a:schemeClr val="bg1"/>
                </a:solidFill>
              </a:rPr>
            </a:br>
            <a:r>
              <a:rPr lang="en-US" sz="2100" i="1">
                <a:solidFill>
                  <a:schemeClr val="bg1"/>
                </a:solidFill>
              </a:rPr>
              <a:t>Nous avons utilisé la base de données pour pouvoir effectuer les fonctions CRUD nécessaires dans le</a:t>
            </a:r>
            <a:br>
              <a:rPr lang="en-US" sz="2100" i="1">
                <a:solidFill>
                  <a:schemeClr val="bg1"/>
                </a:solidFill>
              </a:rPr>
            </a:br>
            <a:r>
              <a:rPr lang="en-US" sz="2100" i="1">
                <a:solidFill>
                  <a:schemeClr val="bg1"/>
                </a:solidFill>
              </a:rPr>
              <a:t>projet.</a:t>
            </a:r>
            <a:endParaRPr lang="en-US" sz="210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7441A14-96D9-43DB-990E-EC9ED80CBC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64" b="47888"/>
          <a:stretch/>
        </p:blipFill>
        <p:spPr>
          <a:xfrm>
            <a:off x="693466" y="3393148"/>
            <a:ext cx="6236208" cy="1907441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541A1C-CFFC-4968-9C3B-6FD4478FF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/>
              <a:t>U : Pour modifier un avis</a:t>
            </a:r>
          </a:p>
        </p:txBody>
      </p:sp>
    </p:spTree>
    <p:extLst>
      <p:ext uri="{BB962C8B-B14F-4D97-AF65-F5344CB8AC3E}">
        <p14:creationId xmlns:p14="http://schemas.microsoft.com/office/powerpoint/2010/main" val="3283860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83CA74-7300-4F26-897E-3F2B729BC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La base </a:t>
            </a:r>
            <a:r>
              <a:rPr lang="fr-FR" sz="1800">
                <a:solidFill>
                  <a:schemeClr val="bg1"/>
                </a:solidFill>
              </a:rPr>
              <a:t>de données </a:t>
            </a:r>
            <a:r>
              <a:rPr lang="en-US" sz="1800">
                <a:solidFill>
                  <a:schemeClr val="bg1"/>
                </a:solidFill>
              </a:rPr>
              <a:t>(MySQL)</a:t>
            </a:r>
            <a:br>
              <a:rPr lang="en-US" sz="1800">
                <a:solidFill>
                  <a:schemeClr val="bg1"/>
                </a:solidFill>
              </a:rPr>
            </a:br>
            <a:r>
              <a:rPr lang="fr-FR" sz="1800" i="1">
                <a:solidFill>
                  <a:schemeClr val="bg1"/>
                </a:solidFill>
              </a:rPr>
              <a:t>Nous avons utilisé la base de données pour pouvoir effectuer les fonctions CRUD nécessaires dans le</a:t>
            </a:r>
            <a:br>
              <a:rPr lang="fr-FR" sz="1800" i="1">
                <a:solidFill>
                  <a:schemeClr val="bg1"/>
                </a:solidFill>
              </a:rPr>
            </a:br>
            <a:r>
              <a:rPr lang="fr-FR" sz="1800" i="1">
                <a:solidFill>
                  <a:schemeClr val="bg1"/>
                </a:solidFill>
              </a:rPr>
              <a:t>projet.</a:t>
            </a:r>
            <a:br>
              <a:rPr lang="fr-FR" sz="1800">
                <a:solidFill>
                  <a:schemeClr val="bg1"/>
                </a:solidFill>
              </a:rPr>
            </a:br>
            <a:endParaRPr lang="en-US" sz="180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9327719-2CCC-4336-899D-7C3BEF3265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64" b="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D0B9FE-D8FC-4447-BF43-A870DB4BA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2200"/>
              <a:t>D : Pour supprimer un avis</a:t>
            </a:r>
          </a:p>
        </p:txBody>
      </p:sp>
    </p:spTree>
    <p:extLst>
      <p:ext uri="{BB962C8B-B14F-4D97-AF65-F5344CB8AC3E}">
        <p14:creationId xmlns:p14="http://schemas.microsoft.com/office/powerpoint/2010/main" val="1233183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E80DF3-5288-498D-934B-E7C57F67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Quelques</a:t>
            </a:r>
            <a:r>
              <a:rPr lang="en-US" sz="3200" b="1" dirty="0"/>
              <a:t> </a:t>
            </a:r>
            <a:r>
              <a:rPr lang="en-US" sz="3200" b="1" dirty="0" err="1"/>
              <a:t>informations</a:t>
            </a:r>
            <a:r>
              <a:rPr lang="en-US" sz="3200" b="1" dirty="0"/>
              <a:t>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544154-FD24-448B-B555-70957F409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/>
              <a:t>1. Le CSS a principalement été réalisé grâce aux classes proposées par </a:t>
            </a:r>
            <a:r>
              <a:rPr lang="fr-FR" sz="1800" u="sng" dirty="0">
                <a:solidFill>
                  <a:srgbClr val="00B0F0"/>
                </a:solidFill>
              </a:rPr>
              <a:t>getbootstrap.com</a:t>
            </a:r>
            <a:r>
              <a:rPr lang="fr-FR" sz="1800" dirty="0"/>
              <a:t>. Nous avons ainsi pu réaliser notre barre de navigation, nos boutons, nos formulaires, etc… facilement et proprement.</a:t>
            </a:r>
          </a:p>
          <a:p>
            <a:pPr marL="0" indent="0">
              <a:buNone/>
            </a:pPr>
            <a:r>
              <a:rPr lang="fr-FR" sz="1800" dirty="0"/>
              <a:t> Lorsque nécessaire, nous ajoutions du CSS, soit dans le fichier </a:t>
            </a:r>
            <a:r>
              <a:rPr lang="fr-FR" sz="1800" dirty="0" err="1"/>
              <a:t>css</a:t>
            </a:r>
            <a:r>
              <a:rPr lang="fr-FR" sz="1800" dirty="0"/>
              <a:t>/style.css, soit directement dans les balises dont le contenu devait être modifié grâce à l'attribut </a:t>
            </a:r>
            <a:r>
              <a:rPr lang="fr-FR" sz="1800" i="1" dirty="0"/>
              <a:t>style</a:t>
            </a:r>
            <a:r>
              <a:rPr lang="fr-FR" sz="1800" dirty="0"/>
              <a:t>. Ainsi, nous pouvions adapter les éléments de Bootstrap à notre projet rapidement. 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Nous avons par exemple utilisé les éléments pour notre </a:t>
            </a:r>
            <a:r>
              <a:rPr lang="fr-FR" sz="1800" i="1" dirty="0" err="1"/>
              <a:t>nav</a:t>
            </a:r>
            <a:r>
              <a:rPr lang="fr-FR" sz="1800" i="1" dirty="0"/>
              <a:t> bar </a:t>
            </a:r>
            <a:r>
              <a:rPr lang="fr-FR" sz="1800" dirty="0"/>
              <a:t>et les</a:t>
            </a:r>
            <a:r>
              <a:rPr lang="fr-FR" sz="1800" i="1" dirty="0"/>
              <a:t> boutons </a:t>
            </a:r>
            <a:r>
              <a:rPr lang="fr-FR" sz="1800" dirty="0"/>
              <a:t>pour modifier la couleur du texte, </a:t>
            </a:r>
            <a:r>
              <a:rPr lang="fr-FR" sz="1800" dirty="0" err="1">
                <a:solidFill>
                  <a:srgbClr val="00B0F0"/>
                </a:solidFill>
              </a:rPr>
              <a:t>margin</a:t>
            </a:r>
            <a:r>
              <a:rPr lang="fr-FR" sz="1800" dirty="0"/>
              <a:t> pour décaler les éléments entre eux ou </a:t>
            </a:r>
            <a:r>
              <a:rPr lang="fr-FR" sz="1800" dirty="0">
                <a:solidFill>
                  <a:srgbClr val="00B0F0"/>
                </a:solidFill>
              </a:rPr>
              <a:t>border</a:t>
            </a:r>
            <a:r>
              <a:rPr lang="fr-FR" sz="1800" dirty="0"/>
              <a:t> pour ajouter une bordure autour d'un élément.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34922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92FB51-911C-4357-86AE-EFCCDB86B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48" y="35284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</a:t>
            </a:r>
            <a:r>
              <a:rPr lang="fr-FR" dirty="0"/>
              <a:t>églage de la base de données</a:t>
            </a:r>
            <a:br>
              <a:rPr lang="fr-FR" dirty="0"/>
            </a:br>
            <a:r>
              <a:rPr lang="fr-FR" dirty="0"/>
              <a:t>et du mail !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30685F6-598F-4370-98AD-C2A930FC6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5143" y="1690688"/>
            <a:ext cx="3059410" cy="435133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D15BF3-9FF5-458A-8BD5-1B683A9B8224}"/>
              </a:ext>
            </a:extLst>
          </p:cNvPr>
          <p:cNvSpPr/>
          <p:nvPr/>
        </p:nvSpPr>
        <p:spPr>
          <a:xfrm>
            <a:off x="1434517" y="6027003"/>
            <a:ext cx="881682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Notre </a:t>
            </a:r>
            <a:r>
              <a:rPr lang="fr-FR" sz="16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  <a:r>
              <a:rPr lang="fr-FR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s’appelle </a:t>
            </a:r>
            <a:r>
              <a:rPr lang="fr-FR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gamingstore</a:t>
            </a:r>
            <a:r>
              <a:rPr lang="fr-FR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et elle est paramètre sous l’</a:t>
            </a:r>
            <a:r>
              <a:rPr lang="fr-FR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username</a:t>
            </a:r>
            <a:r>
              <a:rPr lang="fr-FR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root avec le port </a:t>
            </a:r>
            <a:r>
              <a:rPr lang="fr-FR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d’access</a:t>
            </a:r>
            <a:r>
              <a:rPr lang="fr-FR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 3306</a:t>
            </a:r>
            <a:endParaRPr lang="fr-FR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1622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9F031-D803-4052-BD95-67FD6E3C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L’utilisation</a:t>
            </a:r>
            <a:r>
              <a:rPr lang="en-US" sz="2400" dirty="0"/>
              <a:t> de la </a:t>
            </a:r>
            <a:r>
              <a:rPr lang="en-US" sz="2400" dirty="0" err="1"/>
              <a:t>commande</a:t>
            </a:r>
            <a:r>
              <a:rPr lang="en-US" sz="2400" dirty="0"/>
              <a:t> bash pour </a:t>
            </a:r>
            <a:r>
              <a:rPr lang="en-US" sz="2400" dirty="0" err="1"/>
              <a:t>effectuer</a:t>
            </a:r>
            <a:r>
              <a:rPr lang="en-US" sz="2400" dirty="0"/>
              <a:t> </a:t>
            </a:r>
            <a:r>
              <a:rPr lang="en-US" sz="2400" dirty="0" err="1"/>
              <a:t>plusieurs</a:t>
            </a:r>
            <a:r>
              <a:rPr lang="en-US" sz="2400" dirty="0"/>
              <a:t> </a:t>
            </a:r>
            <a:r>
              <a:rPr lang="en-US" sz="2400" dirty="0" err="1"/>
              <a:t>commandes</a:t>
            </a:r>
            <a:r>
              <a:rPr lang="en-US" sz="2400" dirty="0"/>
              <a:t> nous font </a:t>
            </a:r>
            <a:r>
              <a:rPr lang="en-US" sz="2400" dirty="0" err="1"/>
              <a:t>gagner</a:t>
            </a:r>
            <a:r>
              <a:rPr lang="en-US" sz="2400" dirty="0"/>
              <a:t> du temps et </a:t>
            </a:r>
            <a:r>
              <a:rPr lang="en-US" sz="2400" dirty="0" err="1"/>
              <a:t>celle</a:t>
            </a:r>
            <a:r>
              <a:rPr lang="en-US" sz="2400" dirty="0"/>
              <a:t> avec la </a:t>
            </a:r>
            <a:r>
              <a:rPr lang="en-US" sz="2400" dirty="0" err="1"/>
              <a:t>commande</a:t>
            </a:r>
            <a:r>
              <a:rPr lang="en-US" sz="2400" dirty="0"/>
              <a:t> –Resource </a:t>
            </a:r>
            <a:r>
              <a:rPr lang="en-US" sz="2400" dirty="0" err="1"/>
              <a:t>elle</a:t>
            </a:r>
            <a:r>
              <a:rPr lang="en-US" sz="2400" dirty="0"/>
              <a:t> </a:t>
            </a:r>
            <a:r>
              <a:rPr lang="en-US" sz="2400" dirty="0" err="1"/>
              <a:t>crée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un coup les 5 </a:t>
            </a:r>
            <a:r>
              <a:rPr lang="fr-FR" sz="2400" dirty="0"/>
              <a:t>élément du CRUD</a:t>
            </a:r>
            <a:r>
              <a:rPr lang="en-US" sz="2400" dirty="0"/>
              <a:t>.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3589C92-A379-44AE-AF47-1E9CBADDE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471" y="3524977"/>
            <a:ext cx="2915057" cy="952633"/>
          </a:xfrm>
        </p:spPr>
      </p:pic>
    </p:spTree>
    <p:extLst>
      <p:ext uri="{BB962C8B-B14F-4D97-AF65-F5344CB8AC3E}">
        <p14:creationId xmlns:p14="http://schemas.microsoft.com/office/powerpoint/2010/main" val="21305706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756</Words>
  <Application>Microsoft Office PowerPoint</Application>
  <PresentationFormat>Grand écran</PresentationFormat>
  <Paragraphs>45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Thème Office</vt:lpstr>
      <vt:lpstr>Projet E-Commerce</vt:lpstr>
      <vt:lpstr>Présentation du choix de projet</vt:lpstr>
      <vt:lpstr>La base de données (MySQL) Nous avons utilisé la base de données pour pouvoir effectuer les fonctions CRUD nécessaires dans le projet. </vt:lpstr>
      <vt:lpstr>La base de données (MySQL) Nous avons utilisé la base de données pour pouvoir effectuer les fonctions CRUD nécessaires dans le projet. </vt:lpstr>
      <vt:lpstr>La base de données (MySQL) Nous avons utilisé la base de données pour pouvoir effectuer les fonctions CRUD nécessaires dans le projet.</vt:lpstr>
      <vt:lpstr>La base de données (MySQL) Nous avons utilisé la base de données pour pouvoir effectuer les fonctions CRUD nécessaires dans le projet. </vt:lpstr>
      <vt:lpstr>Quelques informations :</vt:lpstr>
      <vt:lpstr>Réglage de la base de données et du mail !</vt:lpstr>
      <vt:lpstr>L’utilisation de la commande bash pour effectuer plusieurs commandes nous font gagner du temps et celle avec la commande –Resource elle crée en un coup les 5 élément du CRUD.</vt:lpstr>
      <vt:lpstr>Quelques installations qui permettent de configurer notre serveur php.</vt:lpstr>
      <vt:lpstr>Réception du mail quand vous oubliez votre mdp</vt:lpstr>
      <vt:lpstr>Récéption du mail lors de l’inscription</vt:lpstr>
      <vt:lpstr>VIEWS : </vt:lpstr>
      <vt:lpstr>Paramétrage des differents routages. 2 type de routes : 1 – Pour les utilisateurs non inscrits (visiteurs) 2- Pour les utilisateurs inscrits. (auth:routes)</vt:lpstr>
      <vt:lpstr>Quelques informations :</vt:lpstr>
      <vt:lpstr>Panneau base de données via l’utilisation de xampp sous localhost</vt:lpstr>
      <vt:lpstr>Commandes qui permettent une migration des données ainsi qu’une mise a jour avec le seeding</vt:lpstr>
      <vt:lpstr>Commandes qui permettent de configurer via le controller</vt:lpstr>
      <vt:lpstr>Dump and Die</vt:lpstr>
      <vt:lpstr>Voici un dump and die qui nous montre la collection des jeux/produits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E-Commerce</dc:title>
  <dc:creator>MAHENDRARASAN Mathursan</dc:creator>
  <cp:lastModifiedBy>MAHENDRARASAN Mathursan</cp:lastModifiedBy>
  <cp:revision>6</cp:revision>
  <dcterms:created xsi:type="dcterms:W3CDTF">2021-01-29T08:28:46Z</dcterms:created>
  <dcterms:modified xsi:type="dcterms:W3CDTF">2021-01-29T09:39:08Z</dcterms:modified>
</cp:coreProperties>
</file>