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9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6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36808-8999-4AAE-88AA-BF8F5B22E041}" type="datetimeFigureOut">
              <a:rPr lang="en-US" smtClean="0"/>
              <a:t>6/21/2014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7892" y="1084702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92" y="1084702"/>
                <a:ext cx="642551" cy="659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319384" y="1084703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84" y="1084703"/>
                <a:ext cx="897924" cy="65902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3425" y="1077223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25" y="1077223"/>
                <a:ext cx="642551" cy="6590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614910" y="1077492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10" y="1077492"/>
                <a:ext cx="897924" cy="65902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2940443" y="1414215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03360" y="1417802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37385" y="1414214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74336" y="1096448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336" y="1096448"/>
                <a:ext cx="642551" cy="6590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7874640" y="1077224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40" y="1077224"/>
                <a:ext cx="897924" cy="659026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08922" y="1096448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22" y="1096448"/>
                <a:ext cx="642551" cy="6590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204484" y="1406737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49284" y="1406736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21016" y="1425961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297892" y="2114950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92" y="2114950"/>
                <a:ext cx="642551" cy="65902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319384" y="2114951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84" y="2114951"/>
                <a:ext cx="897924" cy="659026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83425" y="2107471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25" y="2107471"/>
                <a:ext cx="642551" cy="65902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5614910" y="2107740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10" y="2107740"/>
                <a:ext cx="897924" cy="659026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2940443" y="2444463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03360" y="2448050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37385" y="2444462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874336" y="212669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336" y="2126696"/>
                <a:ext cx="642551" cy="65902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7874640" y="2107472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40" y="2107472"/>
                <a:ext cx="897924" cy="659026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08922" y="212669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22" y="2126696"/>
                <a:ext cx="642551" cy="65902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4204484" y="2436985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749284" y="2436984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21016" y="2456209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297892" y="3088688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92" y="3088688"/>
                <a:ext cx="642551" cy="65902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3319384" y="3088689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84" y="3088689"/>
                <a:ext cx="897924" cy="659026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583425" y="3081209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25" y="3081209"/>
                <a:ext cx="642551" cy="65902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5614910" y="3081478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10" y="3081478"/>
                <a:ext cx="897924" cy="659026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>
            <a:off x="2940443" y="3418201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03360" y="3421788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237385" y="3418200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6874336" y="3100434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336" y="3100434"/>
                <a:ext cx="642551" cy="65902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7874640" y="3081210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40" y="3081210"/>
                <a:ext cx="897924" cy="659026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9108922" y="3100434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22" y="3100434"/>
                <a:ext cx="642551" cy="65902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>
            <a:off x="4204484" y="3410723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749284" y="3410722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521016" y="3429947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2297892" y="411893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92" y="4118936"/>
                <a:ext cx="642551" cy="65902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3319384" y="4118937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84" y="4118937"/>
                <a:ext cx="897924" cy="659026"/>
              </a:xfrm>
              <a:prstGeom prst="ellipse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4583425" y="4111457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25" y="4111457"/>
                <a:ext cx="642551" cy="65902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5614910" y="4111726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10" y="4111726"/>
                <a:ext cx="897924" cy="659026"/>
              </a:xfrm>
              <a:prstGeom prst="ellipse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>
            <a:off x="2940443" y="4448449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503360" y="4452036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237385" y="4448448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6874336" y="4130682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336" y="4130682"/>
                <a:ext cx="642551" cy="659027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7874640" y="4111458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40" y="4111458"/>
                <a:ext cx="897924" cy="659026"/>
              </a:xfrm>
              <a:prstGeom prst="ellipse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9108922" y="4130682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22" y="4130682"/>
                <a:ext cx="642551" cy="659027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>
            <a:off x="4204484" y="4440971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749284" y="4440970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521016" y="4460195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277" y="285751"/>
            <a:ext cx="1781174" cy="3667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0042" y="607797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2" y="607797"/>
                <a:ext cx="642551" cy="659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47359" y="60779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9" y="607796"/>
                <a:ext cx="642551" cy="6590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0042" y="1398372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2" y="1398372"/>
                <a:ext cx="642551" cy="6590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47359" y="1398371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9" y="1398371"/>
                <a:ext cx="642551" cy="6590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0042" y="218894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2" y="2188946"/>
                <a:ext cx="642551" cy="6590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47359" y="2188945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9" y="2188945"/>
                <a:ext cx="642551" cy="6590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0042" y="2979519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2" y="2979519"/>
                <a:ext cx="642551" cy="6590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47359" y="2979518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9" y="2979518"/>
                <a:ext cx="642551" cy="65902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3366556" y="607795"/>
                <a:ext cx="656027" cy="6590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56" y="607795"/>
                <a:ext cx="656027" cy="65902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43948" y="607795"/>
                <a:ext cx="604833" cy="6590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48" y="607795"/>
                <a:ext cx="604833" cy="65902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208574" y="1398368"/>
                <a:ext cx="657225" cy="6590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74" y="1398368"/>
                <a:ext cx="657225" cy="659027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70245" y="1398368"/>
                <a:ext cx="737137" cy="6590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245" y="1398368"/>
                <a:ext cx="737137" cy="65902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366557" y="1392693"/>
                <a:ext cx="641760" cy="6590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57" y="1392693"/>
                <a:ext cx="641760" cy="659027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343948" y="1398369"/>
                <a:ext cx="604833" cy="6590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48" y="1398369"/>
                <a:ext cx="604833" cy="65902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7" idx="2"/>
            <a:endCxn id="18" idx="3"/>
          </p:cNvCxnSpPr>
          <p:nvPr/>
        </p:nvCxnSpPr>
        <p:spPr>
          <a:xfrm flipH="1">
            <a:off x="2948781" y="937309"/>
            <a:ext cx="417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3"/>
          </p:cNvCxnSpPr>
          <p:nvPr/>
        </p:nvCxnSpPr>
        <p:spPr>
          <a:xfrm flipH="1">
            <a:off x="5007382" y="1727878"/>
            <a:ext cx="2023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2"/>
          </p:cNvCxnSpPr>
          <p:nvPr/>
        </p:nvCxnSpPr>
        <p:spPr>
          <a:xfrm flipH="1">
            <a:off x="2948783" y="1722207"/>
            <a:ext cx="41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Arrow 42"/>
          <p:cNvSpPr/>
          <p:nvPr/>
        </p:nvSpPr>
        <p:spPr>
          <a:xfrm>
            <a:off x="2076451" y="834461"/>
            <a:ext cx="267498" cy="24957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>
            <a:off x="2059305" y="1617556"/>
            <a:ext cx="294376" cy="24957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76451" y="607795"/>
            <a:ext cx="267497" cy="22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86184" y="1392693"/>
            <a:ext cx="267497" cy="22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353681" y="2685619"/>
                <a:ext cx="595100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681" y="2685619"/>
                <a:ext cx="595100" cy="65902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3366556" y="2685620"/>
                <a:ext cx="656027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56" y="2685620"/>
                <a:ext cx="656027" cy="659026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270245" y="2689940"/>
                <a:ext cx="699419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245" y="2689940"/>
                <a:ext cx="699419" cy="65902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endCxn id="54" idx="2"/>
          </p:cNvCxnSpPr>
          <p:nvPr/>
        </p:nvCxnSpPr>
        <p:spPr>
          <a:xfrm>
            <a:off x="2948781" y="3015132"/>
            <a:ext cx="4177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5" idx="1"/>
          </p:cNvCxnSpPr>
          <p:nvPr/>
        </p:nvCxnSpPr>
        <p:spPr>
          <a:xfrm>
            <a:off x="4008316" y="3015134"/>
            <a:ext cx="261929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5257152" y="2694339"/>
                <a:ext cx="608647" cy="650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52" y="2694339"/>
                <a:ext cx="608647" cy="650308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4954200" y="3015132"/>
            <a:ext cx="31381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128015" y="2242774"/>
            <a:ext cx="267497" cy="22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Left-Right Arrow 73"/>
          <p:cNvSpPr/>
          <p:nvPr/>
        </p:nvSpPr>
        <p:spPr>
          <a:xfrm rot="16200000">
            <a:off x="5217081" y="2291664"/>
            <a:ext cx="633898" cy="171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ular Callout 74"/>
          <p:cNvSpPr/>
          <p:nvPr/>
        </p:nvSpPr>
        <p:spPr>
          <a:xfrm>
            <a:off x="4162754" y="252093"/>
            <a:ext cx="914400" cy="612648"/>
          </a:xfrm>
          <a:prstGeom prst="wedgeRectCallout">
            <a:avLst>
              <a:gd name="adj1" fmla="val -59609"/>
              <a:gd name="adj2" fmla="val 807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1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2237939" y="2240367"/>
            <a:ext cx="2650756" cy="280495"/>
          </a:xfrm>
          <a:prstGeom prst="wedgeRectCallout">
            <a:avLst>
              <a:gd name="adj1" fmla="val -37128"/>
              <a:gd name="adj2" fmla="val -971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2(Collision Detection)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2813902" y="3569544"/>
            <a:ext cx="2650756" cy="280495"/>
          </a:xfrm>
          <a:prstGeom prst="wedgeRectCallout">
            <a:avLst>
              <a:gd name="adj1" fmla="val -17455"/>
              <a:gd name="adj2" fmla="val -1370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3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5" name="Straight Arrow Connector 84"/>
          <p:cNvCxnSpPr>
            <a:stCxn id="22" idx="1"/>
          </p:cNvCxnSpPr>
          <p:nvPr/>
        </p:nvCxnSpPr>
        <p:spPr>
          <a:xfrm flipH="1" flipV="1">
            <a:off x="4004540" y="1722206"/>
            <a:ext cx="265705" cy="5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1478692" y="2923843"/>
            <a:ext cx="247135" cy="195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849395" y="2923844"/>
            <a:ext cx="247135" cy="1955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215979" y="2923843"/>
            <a:ext cx="247135" cy="195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586682" y="2923843"/>
            <a:ext cx="247135" cy="195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953266" y="2923842"/>
            <a:ext cx="247135" cy="195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733305" y="3016365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100648" y="3021640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458994" y="3016365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841295" y="3016365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586065" y="2547940"/>
            <a:ext cx="247135" cy="208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952649" y="2547939"/>
            <a:ext cx="247135" cy="208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59" idx="0"/>
            <a:endCxn id="65" idx="2"/>
          </p:cNvCxnSpPr>
          <p:nvPr/>
        </p:nvCxnSpPr>
        <p:spPr>
          <a:xfrm flipH="1" flipV="1">
            <a:off x="3076217" y="2756774"/>
            <a:ext cx="617" cy="1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2833200" y="2672788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466616" y="2672789"/>
            <a:ext cx="119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57" idx="0"/>
          </p:cNvCxnSpPr>
          <p:nvPr/>
        </p:nvCxnSpPr>
        <p:spPr>
          <a:xfrm flipH="1">
            <a:off x="2339547" y="2756771"/>
            <a:ext cx="4119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446303" y="2547940"/>
            <a:ext cx="247135" cy="2155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817006" y="2547939"/>
            <a:ext cx="247135" cy="208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4183590" y="2547940"/>
            <a:ext cx="247135" cy="208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554293" y="2547940"/>
            <a:ext cx="247135" cy="208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920877" y="2544447"/>
            <a:ext cx="247135" cy="2123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3702964" y="2665728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073667" y="2672385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437586" y="2665727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806835" y="2665552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193812" y="2920426"/>
            <a:ext cx="247135" cy="199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4553676" y="2913292"/>
            <a:ext cx="247135" cy="2061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4924379" y="2913293"/>
            <a:ext cx="247135" cy="206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4440947" y="3007905"/>
            <a:ext cx="112729" cy="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806834" y="3011156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282054" y="2756772"/>
            <a:ext cx="247135" cy="148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5648638" y="2756771"/>
            <a:ext cx="247135" cy="1482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6019341" y="2756772"/>
            <a:ext cx="247135" cy="1482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97" idx="3"/>
            <a:endCxn id="98" idx="1"/>
          </p:cNvCxnSpPr>
          <p:nvPr/>
        </p:nvCxnSpPr>
        <p:spPr>
          <a:xfrm>
            <a:off x="5529189" y="2830912"/>
            <a:ext cx="119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895773" y="2830910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7" idx="1"/>
          </p:cNvCxnSpPr>
          <p:nvPr/>
        </p:nvCxnSpPr>
        <p:spPr>
          <a:xfrm>
            <a:off x="5162605" y="2678512"/>
            <a:ext cx="119449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7" idx="1"/>
          </p:cNvCxnSpPr>
          <p:nvPr/>
        </p:nvCxnSpPr>
        <p:spPr>
          <a:xfrm flipV="1">
            <a:off x="5174115" y="2830912"/>
            <a:ext cx="107939" cy="15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2211859" y="2567931"/>
            <a:ext cx="247135" cy="195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482810" y="2567930"/>
            <a:ext cx="617221" cy="252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Cycle</a:t>
            </a:r>
            <a:endParaRPr lang="en-US" sz="1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409631" y="2920427"/>
            <a:ext cx="617221" cy="19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Merge</a:t>
            </a:r>
            <a:endParaRPr lang="en-US" sz="1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36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608849" y="606750"/>
                <a:ext cx="847631" cy="2700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000001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011000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100010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100111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49" y="606750"/>
                <a:ext cx="847631" cy="2700472"/>
              </a:xfrm>
              <a:prstGeom prst="rect">
                <a:avLst/>
              </a:prstGeom>
              <a:blipFill rotWithShape="0">
                <a:blip r:embed="rId2"/>
                <a:stretch>
                  <a:fillRect l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323173" y="606750"/>
                <a:ext cx="850607" cy="2700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100010</a:t>
                </a:r>
                <a:endParaRPr lang="en-US" sz="16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000001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011000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000011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100111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73" y="606750"/>
                <a:ext cx="850607" cy="2700472"/>
              </a:xfrm>
              <a:prstGeom prst="rect">
                <a:avLst/>
              </a:prstGeom>
              <a:blipFill rotWithShape="0">
                <a:blip r:embed="rId3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2173780" y="1956986"/>
            <a:ext cx="43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50927" y="1618432"/>
            <a:ext cx="5148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891549" y="606750"/>
                <a:ext cx="664596" cy="2700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00,4</m:t>
                      </m:r>
                    </m:oMath>
                  </m:oMathPara>
                </a14:m>
                <a:endParaRPr lang="en-US" sz="1600" b="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01,1</m:t>
                      </m:r>
                    </m:oMath>
                  </m:oMathPara>
                </a14:m>
                <a:endParaRPr lang="en-US" sz="1600" b="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11,2</m:t>
                      </m:r>
                    </m:oMath>
                  </m:oMathPara>
                </a14:m>
                <a:endParaRPr lang="en-US" sz="1600" b="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0111</a:t>
                </a: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49" y="606750"/>
                <a:ext cx="664596" cy="2700472"/>
              </a:xfrm>
              <a:prstGeom prst="rect">
                <a:avLst/>
              </a:prstGeom>
              <a:blipFill rotWithShape="0">
                <a:blip r:embed="rId4"/>
                <a:stretch>
                  <a:fillRect l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984064" y="606750"/>
                <a:ext cx="836893" cy="2700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000001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011000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100010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100111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064" y="606750"/>
                <a:ext cx="836893" cy="2700472"/>
              </a:xfrm>
              <a:prstGeom prst="rect">
                <a:avLst/>
              </a:prstGeom>
              <a:blipFill rotWithShape="0">
                <a:blip r:embed="rId5"/>
                <a:stretch>
                  <a:fillRect l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572165" y="1618432"/>
            <a:ext cx="3958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572165" y="326394"/>
            <a:ext cx="1043663" cy="612648"/>
          </a:xfrm>
          <a:prstGeom prst="wedgeEllipseCallout">
            <a:avLst>
              <a:gd name="adj1" fmla="val -49374"/>
              <a:gd name="adj2" fmla="val 736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 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7852" y="1974075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2173780" y="207555"/>
            <a:ext cx="1133573" cy="612648"/>
          </a:xfrm>
          <a:prstGeom prst="wedgeEllipseCallout">
            <a:avLst>
              <a:gd name="adj1" fmla="val -49374"/>
              <a:gd name="adj2" fmla="val 736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 Points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4395410" y="3000564"/>
            <a:ext cx="1145266" cy="512745"/>
          </a:xfrm>
          <a:prstGeom prst="wedgeEllipseCallout">
            <a:avLst>
              <a:gd name="adj1" fmla="val 30872"/>
              <a:gd name="adj2" fmla="val -839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Online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456480" y="1969891"/>
            <a:ext cx="43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06891" y="1626976"/>
            <a:ext cx="5245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56145" y="1965530"/>
            <a:ext cx="43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6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165141" y="488294"/>
                <a:ext cx="948584" cy="2700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100010</a:t>
                </a:r>
                <a:endParaRPr lang="en-US" sz="16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000001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011000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000011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100111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141" y="488294"/>
                <a:ext cx="948584" cy="27004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807538" y="488294"/>
                <a:ext cx="948584" cy="2700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000001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011000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100010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100111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538" y="488294"/>
                <a:ext cx="948584" cy="270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4117829" y="1838530"/>
            <a:ext cx="68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98780" y="1376865"/>
            <a:ext cx="5148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102042" y="241891"/>
            <a:ext cx="1914378" cy="598205"/>
          </a:xfrm>
          <a:prstGeom prst="wedgeEllipseCallout">
            <a:avLst>
              <a:gd name="adj1" fmla="val -49374"/>
              <a:gd name="adj2" fmla="val 736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Pseudo-End Points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44170" y="1050264"/>
            <a:ext cx="1650412" cy="1613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Pre-computed 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7557" y="1554530"/>
            <a:ext cx="8851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Collision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9248" y="1826375"/>
            <a:ext cx="7376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2" idx="1"/>
          </p:cNvCxnSpPr>
          <p:nvPr/>
        </p:nvCxnSpPr>
        <p:spPr>
          <a:xfrm flipH="1" flipV="1">
            <a:off x="5754337" y="1857033"/>
            <a:ext cx="689833" cy="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8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76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Yulong Tian</dc:creator>
  <cp:lastModifiedBy>Yulong Tian</cp:lastModifiedBy>
  <cp:revision>114</cp:revision>
  <dcterms:created xsi:type="dcterms:W3CDTF">2014-05-28T06:48:22Z</dcterms:created>
  <dcterms:modified xsi:type="dcterms:W3CDTF">2014-06-21T08:14:16Z</dcterms:modified>
</cp:coreProperties>
</file>