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225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5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6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8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36808-8999-4AAE-88AA-BF8F5B22E04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F873-4143-4085-8607-FF63D4635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97892" y="108470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1084702"/>
                <a:ext cx="642551" cy="659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319384" y="1084703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1084703"/>
                <a:ext cx="897924" cy="65902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3425" y="1077223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1077223"/>
                <a:ext cx="642551" cy="6590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614910" y="1077492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1077492"/>
                <a:ext cx="897924" cy="65902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2940443" y="1414215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03360" y="1417802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37385" y="1414214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74336" y="109644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1096448"/>
                <a:ext cx="642551" cy="6590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874640" y="1077224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1077224"/>
                <a:ext cx="897924" cy="659026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08922" y="109644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1096448"/>
                <a:ext cx="642551" cy="6590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204484" y="1406737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49284" y="1406736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21016" y="1425961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297892" y="2114950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2114950"/>
                <a:ext cx="642551" cy="6590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3319384" y="2114951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2114951"/>
                <a:ext cx="897924" cy="659026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83425" y="2107471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2107471"/>
                <a:ext cx="642551" cy="65902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5614910" y="2107740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2107740"/>
                <a:ext cx="897924" cy="659026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2940443" y="2444463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03360" y="2448050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37385" y="2444462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874336" y="212669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2126696"/>
                <a:ext cx="642551" cy="6590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7874640" y="2107472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2107472"/>
                <a:ext cx="897924" cy="659026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108922" y="212669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2126696"/>
                <a:ext cx="642551" cy="65902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204484" y="2436985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749284" y="2436984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21016" y="2456209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2297892" y="308868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3088688"/>
                <a:ext cx="642551" cy="65902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/>
              <p:cNvSpPr/>
              <p:nvPr/>
            </p:nvSpPr>
            <p:spPr>
              <a:xfrm>
                <a:off x="3319384" y="3088689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Oval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3088689"/>
                <a:ext cx="897924" cy="659026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583425" y="3081209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3081209"/>
                <a:ext cx="642551" cy="65902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5614910" y="3081478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3081478"/>
                <a:ext cx="897924" cy="659026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>
            <a:off x="2940443" y="3418201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03360" y="3421788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237385" y="3418200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6874336" y="3100434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3100434"/>
                <a:ext cx="642551" cy="65902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/>
              <p:cNvSpPr/>
              <p:nvPr/>
            </p:nvSpPr>
            <p:spPr>
              <a:xfrm>
                <a:off x="7874640" y="3081210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3081210"/>
                <a:ext cx="897924" cy="659026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9108922" y="3100434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3100434"/>
                <a:ext cx="642551" cy="65902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4204484" y="3410723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749284" y="3410722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521016" y="3429947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2297892" y="411893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892" y="4118936"/>
                <a:ext cx="642551" cy="65902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3319384" y="4118937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84" y="4118937"/>
                <a:ext cx="897924" cy="659026"/>
              </a:xfrm>
              <a:prstGeom prst="ellipse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4583425" y="4111457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25" y="4111457"/>
                <a:ext cx="642551" cy="65902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5614910" y="4111726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10" y="4111726"/>
                <a:ext cx="897924" cy="659026"/>
              </a:xfrm>
              <a:prstGeom prst="ellipse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>
            <a:off x="2940443" y="4448449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503360" y="4452036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237385" y="4448448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6874336" y="413068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336" y="4130682"/>
                <a:ext cx="642551" cy="65902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7874640" y="4111458"/>
                <a:ext cx="897924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640" y="4111458"/>
                <a:ext cx="897924" cy="659026"/>
              </a:xfrm>
              <a:prstGeom prst="ellipse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9108922" y="413068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922" y="4130682"/>
                <a:ext cx="642551" cy="659027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>
            <a:off x="4204484" y="4440971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749284" y="4440970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521016" y="4460195"/>
            <a:ext cx="378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277" y="285751"/>
            <a:ext cx="1781174" cy="3667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0042" y="607797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607797"/>
                <a:ext cx="642551" cy="659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47359" y="60779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607796"/>
                <a:ext cx="642551" cy="659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0042" y="1398372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1398372"/>
                <a:ext cx="642551" cy="6590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47359" y="1398371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1398371"/>
                <a:ext cx="642551" cy="6590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0042" y="2188946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2188946"/>
                <a:ext cx="642551" cy="6590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47359" y="2188945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2188945"/>
                <a:ext cx="642551" cy="6590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50042" y="2979519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42" y="2979519"/>
                <a:ext cx="642551" cy="6590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47359" y="2979518"/>
                <a:ext cx="642551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9" y="2979518"/>
                <a:ext cx="642551" cy="6590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3366556" y="607795"/>
                <a:ext cx="656027" cy="6590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56" y="607795"/>
                <a:ext cx="656027" cy="659027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43948" y="607795"/>
                <a:ext cx="604833" cy="6590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8" y="607795"/>
                <a:ext cx="604833" cy="65902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5208574" y="1398368"/>
                <a:ext cx="657225" cy="6590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74" y="1398368"/>
                <a:ext cx="657225" cy="659027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70245" y="1398368"/>
                <a:ext cx="737137" cy="6590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45" y="1398368"/>
                <a:ext cx="737137" cy="65902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3366557" y="1392693"/>
                <a:ext cx="641760" cy="65902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57" y="1392693"/>
                <a:ext cx="641760" cy="659027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343948" y="1398369"/>
                <a:ext cx="604833" cy="65902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8" y="1398369"/>
                <a:ext cx="604833" cy="65902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7" idx="2"/>
            <a:endCxn id="18" idx="3"/>
          </p:cNvCxnSpPr>
          <p:nvPr/>
        </p:nvCxnSpPr>
        <p:spPr>
          <a:xfrm flipH="1">
            <a:off x="2948781" y="937309"/>
            <a:ext cx="417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3"/>
          </p:cNvCxnSpPr>
          <p:nvPr/>
        </p:nvCxnSpPr>
        <p:spPr>
          <a:xfrm flipH="1">
            <a:off x="5007382" y="1727878"/>
            <a:ext cx="20239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2"/>
          </p:cNvCxnSpPr>
          <p:nvPr/>
        </p:nvCxnSpPr>
        <p:spPr>
          <a:xfrm flipH="1">
            <a:off x="2948783" y="1722207"/>
            <a:ext cx="417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Arrow 42"/>
          <p:cNvSpPr/>
          <p:nvPr/>
        </p:nvSpPr>
        <p:spPr>
          <a:xfrm>
            <a:off x="2076451" y="834461"/>
            <a:ext cx="267498" cy="24957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>
            <a:off x="2059305" y="1617556"/>
            <a:ext cx="294376" cy="249577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76451" y="607795"/>
            <a:ext cx="267497" cy="22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86184" y="1392693"/>
            <a:ext cx="267497" cy="22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353681" y="2685619"/>
                <a:ext cx="595100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681" y="2685619"/>
                <a:ext cx="595100" cy="65902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/>
              <p:cNvSpPr/>
              <p:nvPr/>
            </p:nvSpPr>
            <p:spPr>
              <a:xfrm>
                <a:off x="3366556" y="2685620"/>
                <a:ext cx="656027" cy="6590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Oval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56" y="2685620"/>
                <a:ext cx="656027" cy="659026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270245" y="2689940"/>
                <a:ext cx="699419" cy="65902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45" y="2689940"/>
                <a:ext cx="699419" cy="65902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endCxn id="54" idx="2"/>
          </p:cNvCxnSpPr>
          <p:nvPr/>
        </p:nvCxnSpPr>
        <p:spPr>
          <a:xfrm>
            <a:off x="2948781" y="3015132"/>
            <a:ext cx="4177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5" idx="1"/>
          </p:cNvCxnSpPr>
          <p:nvPr/>
        </p:nvCxnSpPr>
        <p:spPr>
          <a:xfrm>
            <a:off x="4008316" y="3015134"/>
            <a:ext cx="261929" cy="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5257152" y="2694339"/>
                <a:ext cx="608647" cy="6503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52" y="2694339"/>
                <a:ext cx="608647" cy="650308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954200" y="3015132"/>
            <a:ext cx="31381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128015" y="2242774"/>
            <a:ext cx="267497" cy="226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Left-Right Arrow 73"/>
          <p:cNvSpPr/>
          <p:nvPr/>
        </p:nvSpPr>
        <p:spPr>
          <a:xfrm rot="16200000">
            <a:off x="5217081" y="2291664"/>
            <a:ext cx="633898" cy="1714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ular Callout 74"/>
          <p:cNvSpPr/>
          <p:nvPr/>
        </p:nvSpPr>
        <p:spPr>
          <a:xfrm>
            <a:off x="4162754" y="252093"/>
            <a:ext cx="914400" cy="612648"/>
          </a:xfrm>
          <a:prstGeom prst="wedgeRectCallout">
            <a:avLst>
              <a:gd name="adj1" fmla="val -59609"/>
              <a:gd name="adj2" fmla="val 807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1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Rectangular Callout 76"/>
          <p:cNvSpPr/>
          <p:nvPr/>
        </p:nvSpPr>
        <p:spPr>
          <a:xfrm>
            <a:off x="2237939" y="2240367"/>
            <a:ext cx="2650756" cy="280495"/>
          </a:xfrm>
          <a:prstGeom prst="wedgeRectCallout">
            <a:avLst>
              <a:gd name="adj1" fmla="val -37128"/>
              <a:gd name="adj2" fmla="val -971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2(Collision Detection)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2813902" y="3569544"/>
            <a:ext cx="2650756" cy="280495"/>
          </a:xfrm>
          <a:prstGeom prst="wedgeRectCallout">
            <a:avLst>
              <a:gd name="adj1" fmla="val -17455"/>
              <a:gd name="adj2" fmla="val -1370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Step 3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5" name="Straight Arrow Connector 84"/>
          <p:cNvCxnSpPr>
            <a:stCxn id="22" idx="1"/>
          </p:cNvCxnSpPr>
          <p:nvPr/>
        </p:nvCxnSpPr>
        <p:spPr>
          <a:xfrm flipH="1" flipV="1">
            <a:off x="4004540" y="1722206"/>
            <a:ext cx="265705" cy="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1478692" y="2923843"/>
            <a:ext cx="247135" cy="1955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849395" y="2923844"/>
            <a:ext cx="247135" cy="1955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215979" y="2923843"/>
            <a:ext cx="247135" cy="19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586682" y="2923843"/>
            <a:ext cx="247135" cy="19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2953266" y="2923842"/>
            <a:ext cx="247135" cy="1955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733305" y="301636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100648" y="3021640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458994" y="301636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841295" y="301636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586065" y="2547940"/>
            <a:ext cx="247135" cy="2088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952649" y="2547939"/>
            <a:ext cx="247135" cy="2088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59" idx="0"/>
            <a:endCxn id="65" idx="2"/>
          </p:cNvCxnSpPr>
          <p:nvPr/>
        </p:nvCxnSpPr>
        <p:spPr>
          <a:xfrm flipH="1" flipV="1">
            <a:off x="3076217" y="2756774"/>
            <a:ext cx="617" cy="16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2833200" y="2672788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2466616" y="2672789"/>
            <a:ext cx="11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57" idx="0"/>
          </p:cNvCxnSpPr>
          <p:nvPr/>
        </p:nvCxnSpPr>
        <p:spPr>
          <a:xfrm flipH="1">
            <a:off x="2339547" y="2756771"/>
            <a:ext cx="4119" cy="16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3446303" y="2547940"/>
            <a:ext cx="247135" cy="2155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3817006" y="2547939"/>
            <a:ext cx="247135" cy="2088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4183590" y="2547940"/>
            <a:ext cx="247135" cy="208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554293" y="2547940"/>
            <a:ext cx="247135" cy="208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920877" y="2544447"/>
            <a:ext cx="247135" cy="2123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3702964" y="2665728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073667" y="2672385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437586" y="2665727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806835" y="2665552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4193812" y="2920426"/>
            <a:ext cx="247135" cy="199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4553676" y="2913292"/>
            <a:ext cx="247135" cy="2061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4924379" y="2913293"/>
            <a:ext cx="247135" cy="206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4440947" y="3007905"/>
            <a:ext cx="112729" cy="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4806834" y="3011156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282054" y="2756772"/>
            <a:ext cx="247135" cy="148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5648638" y="2756771"/>
            <a:ext cx="247135" cy="1482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6019341" y="2756772"/>
            <a:ext cx="247135" cy="1482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7" idx="3"/>
            <a:endCxn id="98" idx="1"/>
          </p:cNvCxnSpPr>
          <p:nvPr/>
        </p:nvCxnSpPr>
        <p:spPr>
          <a:xfrm>
            <a:off x="5529189" y="2830912"/>
            <a:ext cx="119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5895773" y="2830910"/>
            <a:ext cx="119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7" idx="1"/>
          </p:cNvCxnSpPr>
          <p:nvPr/>
        </p:nvCxnSpPr>
        <p:spPr>
          <a:xfrm>
            <a:off x="5162605" y="2678512"/>
            <a:ext cx="119449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7" idx="1"/>
          </p:cNvCxnSpPr>
          <p:nvPr/>
        </p:nvCxnSpPr>
        <p:spPr>
          <a:xfrm flipV="1">
            <a:off x="5174115" y="2830912"/>
            <a:ext cx="107939" cy="15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2211859" y="2567931"/>
            <a:ext cx="247135" cy="19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482810" y="2567930"/>
            <a:ext cx="617221" cy="252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Cycle</a:t>
            </a:r>
            <a:endParaRPr lang="en-US" sz="1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409631" y="2920427"/>
            <a:ext cx="617221" cy="199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Merge</a:t>
            </a:r>
            <a:endParaRPr lang="en-US" sz="1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936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Yulong Tian</dc:creator>
  <cp:lastModifiedBy>Yulong Tian</cp:lastModifiedBy>
  <cp:revision>89</cp:revision>
  <dcterms:created xsi:type="dcterms:W3CDTF">2014-05-28T06:48:22Z</dcterms:created>
  <dcterms:modified xsi:type="dcterms:W3CDTF">2014-05-29T02:01:29Z</dcterms:modified>
</cp:coreProperties>
</file>