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9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8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85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F479-D933-48C1-80D7-A95419678197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507F-ED90-4326-A748-A459ABB899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Ocorrências Aeronáuticas na Aviação Civil Brasileira: </a:t>
            </a:r>
            <a:br>
              <a:rPr lang="pt-BR" dirty="0" smtClean="0"/>
            </a:br>
            <a:r>
              <a:rPr lang="pt-BR" dirty="0" smtClean="0"/>
              <a:t>2007 – 2025*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dirty="0" smtClean="0"/>
              <a:t>Matheus de Carvalho Monteiro Ramos</a:t>
            </a:r>
          </a:p>
          <a:p>
            <a:pPr algn="l"/>
            <a:r>
              <a:rPr lang="pt-BR" sz="2800" dirty="0" smtClean="0"/>
              <a:t>BC&amp;T</a:t>
            </a:r>
          </a:p>
          <a:p>
            <a:pPr algn="l"/>
            <a:r>
              <a:rPr lang="pt-BR" sz="2800" dirty="0" smtClean="0"/>
              <a:t>2025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244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260648"/>
            <a:ext cx="8229600" cy="1143000"/>
          </a:xfrm>
        </p:spPr>
        <p:txBody>
          <a:bodyPr/>
          <a:lstStyle/>
          <a:p>
            <a:r>
              <a:rPr lang="pt-BR" dirty="0" smtClean="0"/>
              <a:t>	Total de acidentes x Ano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229305" cy="4950943"/>
          </a:xfrm>
        </p:spPr>
      </p:pic>
      <p:cxnSp>
        <p:nvCxnSpPr>
          <p:cNvPr id="10" name="Conector de seta reta 9"/>
          <p:cNvCxnSpPr/>
          <p:nvPr/>
        </p:nvCxnSpPr>
        <p:spPr>
          <a:xfrm flipH="1">
            <a:off x="7412009" y="3356992"/>
            <a:ext cx="144016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7020272" y="476672"/>
            <a:ext cx="144016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559567" cy="5937523"/>
          </a:xfrm>
        </p:spPr>
      </p:pic>
    </p:spTree>
    <p:extLst>
      <p:ext uri="{BB962C8B-B14F-4D97-AF65-F5344CB8AC3E}">
        <p14:creationId xmlns:p14="http://schemas.microsoft.com/office/powerpoint/2010/main" val="34473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6723950" cy="6490382"/>
          </a:xfrm>
        </p:spPr>
      </p:pic>
    </p:spTree>
    <p:extLst>
      <p:ext uri="{BB962C8B-B14F-4D97-AF65-F5344CB8AC3E}">
        <p14:creationId xmlns:p14="http://schemas.microsoft.com/office/powerpoint/2010/main" val="24253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7033965" cy="5957594"/>
          </a:xfrm>
        </p:spPr>
      </p:pic>
    </p:spTree>
    <p:extLst>
      <p:ext uri="{BB962C8B-B14F-4D97-AF65-F5344CB8AC3E}">
        <p14:creationId xmlns:p14="http://schemas.microsoft.com/office/powerpoint/2010/main" val="391499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519976" cy="6331731"/>
          </a:xfrm>
        </p:spPr>
      </p:pic>
    </p:spTree>
    <p:extLst>
      <p:ext uri="{BB962C8B-B14F-4D97-AF65-F5344CB8AC3E}">
        <p14:creationId xmlns:p14="http://schemas.microsoft.com/office/powerpoint/2010/main" val="766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pt-BR" sz="2400" dirty="0" err="1" smtClean="0"/>
              <a:t>Ref</a:t>
            </a:r>
            <a:r>
              <a:rPr lang="pt-BR" sz="2400" dirty="0" smtClean="0"/>
              <a:t>: https://dados.gov.br/dados/conjuntos-dados/ocorrencias-aeronauticas-da-aviacao-civil-brasileira </a:t>
            </a:r>
            <a:endParaRPr lang="pt-BR" sz="2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7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</Words>
  <Application>Microsoft Office PowerPoint</Application>
  <PresentationFormat>Apresentação na tela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Ocorrências Aeronáuticas na Aviação Civil Brasileira:  2007 – 2025*</vt:lpstr>
      <vt:lpstr> Total de acidentes x Ano</vt:lpstr>
      <vt:lpstr>Apresentação do PowerPoint</vt:lpstr>
      <vt:lpstr>Apresentação do PowerPoint</vt:lpstr>
      <vt:lpstr>Apresentação do PowerPoint</vt:lpstr>
      <vt:lpstr>Apresentação do PowerPoint</vt:lpstr>
      <vt:lpstr>Ref: https://dados.gov.br/dados/conjuntos-dados/ocorrencias-aeronauticas-da-aviacao-civil-brasileira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Ocorrências Aeronáuticas na Aviação Civil Brasileira:  2007 – 2025*</dc:title>
  <dc:creator>monteiro.ramos</dc:creator>
  <cp:lastModifiedBy>monteiro.ramos</cp:lastModifiedBy>
  <cp:revision>6</cp:revision>
  <dcterms:created xsi:type="dcterms:W3CDTF">2025-06-27T18:40:11Z</dcterms:created>
  <dcterms:modified xsi:type="dcterms:W3CDTF">2025-06-27T20:20:17Z</dcterms:modified>
</cp:coreProperties>
</file>