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6" r:id="rId8"/>
    <p:sldId id="267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117" d="100"/>
          <a:sy n="117" d="100"/>
        </p:scale>
        <p:origin x="-354" y="-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E6CE44-B031-6360-E90B-DCA2AF346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FAC692C-A90C-A0D2-3C5E-E3F4090D6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07D457A-5594-6940-85B3-01454ED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271A9DD8-5459-B0BF-00D1-231F31CA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018D62-2E50-3984-EDAB-89F9B6BA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5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47107B2-7083-DE7E-FE89-105737E7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7F03211F-7D9B-B9C3-404F-B4147A8E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A51C7565-2539-F11E-A36D-FEB69E02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FF2080A5-8FAF-7948-0234-940AE344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923E200-76DE-90EF-99DF-F2F6750C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3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C98F5C99-F827-CDE3-CC36-F9A605928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DC70FCFF-1148-10FD-1970-EFE187A74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1F65036-E8D4-39DF-8B1A-94B772E3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8FB1269-D16B-4921-D8D0-9F84DEEC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5534DF76-5EFB-09A0-DBE6-3E2D41F4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75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3EA0E54-2ECA-7DD6-1C9F-D7AE9ED2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729D62C-C159-D780-ED7A-218F5D34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85004A5-E6E4-9E32-9960-54B9110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EBE7E963-6D85-A626-BB2D-8E681F03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9380F148-9DDB-37C7-7B4D-EC199654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0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66781AA-A5DE-F623-3996-0B5E0BC3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42DEEAD-5ADE-CEFF-A9F6-E646534C5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3778BC0-F8DF-D466-3BDF-8F6D2DB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FE8D4E6-28A6-7339-87EC-C0AAABD3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E143E133-957F-0A34-8D29-AAFF4B68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16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ADB82F-4060-5A4B-C955-489C3B31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CA1344D-C93B-712B-DB8B-2F381D084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F69EF5E-6369-DA8E-7321-F4BC3E97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EF325EB8-52BC-D07E-D6E4-38DD376D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3425C4F8-881F-A1A3-79BF-C3015A9B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3D753015-0836-E85A-168B-6ADC78A4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06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5DE90CC-2BBA-A0FC-B8EF-9B55010F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4E3FB2D-2271-79FC-F536-60AF378FB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B891CBE9-306D-5158-2418-382189F3C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2815CF31-3858-3FFB-CED5-0E9B10A7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C9569CD-8009-C647-9320-2CBDFB287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81B1B077-9AC7-211A-FA79-143DBF82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2FF31E94-196B-D895-8AC9-CB3FC3F8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8EDCC85B-BA78-9BB6-8733-1FF8A50C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85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5343433-4159-E9BA-1794-7AF5C3A7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B0BC2293-6BEC-4D72-3FAE-18E75C78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86CFDC3F-D412-F444-22F1-6CAB2CC9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10FD609-3845-1D82-1A84-9A55BF35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13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F62926A-4DA2-D5D8-7EFB-7530D36B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8408845A-395A-DC0E-A9A3-AC2ECF6C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B1F0E449-4658-A7F5-521E-85757E28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98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6CEA5C3-6870-5BF8-32BD-47886802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01B8E601-E4AB-49CA-7282-2862622B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F9B12E1C-9B67-40B3-144C-EB2CE1A9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F43383EC-45C3-8A32-5A43-BDA68C8E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ADE957B-F99E-B085-C14F-63A8532A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2657CA3D-91EE-003F-2AFC-900BD168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C974FB9-1A5A-4444-B854-54A6DD0F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0AA9A919-9BDD-2B38-B294-8C46DE879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B1970F85-29BF-4610-F9C7-6DA30A90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6A9F91C-C806-AFFA-B9DF-F6946ACD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96A82CEF-B33D-5F88-981B-5DE1D155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14D40FC-57A6-F291-0AA4-4CDF4DFA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78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61668B17-E1BC-DE16-B82A-DBBC6117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531331C-F41C-3E3F-FEF7-07BF755C6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8725FC0-AC68-9A12-31D6-C09834400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9ED81A1-A65F-DA62-03D4-87DBA782D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2C56FF4A-B402-4E81-2E3A-D4809D8A5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8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AF6ED92-AE8C-A50A-BEC6-57E726917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Cadeia circular de </a:t>
            </a:r>
            <a:r>
              <a:rPr lang="pt-BR" dirty="0" smtClean="0"/>
              <a:t>átomos com massas iguais (e um defeito)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9EBE49A5-5FC9-4689-CB2D-AE0AB1479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de Carvalho Monteiro Ramos</a:t>
            </a:r>
          </a:p>
          <a:p>
            <a:r>
              <a:rPr lang="pt-BR" dirty="0"/>
              <a:t>Física Computacional</a:t>
            </a:r>
          </a:p>
        </p:txBody>
      </p:sp>
    </p:spTree>
    <p:extLst>
      <p:ext uri="{BB962C8B-B14F-4D97-AF65-F5344CB8AC3E}">
        <p14:creationId xmlns:p14="http://schemas.microsoft.com/office/powerpoint/2010/main" val="27812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344DEC-8CAA-1F88-F508-F18B27FA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1000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B9171AC0-9573-F6CE-A880-D1682CF4E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559" y="1825625"/>
            <a:ext cx="7782881" cy="4351338"/>
          </a:xfrm>
        </p:spPr>
      </p:pic>
    </p:spTree>
    <p:extLst>
      <p:ext uri="{BB962C8B-B14F-4D97-AF65-F5344CB8AC3E}">
        <p14:creationId xmlns:p14="http://schemas.microsoft.com/office/powerpoint/2010/main" val="350304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8FFF79C-B351-53C7-E556-AAF1B74D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1000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671F5821-A3FF-EEE8-4A35-6E4D8F3A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216" y="183796"/>
            <a:ext cx="8133228" cy="6153941"/>
          </a:xfrm>
        </p:spPr>
      </p:pic>
    </p:spTree>
    <p:extLst>
      <p:ext uri="{BB962C8B-B14F-4D97-AF65-F5344CB8AC3E}">
        <p14:creationId xmlns:p14="http://schemas.microsoft.com/office/powerpoint/2010/main" val="115222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7C2399E-B344-B943-3A01-B5519031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10000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25ABF4DE-F9DE-B1EB-9E62-D9E57F9ED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993" y="1829291"/>
            <a:ext cx="9050013" cy="4344006"/>
          </a:xfrm>
        </p:spPr>
      </p:pic>
    </p:spTree>
    <p:extLst>
      <p:ext uri="{BB962C8B-B14F-4D97-AF65-F5344CB8AC3E}">
        <p14:creationId xmlns:p14="http://schemas.microsoft.com/office/powerpoint/2010/main" val="94938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C8A400B-4A7A-1841-70B2-57F43B31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10000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F5456887-B82E-E11E-39A1-734074041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4551" y="263782"/>
            <a:ext cx="7411344" cy="5872988"/>
          </a:xfrm>
        </p:spPr>
      </p:pic>
    </p:spTree>
    <p:extLst>
      <p:ext uri="{BB962C8B-B14F-4D97-AF65-F5344CB8AC3E}">
        <p14:creationId xmlns:p14="http://schemas.microsoft.com/office/powerpoint/2010/main" val="203923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5185DDB-4B2A-AF19-0386-9AD9F93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048DD9FB-3C62-C7DE-5043-9EA06F2C8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46309"/>
            <a:ext cx="11801526" cy="2164632"/>
          </a:xfrm>
        </p:spPr>
      </p:pic>
    </p:spTree>
    <p:extLst>
      <p:ext uri="{BB962C8B-B14F-4D97-AF65-F5344CB8AC3E}">
        <p14:creationId xmlns:p14="http://schemas.microsoft.com/office/powerpoint/2010/main" val="397675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40A8474-04C7-149D-99E9-828A4785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17BBD315-BD2F-5B38-65D2-C4977352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004" y="1369139"/>
            <a:ext cx="9116282" cy="5278989"/>
          </a:xfrm>
        </p:spPr>
      </p:pic>
    </p:spTree>
    <p:extLst>
      <p:ext uri="{BB962C8B-B14F-4D97-AF65-F5344CB8AC3E}">
        <p14:creationId xmlns:p14="http://schemas.microsoft.com/office/powerpoint/2010/main" val="409762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8661CCB-B5D1-90F5-638D-51B87D40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9AE082BD-D94C-03AA-6D5A-41724A9F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A3581BC5-D35B-9055-F366-EBC93885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56" y="1825625"/>
            <a:ext cx="10319895" cy="259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224D3BF-3526-A19F-FB3C-2F1039DE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2AF5235-3B9A-608A-DF1D-E84002B5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47" y="434243"/>
            <a:ext cx="7846857" cy="5989513"/>
          </a:xfrm>
          <a:prstGeom prst="rect">
            <a:avLst/>
          </a:prstGeo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xmlns="" id="{5EDC3475-C426-0E72-212D-A1A8947A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84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09376A-66C6-D658-344F-CB483642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 com defeito de massa (5 kg)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9CE5BEDC-48EA-384D-ADF3-475B71EF8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60396"/>
            <a:ext cx="5387051" cy="285095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xmlns="" id="{C483C072-0741-2AD0-84EF-2BE690883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80" y="1939332"/>
            <a:ext cx="7318784" cy="35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9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960DEEB-AF45-1C9F-4323-CDB44836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 com defeito de massa (5 kg)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B6D6DA61-82CE-BED6-9689-3FF5141DC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090"/>
            <a:ext cx="10409538" cy="3704080"/>
          </a:xfrm>
        </p:spPr>
      </p:pic>
    </p:spTree>
    <p:extLst>
      <p:ext uri="{BB962C8B-B14F-4D97-AF65-F5344CB8AC3E}">
        <p14:creationId xmlns:p14="http://schemas.microsoft.com/office/powerpoint/2010/main" val="398476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6F1D922-1ECC-C761-5C3D-1196C10D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100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055647D1-A6B5-1818-AA39-4A16248A1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49868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39218A8-02AC-F09F-2D83-69425BEA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100 com </a:t>
            </a:r>
            <a:r>
              <a:rPr lang="en-US" dirty="0" err="1"/>
              <a:t>defeito</a:t>
            </a:r>
            <a:r>
              <a:rPr lang="en-US" dirty="0"/>
              <a:t> de </a:t>
            </a:r>
            <a:r>
              <a:rPr lang="en-US" dirty="0" err="1"/>
              <a:t>massa</a:t>
            </a:r>
            <a:r>
              <a:rPr lang="en-US" dirty="0"/>
              <a:t> (5kg)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xmlns="" id="{2D8D5F56-3833-8E77-0D1C-CFE24FEB4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915161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69</Words>
  <Application>Microsoft Office PowerPoint</Application>
  <PresentationFormat>Personalizar</PresentationFormat>
  <Paragraphs>12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Tema do Office</vt:lpstr>
      <vt:lpstr>Cadeia circular de átomos com massas iguais (e um defeito)</vt:lpstr>
      <vt:lpstr>Apresentação do PowerPoint</vt:lpstr>
      <vt:lpstr>N = 100</vt:lpstr>
      <vt:lpstr>Apresentação do PowerPoint</vt:lpstr>
      <vt:lpstr>Apresentação do PowerPoint</vt:lpstr>
      <vt:lpstr>N = 100 com defeito de massa (5 kg)</vt:lpstr>
      <vt:lpstr>N = 100 com defeito de massa (5 kg)</vt:lpstr>
      <vt:lpstr>N = 100</vt:lpstr>
      <vt:lpstr>N = 100 com defeito de massa (5kg)</vt:lpstr>
      <vt:lpstr>N = 1000</vt:lpstr>
      <vt:lpstr>N = 1000</vt:lpstr>
      <vt:lpstr>N = 10000</vt:lpstr>
      <vt:lpstr>N = 10000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Cadeia circular de átomos com massas iguais (e um defeito)</dc:title>
  <dc:creator>Matheus Ramos</dc:creator>
  <cp:lastModifiedBy>monteiro.ramos</cp:lastModifiedBy>
  <cp:revision>3</cp:revision>
  <dcterms:created xsi:type="dcterms:W3CDTF">2025-07-25T17:15:59Z</dcterms:created>
  <dcterms:modified xsi:type="dcterms:W3CDTF">2025-07-26T00:28:23Z</dcterms:modified>
</cp:coreProperties>
</file>