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6" r:id="rId8"/>
    <p:sldId id="267" r:id="rId9"/>
    <p:sldId id="268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6CE44-B031-6360-E90B-DCA2AF346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AC692C-A90C-A0D2-3C5E-E3F4090D6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7D457A-5594-6940-85B3-01454ED8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1A9DD8-5459-B0BF-00D1-231F31CA3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018D62-2E50-3984-EDAB-89F9B6BA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658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7107B2-7083-DE7E-FE89-105737E78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03211F-7D9B-B9C3-404F-B4147A8E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1C7565-2539-F11E-A36D-FEB69E02A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F2080A5-8FAF-7948-0234-940AE3442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3E200-76DE-90EF-99DF-F2F6750C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4836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98F5C99-F827-CDE3-CC36-F9A6059285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70FCFF-1148-10FD-1970-EFE187A74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F65036-E8D4-39DF-8B1A-94B772E3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FB1269-D16B-4921-D8D0-9F84DEE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34DF76-5EFB-09A0-DBE6-3E2D41F4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75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A0E54-2ECA-7DD6-1C9F-D7AE9ED21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29D62C-C159-D780-ED7A-218F5D34A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5004A5-E6E4-9E32-9960-54B91109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E7E963-6D85-A626-BB2D-8E681F03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80F148-9DDB-37C7-7B4D-EC199654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10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781AA-A5DE-F623-3996-0B5E0BC35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2DEEAD-5ADE-CEFF-A9F6-E646534C5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78BC0-F8DF-D466-3BDF-8F6D2DB6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E8D4E6-28A6-7339-87EC-C0AAABD3A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43E133-957F-0A34-8D29-AAFF4B68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4162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DB82F-4060-5A4B-C955-489C3B31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A1344D-C93B-712B-DB8B-2F381D0847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F69EF5E-6369-DA8E-7321-F4BC3E974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325EB8-52BC-D07E-D6E4-38DD376D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25C4F8-881F-A1A3-79BF-C3015A9B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753015-0836-E85A-168B-6ADC78A4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06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E90CC-2BBA-A0FC-B8EF-9B55010F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E3FB2D-2271-79FC-F536-60AF378FB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91CBE9-306D-5158-2418-382189F3C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815CF31-3858-3FFB-CED5-0E9B10A7C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9569CD-8009-C647-9320-2CBDFB287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1B1B077-9AC7-211A-FA79-143DBF825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F31E94-196B-D895-8AC9-CB3FC3F8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DCC85B-BA78-9BB6-8733-1FF8A50C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85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43433-4159-E9BA-1794-7AF5C3A77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BC2293-6BEC-4D72-3FAE-18E75C78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6CFDC3F-D412-F444-22F1-6CAB2CC9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0FD609-3845-1D82-1A84-9A55BF355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5137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F62926A-4DA2-D5D8-7EFB-7530D36B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408845A-395A-DC0E-A9A3-AC2ECF6C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F0E449-4658-A7F5-521E-85757E289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2982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CEA5C3-6870-5BF8-32BD-47886802C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8E601-E4AB-49CA-7282-2862622BE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9B12E1C-9B67-40B3-144C-EB2CE1A9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3383EC-45C3-8A32-5A43-BDA68C8E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ADE957B-F99E-B085-C14F-63A8532AD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657CA3D-91EE-003F-2AFC-900BD168E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59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74FB9-1A5A-4444-B854-54A6DD0FF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A9A919-9BDD-2B38-B294-8C46DE8798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970F85-29BF-4610-F9C7-6DA30A903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A9F91C-C806-AFFA-B9DF-F6946ACD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A82CEF-B33D-5F88-981B-5DE1D155F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14D40FC-57A6-F291-0AA4-4CDF4DFA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578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1668B17-E1BC-DE16-B82A-DBBC6117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31331C-F41C-3E3F-FEF7-07BF755C6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725FC0-AC68-9A12-31D6-C09834400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CB5CC9-CD30-428F-9DE9-0D3C9988F874}" type="datetimeFigureOut">
              <a:rPr lang="pt-BR" smtClean="0"/>
              <a:t>25/07/2025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ED81A1-A65F-DA62-03D4-87DBA782D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56FF4A-B402-4E81-2E3A-D4809D8A5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B3A83-17BE-477B-A043-CBD2934E956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58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6ED92-AE8C-A50A-BEC6-57E7269172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Cadeia circular de átomos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BE49A5-5FC9-4689-CB2D-AE0AB1479B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Matheus de Carvalho Monteiro Ramos</a:t>
            </a:r>
          </a:p>
          <a:p>
            <a:r>
              <a:rPr lang="pt-BR" dirty="0"/>
              <a:t>Física Computacional</a:t>
            </a:r>
          </a:p>
        </p:txBody>
      </p:sp>
    </p:spTree>
    <p:extLst>
      <p:ext uri="{BB962C8B-B14F-4D97-AF65-F5344CB8AC3E}">
        <p14:creationId xmlns:p14="http://schemas.microsoft.com/office/powerpoint/2010/main" val="278125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44DEC-8CAA-1F88-F508-F18B27FA0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9171AC0-9573-F6CE-A880-D1682CF4E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559" y="1825625"/>
            <a:ext cx="7782881" cy="4351338"/>
          </a:xfrm>
        </p:spPr>
      </p:pic>
    </p:spTree>
    <p:extLst>
      <p:ext uri="{BB962C8B-B14F-4D97-AF65-F5344CB8AC3E}">
        <p14:creationId xmlns:p14="http://schemas.microsoft.com/office/powerpoint/2010/main" val="350304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FF79C-B351-53C7-E556-AAF1B74D2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1F5821-A3FF-EEE8-4A35-6E4D8F3A8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2216" y="183796"/>
            <a:ext cx="8133228" cy="6153941"/>
          </a:xfrm>
        </p:spPr>
      </p:pic>
    </p:spTree>
    <p:extLst>
      <p:ext uri="{BB962C8B-B14F-4D97-AF65-F5344CB8AC3E}">
        <p14:creationId xmlns:p14="http://schemas.microsoft.com/office/powerpoint/2010/main" val="115222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2399E-B344-B943-3A01-B5519031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10000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5ABF4DE-F9DE-B1EB-9E62-D9E57F9EDA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993" y="1829291"/>
            <a:ext cx="9050013" cy="4344006"/>
          </a:xfrm>
        </p:spPr>
      </p:pic>
    </p:spTree>
    <p:extLst>
      <p:ext uri="{BB962C8B-B14F-4D97-AF65-F5344CB8AC3E}">
        <p14:creationId xmlns:p14="http://schemas.microsoft.com/office/powerpoint/2010/main" val="94938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8A400B-4A7A-1841-70B2-57F43B31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10000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5456887-B82E-E11E-39A1-734074041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4551" y="263782"/>
            <a:ext cx="7411344" cy="5872988"/>
          </a:xfrm>
        </p:spPr>
      </p:pic>
    </p:spTree>
    <p:extLst>
      <p:ext uri="{BB962C8B-B14F-4D97-AF65-F5344CB8AC3E}">
        <p14:creationId xmlns:p14="http://schemas.microsoft.com/office/powerpoint/2010/main" val="203923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185DDB-4B2A-AF19-0386-9AD9F934F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48DD9FB-3C62-C7DE-5043-9EA06F2C8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46309"/>
            <a:ext cx="11801526" cy="2164632"/>
          </a:xfrm>
        </p:spPr>
      </p:pic>
    </p:spTree>
    <p:extLst>
      <p:ext uri="{BB962C8B-B14F-4D97-AF65-F5344CB8AC3E}">
        <p14:creationId xmlns:p14="http://schemas.microsoft.com/office/powerpoint/2010/main" val="3976750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0A8474-04C7-149D-99E9-828A4785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7BBD315-BD2F-5B38-65D2-C49773527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4004" y="1369139"/>
            <a:ext cx="9116282" cy="5278989"/>
          </a:xfrm>
        </p:spPr>
      </p:pic>
    </p:spTree>
    <p:extLst>
      <p:ext uri="{BB962C8B-B14F-4D97-AF65-F5344CB8AC3E}">
        <p14:creationId xmlns:p14="http://schemas.microsoft.com/office/powerpoint/2010/main" val="4097620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61CCB-B5D1-90F5-638D-51B87D40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E082BD-D94C-03AA-6D5A-41724A9F9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3581BC5-D35B-9055-F366-EBC93885CE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6" y="1825625"/>
            <a:ext cx="10319895" cy="2590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4D3BF-3526-A19F-FB3C-2F1039DE8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AF5235-3B9A-608A-DF1D-E84002B53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47" y="434243"/>
            <a:ext cx="7846857" cy="5989513"/>
          </a:xfrm>
          <a:prstGeom prst="rect">
            <a:avLst/>
          </a:prstGeom>
        </p:spPr>
      </p:pic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5EDC3475-C426-0E72-212D-A1A8947A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842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9376A-66C6-D658-344F-CB483642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 com defeito de massa (5 kg)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CE5BEDC-48EA-384D-ADF3-475B71EF88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60396"/>
            <a:ext cx="5387051" cy="2850958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483C072-0741-2AD0-84EF-2BE690883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480" y="1939332"/>
            <a:ext cx="7318784" cy="354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93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0DEEB-AF45-1C9F-4323-CDB44836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 = 100 com defeito de massa (5 kg)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6D6DA61-82CE-BED6-9689-3FF5141DCD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090"/>
            <a:ext cx="10409538" cy="3704080"/>
          </a:xfrm>
        </p:spPr>
      </p:pic>
    </p:spTree>
    <p:extLst>
      <p:ext uri="{BB962C8B-B14F-4D97-AF65-F5344CB8AC3E}">
        <p14:creationId xmlns:p14="http://schemas.microsoft.com/office/powerpoint/2010/main" val="398476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1D922-1ECC-C761-5C3D-1196C10D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100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55647D1-A6B5-1818-AA39-4A16248A12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49868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218A8-02AC-F09F-2D83-69425BEA8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= 100 com </a:t>
            </a:r>
            <a:r>
              <a:rPr lang="en-US" dirty="0" err="1"/>
              <a:t>defeito</a:t>
            </a:r>
            <a:r>
              <a:rPr lang="en-US" dirty="0"/>
              <a:t> de </a:t>
            </a:r>
            <a:r>
              <a:rPr lang="en-US" dirty="0" err="1"/>
              <a:t>massa</a:t>
            </a:r>
            <a:r>
              <a:rPr lang="en-US" dirty="0"/>
              <a:t> (5kg)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8D5F56-3833-8E77-0D1C-CFE24FEB4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915161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61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Cadeia circular de átomos</vt:lpstr>
      <vt:lpstr>Apresentação do PowerPoint</vt:lpstr>
      <vt:lpstr>N = 100</vt:lpstr>
      <vt:lpstr>Apresentação do PowerPoint</vt:lpstr>
      <vt:lpstr>Apresentação do PowerPoint</vt:lpstr>
      <vt:lpstr>N = 100 com defeito de massa (5 kg)</vt:lpstr>
      <vt:lpstr>N = 100 com defeito de massa (5 kg)</vt:lpstr>
      <vt:lpstr>N = 100</vt:lpstr>
      <vt:lpstr>N = 100 com defeito de massa (5kg)</vt:lpstr>
      <vt:lpstr>N = 1000</vt:lpstr>
      <vt:lpstr>N = 1000</vt:lpstr>
      <vt:lpstr>N = 10000</vt:lpstr>
      <vt:lpstr>N = 10000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Ramos</dc:creator>
  <cp:lastModifiedBy>Matheus Ramos</cp:lastModifiedBy>
  <cp:revision>2</cp:revision>
  <dcterms:created xsi:type="dcterms:W3CDTF">2025-07-25T17:15:59Z</dcterms:created>
  <dcterms:modified xsi:type="dcterms:W3CDTF">2025-07-25T21:47:38Z</dcterms:modified>
</cp:coreProperties>
</file>