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iP20y8tLP1pWiVLF2NnBzFTg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Dias" userId="24d7ff5522ff08d3" providerId="LiveId" clId="{92585E56-7312-4C3A-89B6-0DDFAE6DA114}"/>
    <pc:docChg chg="modSld sldOrd">
      <pc:chgData name="Vinícius Dias" userId="24d7ff5522ff08d3" providerId="LiveId" clId="{92585E56-7312-4C3A-89B6-0DDFAE6DA114}" dt="2021-06-03T21:15:56.850" v="1"/>
      <pc:docMkLst>
        <pc:docMk/>
      </pc:docMkLst>
      <pc:sldChg chg="ord">
        <pc:chgData name="Vinícius Dias" userId="24d7ff5522ff08d3" providerId="LiveId" clId="{92585E56-7312-4C3A-89B6-0DDFAE6DA114}" dt="2021-06-03T21:15:56.850" v="1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8005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Deseja-se mapear os processos de uma barbearia.</a:t>
            </a:r>
            <a:endParaRPr/>
          </a:p>
          <a:p>
            <a:pPr marL="54800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Quando um cliente entra em contato com o estabelecimento, ele solicita um agendamento de horário para realizar algum procedimento estético fornecido pela barbearia. </a:t>
            </a:r>
            <a:endParaRPr/>
          </a:p>
          <a:p>
            <a:pPr marL="54800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Se o cliente aceitar o valor, o atendente irá verificar se há horários vagos na agenda e retornará uma resposta ao cliente. </a:t>
            </a:r>
            <a:endParaRPr/>
          </a:p>
          <a:p>
            <a:pPr marL="54800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Se houver um horário disponível e consentimento entre o cliente e o estabelecimento sobre o horário, será feita uma reserva para uma data e horário específicos. Se não, o processo será finalizado.</a:t>
            </a:r>
            <a:endParaRPr/>
          </a:p>
          <a:p>
            <a:pPr marL="54800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Após a realização do serviço, o cliente se dirige a recepção e efetua o pagamento.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Barbearia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>
            <a:endCxn id="92" idx="3"/>
          </p:cNvCxnSpPr>
          <p:nvPr/>
        </p:nvCxnSpPr>
        <p:spPr>
          <a:xfrm rot="10800000">
            <a:off x="2727363" y="3188349"/>
            <a:ext cx="38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991328" y="2552245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296984" y="463827"/>
            <a:ext cx="2075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44555" y="79982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negócio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386716" y="2303068"/>
            <a:ext cx="34614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horário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agendamento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Agendamento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horário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5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487376" y="3154015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Agendamento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agendamento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2433711" y="755705"/>
            <a:ext cx="9273126" cy="560637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 rot="10800000">
            <a:off x="2221198" y="1990094"/>
            <a:ext cx="586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4"/>
          <p:cNvSpPr/>
          <p:nvPr/>
        </p:nvSpPr>
        <p:spPr>
          <a:xfrm>
            <a:off x="485163" y="1249334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7492571" y="755705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932402" y="1359928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084098" y="3208718"/>
            <a:ext cx="2318851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serviço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4"/>
          <p:cNvCxnSpPr>
            <a:stCxn id="119" idx="3"/>
          </p:cNvCxnSpPr>
          <p:nvPr/>
        </p:nvCxnSpPr>
        <p:spPr>
          <a:xfrm>
            <a:off x="9534004" y="2628900"/>
            <a:ext cx="0" cy="57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344554" y="79982"/>
            <a:ext cx="6273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068397" y="126061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567056" y="3176858"/>
            <a:ext cx="2318851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Recepcionar 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4721567" y="2728216"/>
            <a:ext cx="0" cy="3546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4"/>
          <p:cNvCxnSpPr>
            <a:stCxn id="116" idx="5"/>
            <a:endCxn id="116" idx="5"/>
          </p:cNvCxnSpPr>
          <p:nvPr/>
        </p:nvCxnSpPr>
        <p:spPr>
          <a:xfrm>
            <a:off x="6205689" y="187303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/>
          <p:nvPr/>
        </p:nvSpPr>
        <p:spPr>
          <a:xfrm>
            <a:off x="4983111" y="3168802"/>
            <a:ext cx="2318851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atendimento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4721567" y="3082904"/>
            <a:ext cx="919578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4"/>
          <p:cNvCxnSpPr/>
          <p:nvPr/>
        </p:nvCxnSpPr>
        <p:spPr>
          <a:xfrm>
            <a:off x="4206240" y="3082904"/>
            <a:ext cx="515327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4"/>
          <p:cNvCxnSpPr/>
          <p:nvPr/>
        </p:nvCxnSpPr>
        <p:spPr>
          <a:xfrm>
            <a:off x="4206240" y="3082904"/>
            <a:ext cx="0" cy="346096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4"/>
          <p:cNvCxnSpPr/>
          <p:nvPr/>
        </p:nvCxnSpPr>
        <p:spPr>
          <a:xfrm>
            <a:off x="5641145" y="3082904"/>
            <a:ext cx="0" cy="346096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Vinícius Dias</cp:lastModifiedBy>
  <cp:revision>1</cp:revision>
  <dcterms:modified xsi:type="dcterms:W3CDTF">2021-06-03T21:22:33Z</dcterms:modified>
</cp:coreProperties>
</file>