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66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8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89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27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14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95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77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3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8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71F80-CB99-4CD3-9FA2-234D3614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pt-BR" dirty="0"/>
              <a:t>Exercícios monitoria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75E23D-6D98-46F2-87A2-E351B4EED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E63C73D-488F-47BC-ACAE-D9DC0E48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4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1ED-3386-4CD6-8C6B-716245F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Criar uma lista de compras </a:t>
            </a:r>
            <a:r>
              <a:rPr lang="pt-BR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Idêntica</a:t>
            </a:r>
            <a:r>
              <a:rPr lang="pt-BR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seguinte imagem: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3192EE-09AB-4FEF-B3A5-8353AA29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CF1103-6430-43D3-B204-E8AF9C0DE0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5006"/>
            <a:ext cx="4563794" cy="385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47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35309-65A5-4F1D-ABE8-A2836112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702A82-7C41-4DB9-A6D7-44A4DA56A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5223"/>
            <a:ext cx="7827498" cy="4629479"/>
          </a:xfrm>
        </p:spPr>
      </p:pic>
    </p:spTree>
    <p:extLst>
      <p:ext uri="{BB962C8B-B14F-4D97-AF65-F5344CB8AC3E}">
        <p14:creationId xmlns:p14="http://schemas.microsoft.com/office/powerpoint/2010/main" val="375349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78C6F-2096-4948-811F-9EAF123E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07"/>
            <a:ext cx="10515600" cy="1325563"/>
          </a:xfrm>
        </p:spPr>
        <p:txBody>
          <a:bodyPr/>
          <a:lstStyle/>
          <a:p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Criar uma tabela com três linhas e duas colunas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308C240-D3EE-4D97-8071-B2451610C7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74" y="2351870"/>
            <a:ext cx="4920726" cy="2431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88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BFFCF-5B26-4B83-ADA5-EFAF976D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D0A197-22AC-4A9C-B8F2-2078A17EC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1219"/>
            <a:ext cx="7077003" cy="5171656"/>
          </a:xfrm>
        </p:spPr>
      </p:pic>
    </p:spTree>
    <p:extLst>
      <p:ext uri="{BB962C8B-B14F-4D97-AF65-F5344CB8AC3E}">
        <p14:creationId xmlns:p14="http://schemas.microsoft.com/office/powerpoint/2010/main" val="35846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1ED-3386-4CD6-8C6B-716245F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25"/>
            <a:ext cx="10515600" cy="1325563"/>
          </a:xfrm>
        </p:spPr>
        <p:txBody>
          <a:bodyPr/>
          <a:lstStyle/>
          <a:p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Criar uma tabela com três linhas e três colunas, sendo a primeira ocupando todas colunas e a segunda coluna da linha dois ocupando duas linhas e colunas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8DFEBAA-3D24-472E-B912-3E94E196C2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28" y="2149728"/>
            <a:ext cx="5219071" cy="2107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7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718A2-FF45-4796-93EF-26B98861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E4C07B-6CF4-466C-A3F2-1670F74CA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96829"/>
            <a:ext cx="7053775" cy="4945042"/>
          </a:xfrm>
        </p:spPr>
      </p:pic>
    </p:spTree>
    <p:extLst>
      <p:ext uri="{BB962C8B-B14F-4D97-AF65-F5344CB8AC3E}">
        <p14:creationId xmlns:p14="http://schemas.microsoft.com/office/powerpoint/2010/main" val="303573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1ED-3386-4CD6-8C6B-716245F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25"/>
            <a:ext cx="10515600" cy="1325563"/>
          </a:xfrm>
        </p:spPr>
        <p:txBody>
          <a:bodyPr/>
          <a:lstStyle/>
          <a:p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Criar uma tabela </a:t>
            </a:r>
            <a:r>
              <a:rPr lang="pt-BR" sz="20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Idêntica</a:t>
            </a:r>
            <a:r>
              <a:rPr lang="pt-BR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seguinte imagem: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1D8A617-F775-4A60-9C62-90C5DDE2A4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69623"/>
            <a:ext cx="5900225" cy="2680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62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76CEB-6AEF-462B-A644-1B93430D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054875-7A15-4818-9122-CB8587D09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8010"/>
            <a:ext cx="6622774" cy="5174865"/>
          </a:xfrm>
        </p:spPr>
      </p:pic>
    </p:spTree>
    <p:extLst>
      <p:ext uri="{BB962C8B-B14F-4D97-AF65-F5344CB8AC3E}">
        <p14:creationId xmlns:p14="http://schemas.microsoft.com/office/powerpoint/2010/main" val="407790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1ED-3386-4CD6-8C6B-716245F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25"/>
            <a:ext cx="10515600" cy="1325563"/>
          </a:xfrm>
        </p:spPr>
        <p:txBody>
          <a:bodyPr/>
          <a:lstStyle/>
          <a:p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Criar uma tabela com duas listas, ordenada e não ordenada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A7A3BB5-AF76-4712-80AE-6C6E6E6667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35" y="1745006"/>
            <a:ext cx="5156365" cy="2883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17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54742-EB33-4149-9262-19381F18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E4796E-ACF8-4A7D-A524-B9A11117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0581"/>
            <a:ext cx="6733965" cy="4993482"/>
          </a:xfrm>
        </p:spPr>
      </p:pic>
    </p:spTree>
    <p:extLst>
      <p:ext uri="{BB962C8B-B14F-4D97-AF65-F5344CB8AC3E}">
        <p14:creationId xmlns:p14="http://schemas.microsoft.com/office/powerpoint/2010/main" val="16776159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24412A"/>
      </a:dk2>
      <a:lt2>
        <a:srgbClr val="E8EAED"/>
      </a:lt2>
      <a:accent1>
        <a:srgbClr val="E58E24"/>
      </a:accent1>
      <a:accent2>
        <a:srgbClr val="AAA412"/>
      </a:accent2>
      <a:accent3>
        <a:srgbClr val="7AB11F"/>
      </a:accent3>
      <a:accent4>
        <a:srgbClr val="35B914"/>
      </a:accent4>
      <a:accent5>
        <a:srgbClr val="21BA42"/>
      </a:accent5>
      <a:accent6>
        <a:srgbClr val="14B87C"/>
      </a:accent6>
      <a:hlink>
        <a:srgbClr val="5588C6"/>
      </a:hlink>
      <a:folHlink>
        <a:srgbClr val="848484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ShapesVTI</vt:lpstr>
      <vt:lpstr>Exercícios monitoria</vt:lpstr>
      <vt:lpstr>1. Criar uma tabela com três linhas e duas colunas </vt:lpstr>
      <vt:lpstr>1.</vt:lpstr>
      <vt:lpstr>2. Criar uma tabela com três linhas e três colunas, sendo a primeira ocupando todas colunas e a segunda coluna da linha dois ocupando duas linhas e colunas </vt:lpstr>
      <vt:lpstr>2. </vt:lpstr>
      <vt:lpstr>3. Criar uma tabela Idêntica a seguinte imagem:  </vt:lpstr>
      <vt:lpstr>3. </vt:lpstr>
      <vt:lpstr>4. Criar uma tabela com duas listas, ordenada e não ordenada   </vt:lpstr>
      <vt:lpstr>4.</vt:lpstr>
      <vt:lpstr>5. Criar uma lista de compras Idêntica a seguinte imagem:    </vt:lpstr>
      <vt:lpstr>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monitoria</dc:title>
  <dc:creator>JOSÉ ALISSON BEZERRA DE SOUZA</dc:creator>
  <cp:lastModifiedBy>JOSÉ ALISSON BEZERRA DE SOUZA</cp:lastModifiedBy>
  <cp:revision>2</cp:revision>
  <dcterms:created xsi:type="dcterms:W3CDTF">2020-09-24T16:33:52Z</dcterms:created>
  <dcterms:modified xsi:type="dcterms:W3CDTF">2020-09-24T16:48:22Z</dcterms:modified>
</cp:coreProperties>
</file>