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6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D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71851-42CA-8A1A-378B-DCE29AF443CF}" v="2" dt="2020-04-06T00:42:34.638"/>
    <p1510:client id="{0E813CF3-FCD5-757D-0A50-953899C6E38F}" v="530" dt="2020-04-05T23:04:48.512"/>
    <p1510:client id="{1852267A-2BA9-3B81-8387-D5DFB80610FE}" v="749" dt="2020-04-08T00:16:54.807"/>
    <p1510:client id="{1C09C0C2-1433-4F9E-06D8-9B53FB37BF33}" v="184" dt="2020-04-06T22:48:38.071"/>
    <p1510:client id="{2E188D59-5A0C-5CF1-4022-A3D7E160356C}" v="7" dt="2020-04-06T22:20:41.117"/>
    <p1510:client id="{2E8DE6D8-D3E3-2614-DDFF-C4A684BBCEDA}" v="20" dt="2020-04-08T00:36:00.768"/>
    <p1510:client id="{32BB4825-1C12-6192-7A0A-4ADEF6AFB43F}" v="63" dt="2020-04-06T23:23:00.921"/>
    <p1510:client id="{48DAE55C-55A5-F370-A38A-B342C479FAEF}" v="941" dt="2020-04-08T00:39:10.064"/>
    <p1510:client id="{52904CA8-80E3-D226-9861-7AEF5241E888}" v="745" dt="2020-04-05T23:06:11.441"/>
    <p1510:client id="{731D8E3C-D3ED-4B4E-817D-6B37DC82FCCC}" v="308" dt="2020-04-08T03:08:35.695"/>
    <p1510:client id="{8091D129-C7CE-EF5D-8031-AC14D6599478}" v="25" dt="2020-04-06T22:55:23.886"/>
    <p1510:client id="{BCA03042-76A7-E4E7-FB18-743878138EB5}" v="147" dt="2020-04-07T23:40:41.393"/>
    <p1510:client id="{F879AE70-485A-CDF1-8A1A-09034F230350}" v="74" dt="2020-04-08T00:31:06.994"/>
    <p1510:client id="{FD153A31-E7C4-21F9-8972-E920BB8DAEA4}" v="645" dt="2020-04-08T01:57:05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421B7-45A7-4765-BF3B-A54EAED808C2}" type="datetimeFigureOut">
              <a:rPr lang="en-US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8E072-155D-4915-9897-F10CC38ECF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Vocês vão precisar me explicar umas coisas aqui....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8E072-155D-4915-9897-F10CC38ECF7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8" descr="A picture containing parked, parking, meter, people&#10;&#10;Description generated with very high confidence">
            <a:extLst>
              <a:ext uri="{FF2B5EF4-FFF2-40B4-BE49-F238E27FC236}">
                <a16:creationId xmlns:a16="http://schemas.microsoft.com/office/drawing/2014/main" id="{C8FED2A1-DB24-4B93-9132-083A719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" y="1006310"/>
            <a:ext cx="12199534" cy="58493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3D14D8-92D8-4CA7-8FF2-A941D430CF39}"/>
              </a:ext>
            </a:extLst>
          </p:cNvPr>
          <p:cNvSpPr/>
          <p:nvPr/>
        </p:nvSpPr>
        <p:spPr>
          <a:xfrm>
            <a:off x="5199" y="-257"/>
            <a:ext cx="12187784" cy="1007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                                      </a:t>
            </a:r>
            <a:r>
              <a:rPr lang="en-US" err="1">
                <a:solidFill>
                  <a:schemeClr val="tx1"/>
                </a:solidFill>
                <a:cs typeface="Calibri"/>
              </a:rPr>
              <a:t>Analisar</a:t>
            </a:r>
            <a:r>
              <a:rPr lang="en-US">
                <a:solidFill>
                  <a:schemeClr val="tx1"/>
                </a:solidFill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cs typeface="Calibri"/>
              </a:rPr>
              <a:t>Gráfico</a:t>
            </a:r>
            <a:r>
              <a:rPr lang="en-US">
                <a:solidFill>
                  <a:schemeClr val="tx1"/>
                </a:solidFill>
                <a:cs typeface="Calibri"/>
              </a:rPr>
              <a:t>                       Status do Sensor                               </a:t>
            </a:r>
            <a:r>
              <a:rPr lang="en-US" err="1">
                <a:solidFill>
                  <a:schemeClr val="tx1"/>
                </a:solidFill>
                <a:cs typeface="Calibri"/>
              </a:rPr>
              <a:t>Previsão</a:t>
            </a:r>
            <a:r>
              <a:rPr lang="en-US">
                <a:solidFill>
                  <a:schemeClr val="tx1"/>
                </a:solidFill>
                <a:cs typeface="Calibri"/>
              </a:rPr>
              <a:t>  do tempo </a:t>
            </a:r>
            <a:r>
              <a:rPr lang="en-US" b="1">
                <a:solidFill>
                  <a:schemeClr val="tx1"/>
                </a:solidFill>
                <a:cs typeface="Calibri"/>
              </a:rPr>
              <a:t>       </a:t>
            </a:r>
          </a:p>
        </p:txBody>
      </p:sp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C0F230-7DF4-4FD7-B0CB-262CC089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041" y="218760"/>
            <a:ext cx="644356" cy="533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ACE00-A529-4EB1-BCF1-C0FAB0B41BC5}"/>
              </a:ext>
            </a:extLst>
          </p:cNvPr>
          <p:cNvSpPr txBox="1"/>
          <p:nvPr/>
        </p:nvSpPr>
        <p:spPr>
          <a:xfrm>
            <a:off x="10566565" y="262957"/>
            <a:ext cx="1094762" cy="4748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cs typeface="Calibri"/>
              </a:rPr>
              <a:t>Owner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F25DAC-D7E1-4EA0-9CA8-9F43B86DCEBF}"/>
              </a:ext>
            </a:extLst>
          </p:cNvPr>
          <p:cNvSpPr/>
          <p:nvPr/>
        </p:nvSpPr>
        <p:spPr>
          <a:xfrm>
            <a:off x="12362785" y="147482"/>
            <a:ext cx="2010104" cy="57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Sair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D25324-74EA-4A63-916B-73087D77311E}"/>
              </a:ext>
            </a:extLst>
          </p:cNvPr>
          <p:cNvSpPr/>
          <p:nvPr/>
        </p:nvSpPr>
        <p:spPr>
          <a:xfrm>
            <a:off x="12368238" y="716878"/>
            <a:ext cx="2010104" cy="57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/>
                </a:solidFill>
                <a:cs typeface="Calibri"/>
              </a:rPr>
              <a:t>Informações</a:t>
            </a:r>
            <a:r>
              <a:rPr lang="en-US">
                <a:solidFill>
                  <a:schemeClr val="tx1"/>
                </a:solidFill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cs typeface="Calibri"/>
              </a:rPr>
              <a:t>pessoas</a:t>
            </a:r>
          </a:p>
        </p:txBody>
      </p:sp>
      <p:pic>
        <p:nvPicPr>
          <p:cNvPr id="2" name="Graphic 2" descr="Bar chart">
            <a:extLst>
              <a:ext uri="{FF2B5EF4-FFF2-40B4-BE49-F238E27FC236}">
                <a16:creationId xmlns:a16="http://schemas.microsoft.com/office/drawing/2014/main" id="{A92E9265-2FCF-4418-A493-1AA087ABB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895" y="162512"/>
            <a:ext cx="569344" cy="554967"/>
          </a:xfrm>
          <a:prstGeom prst="rect">
            <a:avLst/>
          </a:prstGeom>
        </p:spPr>
      </p:pic>
      <p:pic>
        <p:nvPicPr>
          <p:cNvPr id="3" name="Graphic 5" descr="Statistics">
            <a:extLst>
              <a:ext uri="{FF2B5EF4-FFF2-40B4-BE49-F238E27FC236}">
                <a16:creationId xmlns:a16="http://schemas.microsoft.com/office/drawing/2014/main" id="{6AA46BD2-CB73-417A-999C-8E2B85BB0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8926" y="238861"/>
            <a:ext cx="569344" cy="526212"/>
          </a:xfrm>
          <a:prstGeom prst="rect">
            <a:avLst/>
          </a:prstGeom>
        </p:spPr>
      </p:pic>
      <p:pic>
        <p:nvPicPr>
          <p:cNvPr id="15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42CC38-4F02-48FF-9D35-DF2A88C13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4" y="106789"/>
            <a:ext cx="654270" cy="654270"/>
          </a:xfrm>
          <a:prstGeom prst="rect">
            <a:avLst/>
          </a:prstGeom>
        </p:spPr>
      </p:pic>
      <p:pic>
        <p:nvPicPr>
          <p:cNvPr id="6" name="Graphic 6" descr="Partial sun">
            <a:extLst>
              <a:ext uri="{FF2B5EF4-FFF2-40B4-BE49-F238E27FC236}">
                <a16:creationId xmlns:a16="http://schemas.microsoft.com/office/drawing/2014/main" id="{C9BD84B0-6B96-4DD9-B104-A927667567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9333" y="153341"/>
            <a:ext cx="612476" cy="612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21B188-5040-472A-A9CE-23FB27E59278}"/>
              </a:ext>
            </a:extLst>
          </p:cNvPr>
          <p:cNvSpPr txBox="1"/>
          <p:nvPr/>
        </p:nvSpPr>
        <p:spPr>
          <a:xfrm>
            <a:off x="609748" y="346990"/>
            <a:ext cx="1099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Six-Mind</a:t>
            </a:r>
          </a:p>
        </p:txBody>
      </p:sp>
    </p:spTree>
    <p:extLst>
      <p:ext uri="{BB962C8B-B14F-4D97-AF65-F5344CB8AC3E}">
        <p14:creationId xmlns:p14="http://schemas.microsoft.com/office/powerpoint/2010/main" val="3810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E1573E-80A4-4C15-9849-18D262856B34}"/>
              </a:ext>
            </a:extLst>
          </p:cNvPr>
          <p:cNvSpPr txBox="1"/>
          <p:nvPr/>
        </p:nvSpPr>
        <p:spPr>
          <a:xfrm>
            <a:off x="928778" y="13600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   Sensor de </a:t>
            </a:r>
            <a:r>
              <a:rPr lang="en-US" err="1">
                <a:cs typeface="Calibri"/>
              </a:rPr>
              <a:t>Temperatura</a:t>
            </a:r>
            <a:endParaRPr lang="en-US">
              <a:cs typeface="Calibri"/>
            </a:endParaRPr>
          </a:p>
        </p:txBody>
      </p:sp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E73B8B0-5061-43A5-8E81-CA12B701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3" y="4400393"/>
            <a:ext cx="3591464" cy="23560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44D819-EC8F-4709-AA43-C57A3B74A9DB}"/>
              </a:ext>
            </a:extLst>
          </p:cNvPr>
          <p:cNvSpPr txBox="1"/>
          <p:nvPr/>
        </p:nvSpPr>
        <p:spPr>
          <a:xfrm>
            <a:off x="942256" y="3947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</a:t>
            </a:r>
            <a:r>
              <a:rPr lang="en-US" err="1"/>
              <a:t>Gráfico</a:t>
            </a:r>
            <a:r>
              <a:rPr lang="en-US"/>
              <a:t> dos </a:t>
            </a:r>
            <a:r>
              <a:rPr lang="en-US" err="1"/>
              <a:t>últimos</a:t>
            </a:r>
            <a:r>
              <a:rPr lang="en-US"/>
              <a:t> </a:t>
            </a:r>
            <a:r>
              <a:rPr lang="en-US" err="1"/>
              <a:t>dias</a:t>
            </a:r>
            <a:endParaRPr lang="en-US">
              <a:cs typeface="Calibri"/>
            </a:endParaRPr>
          </a:p>
        </p:txBody>
      </p:sp>
      <p:pic>
        <p:nvPicPr>
          <p:cNvPr id="19" name="Graphic 19" descr="Thermometer">
            <a:extLst>
              <a:ext uri="{FF2B5EF4-FFF2-40B4-BE49-F238E27FC236}">
                <a16:creationId xmlns:a16="http://schemas.microsoft.com/office/drawing/2014/main" id="{406ED4E9-9F23-469C-9DA7-3CC16E7AA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083" y="1835989"/>
            <a:ext cx="1446362" cy="14319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4D69D2-0C67-4790-9DBC-2E249BBBCE9B}"/>
              </a:ext>
            </a:extLst>
          </p:cNvPr>
          <p:cNvSpPr txBox="1"/>
          <p:nvPr/>
        </p:nvSpPr>
        <p:spPr>
          <a:xfrm>
            <a:off x="1963947" y="202145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35°C</a:t>
            </a:r>
          </a:p>
        </p:txBody>
      </p:sp>
      <p:pic>
        <p:nvPicPr>
          <p:cNvPr id="10" name="Picture 3" descr="A picture containing clock, table&#10;&#10;Description generated with very high confidence">
            <a:extLst>
              <a:ext uri="{FF2B5EF4-FFF2-40B4-BE49-F238E27FC236}">
                <a16:creationId xmlns:a16="http://schemas.microsoft.com/office/drawing/2014/main" id="{BAD9A573-25E4-4D9B-8660-FDA073BF5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" y="-30"/>
            <a:ext cx="12185402" cy="8778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BB6DD-EC30-44F8-99CA-A8380EE1ADCD}"/>
              </a:ext>
            </a:extLst>
          </p:cNvPr>
          <p:cNvSpPr txBox="1"/>
          <p:nvPr/>
        </p:nvSpPr>
        <p:spPr>
          <a:xfrm>
            <a:off x="1963947" y="2409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No </a:t>
            </a:r>
            <a:r>
              <a:rPr lang="en-US" err="1">
                <a:solidFill>
                  <a:srgbClr val="FF0000"/>
                </a:solidFill>
                <a:cs typeface="Calibri"/>
              </a:rPr>
              <a:t>momento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C8C77-A1B2-4704-B2E0-7DAEF79101D7}"/>
              </a:ext>
            </a:extLst>
          </p:cNvPr>
          <p:cNvSpPr txBox="1"/>
          <p:nvPr/>
        </p:nvSpPr>
        <p:spPr>
          <a:xfrm>
            <a:off x="8275607" y="13600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   Sensor de  </a:t>
            </a:r>
            <a:r>
              <a:rPr lang="en-US" err="1">
                <a:cs typeface="Calibri"/>
              </a:rPr>
              <a:t>Umidade</a:t>
            </a:r>
          </a:p>
        </p:txBody>
      </p:sp>
      <p:pic>
        <p:nvPicPr>
          <p:cNvPr id="3" name="Graphic 3" descr="Water">
            <a:extLst>
              <a:ext uri="{FF2B5EF4-FFF2-40B4-BE49-F238E27FC236}">
                <a16:creationId xmlns:a16="http://schemas.microsoft.com/office/drawing/2014/main" id="{42E63985-9F49-48E3-B784-18E68BCEB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951" y="1835989"/>
            <a:ext cx="1187569" cy="12019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68A55B-3F4D-4D2C-A785-7A7D20540FD2}"/>
              </a:ext>
            </a:extLst>
          </p:cNvPr>
          <p:cNvSpPr txBox="1"/>
          <p:nvPr/>
        </p:nvSpPr>
        <p:spPr>
          <a:xfrm>
            <a:off x="9282022" y="202145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cs typeface="Calibri"/>
              </a:rPr>
              <a:t>70 %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1EAA3-1057-4206-AC93-EF3A03E63DDD}"/>
              </a:ext>
            </a:extLst>
          </p:cNvPr>
          <p:cNvSpPr txBox="1"/>
          <p:nvPr/>
        </p:nvSpPr>
        <p:spPr>
          <a:xfrm>
            <a:off x="9282022" y="2438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cs typeface="Calibri"/>
              </a:rPr>
              <a:t>No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momento</a:t>
            </a:r>
            <a:endParaRPr lang="en-US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1DD2BD-E842-4B99-B633-02A37FC1E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6740" y="4391335"/>
            <a:ext cx="3807124" cy="23741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88A05-4975-4CCB-823E-9DF99CD5D445}"/>
              </a:ext>
            </a:extLst>
          </p:cNvPr>
          <p:cNvSpPr txBox="1"/>
          <p:nvPr/>
        </p:nvSpPr>
        <p:spPr>
          <a:xfrm>
            <a:off x="8087803" y="39471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Gráfico</a:t>
            </a:r>
            <a:r>
              <a:rPr lang="en-US"/>
              <a:t> dos </a:t>
            </a:r>
            <a:r>
              <a:rPr lang="en-US" err="1"/>
              <a:t>últimos</a:t>
            </a:r>
            <a:r>
              <a:rPr lang="en-US"/>
              <a:t> </a:t>
            </a:r>
            <a:r>
              <a:rPr lang="en-US" err="1"/>
              <a:t>dias</a:t>
            </a:r>
          </a:p>
        </p:txBody>
      </p:sp>
    </p:spTree>
    <p:extLst>
      <p:ext uri="{BB962C8B-B14F-4D97-AF65-F5344CB8AC3E}">
        <p14:creationId xmlns:p14="http://schemas.microsoft.com/office/powerpoint/2010/main" val="96021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1CD35F0-B807-48ED-8FE4-B7BB4611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1" y="980486"/>
            <a:ext cx="12202261" cy="5874689"/>
          </a:xfrm>
          <a:prstGeom prst="rect">
            <a:avLst/>
          </a:prstGeom>
        </p:spPr>
      </p:pic>
      <p:pic>
        <p:nvPicPr>
          <p:cNvPr id="3" name="Picture 3" descr="A picture containing clock, table&#10;&#10;Description generated with very high confidence">
            <a:extLst>
              <a:ext uri="{FF2B5EF4-FFF2-40B4-BE49-F238E27FC236}">
                <a16:creationId xmlns:a16="http://schemas.microsoft.com/office/drawing/2014/main" id="{59635A70-70D1-41AB-87CE-CA50506E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" y="57479"/>
            <a:ext cx="11532474" cy="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C5EEBF2A-203A-4BA8-82A8-A8751C1D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4479"/>
            <a:ext cx="12203499" cy="686695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DFEC4-35AD-4699-9370-E0BFEE5459DA}"/>
              </a:ext>
            </a:extLst>
          </p:cNvPr>
          <p:cNvSpPr/>
          <p:nvPr/>
        </p:nvSpPr>
        <p:spPr>
          <a:xfrm>
            <a:off x="4272053" y="814300"/>
            <a:ext cx="3637470" cy="5607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15D48A-011E-4061-B01B-857D68EB8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588" y="535062"/>
            <a:ext cx="831261" cy="692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05D0C0-9DA3-4C26-A25C-C10BA9F47711}"/>
              </a:ext>
            </a:extLst>
          </p:cNvPr>
          <p:cNvSpPr txBox="1"/>
          <p:nvPr/>
        </p:nvSpPr>
        <p:spPr>
          <a:xfrm>
            <a:off x="4708225" y="140143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Cadastro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C2ACA7-A7C8-4A1F-A79E-C45E03537CB7}"/>
              </a:ext>
            </a:extLst>
          </p:cNvPr>
          <p:cNvSpPr/>
          <p:nvPr/>
        </p:nvSpPr>
        <p:spPr>
          <a:xfrm>
            <a:off x="4629689" y="2163972"/>
            <a:ext cx="2932980" cy="517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Email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000D56-AB4C-420B-B124-CCB147B9772A}"/>
              </a:ext>
            </a:extLst>
          </p:cNvPr>
          <p:cNvSpPr/>
          <p:nvPr/>
        </p:nvSpPr>
        <p:spPr>
          <a:xfrm>
            <a:off x="4629688" y="2854085"/>
            <a:ext cx="2932980" cy="517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Password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7DA925-198A-41A3-A90D-3E3002054522}"/>
              </a:ext>
            </a:extLst>
          </p:cNvPr>
          <p:cNvSpPr/>
          <p:nvPr/>
        </p:nvSpPr>
        <p:spPr>
          <a:xfrm>
            <a:off x="4628791" y="3543300"/>
            <a:ext cx="2932979" cy="5319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Cadastrar</a:t>
            </a:r>
            <a:r>
              <a:rPr lang="en-US">
                <a:cs typeface="Calibri"/>
              </a:rPr>
              <a:t>-se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18CF03-0C7E-419A-8BA8-33A769838914}"/>
              </a:ext>
            </a:extLst>
          </p:cNvPr>
          <p:cNvSpPr/>
          <p:nvPr/>
        </p:nvSpPr>
        <p:spPr>
          <a:xfrm>
            <a:off x="4614413" y="4750997"/>
            <a:ext cx="2932979" cy="53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FF0000"/>
                </a:solidFill>
                <a:cs typeface="Calibri"/>
              </a:rPr>
              <a:t>Cadastrar</a:t>
            </a:r>
            <a:r>
              <a:rPr lang="en-US">
                <a:solidFill>
                  <a:srgbClr val="FF0000"/>
                </a:solidFill>
                <a:cs typeface="Calibri"/>
              </a:rPr>
              <a:t>-se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51024D03-BAD0-47C6-8819-271503124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020" y="4838700"/>
            <a:ext cx="386751" cy="37237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49A1E2-42FD-41C7-9E89-10A710FC99CD}"/>
              </a:ext>
            </a:extLst>
          </p:cNvPr>
          <p:cNvSpPr/>
          <p:nvPr/>
        </p:nvSpPr>
        <p:spPr>
          <a:xfrm>
            <a:off x="4628790" y="5369223"/>
            <a:ext cx="2932979" cy="53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70C0"/>
                </a:solidFill>
                <a:cs typeface="Calibri"/>
              </a:rPr>
              <a:t>Cadastrar</a:t>
            </a:r>
            <a:r>
              <a:rPr lang="en-US">
                <a:solidFill>
                  <a:srgbClr val="0070C0"/>
                </a:solidFill>
                <a:cs typeface="Calibri"/>
              </a:rPr>
              <a:t>-se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194C68FB-43A5-4FA4-ADE3-01523BDE2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889" y="5442549"/>
            <a:ext cx="357996" cy="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3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C5EEBF2A-203A-4BA8-82A8-A8751C1D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4479"/>
            <a:ext cx="12203499" cy="6866958"/>
          </a:xfrm>
          <a:prstGeom prst="rect">
            <a:avLst/>
          </a:prstGeom>
        </p:spPr>
      </p:pic>
      <p:pic>
        <p:nvPicPr>
          <p:cNvPr id="5" name="Picture 5" descr="A picture containing mirror, drawing&#10;&#10;Description generated with very high confidence">
            <a:extLst>
              <a:ext uri="{FF2B5EF4-FFF2-40B4-BE49-F238E27FC236}">
                <a16:creationId xmlns:a16="http://schemas.microsoft.com/office/drawing/2014/main" id="{0D7893BE-8CD6-4201-A309-341866C9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908" y="62752"/>
            <a:ext cx="3437219" cy="62842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05D0C0-9DA3-4C26-A25C-C10BA9F47711}"/>
              </a:ext>
            </a:extLst>
          </p:cNvPr>
          <p:cNvSpPr txBox="1"/>
          <p:nvPr/>
        </p:nvSpPr>
        <p:spPr>
          <a:xfrm>
            <a:off x="4708225" y="140143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Berlin Sans FB Demi"/>
                <a:cs typeface="Calibri"/>
              </a:rPr>
              <a:t>CADASTRO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C2ACA7-A7C8-4A1F-A79E-C45E03537CB7}"/>
              </a:ext>
            </a:extLst>
          </p:cNvPr>
          <p:cNvSpPr/>
          <p:nvPr/>
        </p:nvSpPr>
        <p:spPr>
          <a:xfrm>
            <a:off x="4629689" y="2163972"/>
            <a:ext cx="2932980" cy="517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Email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000D56-AB4C-420B-B124-CCB147B9772A}"/>
              </a:ext>
            </a:extLst>
          </p:cNvPr>
          <p:cNvSpPr/>
          <p:nvPr/>
        </p:nvSpPr>
        <p:spPr>
          <a:xfrm>
            <a:off x="4629688" y="2854085"/>
            <a:ext cx="2932980" cy="517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Password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7DA925-198A-41A3-A90D-3E3002054522}"/>
              </a:ext>
            </a:extLst>
          </p:cNvPr>
          <p:cNvSpPr/>
          <p:nvPr/>
        </p:nvSpPr>
        <p:spPr>
          <a:xfrm>
            <a:off x="4628791" y="3543300"/>
            <a:ext cx="2932979" cy="531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Cadastrar</a:t>
            </a:r>
            <a:r>
              <a:rPr lang="en-US">
                <a:solidFill>
                  <a:schemeClr val="tx1"/>
                </a:solidFill>
                <a:cs typeface="Calibri"/>
              </a:rPr>
              <a:t>-se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18CF03-0C7E-419A-8BA8-33A769838914}"/>
              </a:ext>
            </a:extLst>
          </p:cNvPr>
          <p:cNvSpPr/>
          <p:nvPr/>
        </p:nvSpPr>
        <p:spPr>
          <a:xfrm>
            <a:off x="4614413" y="4750997"/>
            <a:ext cx="2932979" cy="53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FF0000"/>
                </a:solidFill>
                <a:cs typeface="Calibri"/>
              </a:rPr>
              <a:t>Cadastrar</a:t>
            </a:r>
            <a:r>
              <a:rPr lang="en-US">
                <a:solidFill>
                  <a:srgbClr val="FF0000"/>
                </a:solidFill>
                <a:cs typeface="Calibri"/>
              </a:rPr>
              <a:t>-se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51024D03-BAD0-47C6-8819-271503124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020" y="4838700"/>
            <a:ext cx="386751" cy="37237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49A1E2-42FD-41C7-9E89-10A710FC99CD}"/>
              </a:ext>
            </a:extLst>
          </p:cNvPr>
          <p:cNvSpPr/>
          <p:nvPr/>
        </p:nvSpPr>
        <p:spPr>
          <a:xfrm>
            <a:off x="4628790" y="5369223"/>
            <a:ext cx="2932979" cy="53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70C0"/>
                </a:solidFill>
                <a:cs typeface="Calibri"/>
              </a:rPr>
              <a:t>Cadastrar</a:t>
            </a:r>
            <a:r>
              <a:rPr lang="en-US">
                <a:solidFill>
                  <a:srgbClr val="0070C0"/>
                </a:solidFill>
                <a:cs typeface="Calibri"/>
              </a:rPr>
              <a:t>-se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194C68FB-43A5-4FA4-ADE3-01523BDE2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889" y="5442549"/>
            <a:ext cx="357996" cy="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C5EEBF2A-203A-4BA8-82A8-A8751C1D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302" y="-4479"/>
            <a:ext cx="12203499" cy="6866958"/>
          </a:xfrm>
          <a:prstGeom prst="rect">
            <a:avLst/>
          </a:prstGeom>
        </p:spPr>
      </p:pic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F0E5CB0-2AB2-4874-884E-FCD3CED5D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84" y="5255"/>
            <a:ext cx="4274851" cy="6545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05D0C0-9DA3-4C26-A25C-C10BA9F47711}"/>
              </a:ext>
            </a:extLst>
          </p:cNvPr>
          <p:cNvSpPr txBox="1"/>
          <p:nvPr/>
        </p:nvSpPr>
        <p:spPr>
          <a:xfrm>
            <a:off x="4353501" y="158536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       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Cadastro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C2ACA7-A7C8-4A1F-A79E-C45E03537CB7}"/>
              </a:ext>
            </a:extLst>
          </p:cNvPr>
          <p:cNvSpPr/>
          <p:nvPr/>
        </p:nvSpPr>
        <p:spPr>
          <a:xfrm>
            <a:off x="4629689" y="2163972"/>
            <a:ext cx="2932980" cy="517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Email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000D56-AB4C-420B-B124-CCB147B9772A}"/>
              </a:ext>
            </a:extLst>
          </p:cNvPr>
          <p:cNvSpPr/>
          <p:nvPr/>
        </p:nvSpPr>
        <p:spPr>
          <a:xfrm>
            <a:off x="4629688" y="2854085"/>
            <a:ext cx="2932980" cy="517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Password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7DA925-198A-41A3-A90D-3E3002054522}"/>
              </a:ext>
            </a:extLst>
          </p:cNvPr>
          <p:cNvSpPr/>
          <p:nvPr/>
        </p:nvSpPr>
        <p:spPr>
          <a:xfrm>
            <a:off x="4628791" y="3543300"/>
            <a:ext cx="2932979" cy="5319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Cadastrar</a:t>
            </a:r>
            <a:r>
              <a:rPr lang="en-US">
                <a:cs typeface="Calibri"/>
              </a:rPr>
              <a:t>-se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18CF03-0C7E-419A-8BA8-33A769838914}"/>
              </a:ext>
            </a:extLst>
          </p:cNvPr>
          <p:cNvSpPr/>
          <p:nvPr/>
        </p:nvSpPr>
        <p:spPr>
          <a:xfrm>
            <a:off x="4614413" y="4750997"/>
            <a:ext cx="2932979" cy="53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FF0000"/>
                </a:solidFill>
                <a:cs typeface="Calibri"/>
              </a:rPr>
              <a:t>Cadastrar</a:t>
            </a:r>
            <a:r>
              <a:rPr lang="en-US">
                <a:solidFill>
                  <a:srgbClr val="FF0000"/>
                </a:solidFill>
                <a:cs typeface="Calibri"/>
              </a:rPr>
              <a:t>-se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51024D03-BAD0-47C6-8819-271503124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020" y="4838700"/>
            <a:ext cx="386751" cy="37237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49A1E2-42FD-41C7-9E89-10A710FC99CD}"/>
              </a:ext>
            </a:extLst>
          </p:cNvPr>
          <p:cNvSpPr/>
          <p:nvPr/>
        </p:nvSpPr>
        <p:spPr>
          <a:xfrm>
            <a:off x="4628790" y="5369223"/>
            <a:ext cx="2932979" cy="53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70C0"/>
                </a:solidFill>
                <a:cs typeface="Calibri"/>
              </a:rPr>
              <a:t>Cadastrar</a:t>
            </a:r>
            <a:r>
              <a:rPr lang="en-US">
                <a:solidFill>
                  <a:srgbClr val="0070C0"/>
                </a:solidFill>
                <a:cs typeface="Calibri"/>
              </a:rPr>
              <a:t>-se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194C68FB-43A5-4FA4-ADE3-01523BDE2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889" y="5442549"/>
            <a:ext cx="357996" cy="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close up of a womans face&#10;&#10;Description generated with high confidence">
            <a:extLst>
              <a:ext uri="{FF2B5EF4-FFF2-40B4-BE49-F238E27FC236}">
                <a16:creationId xmlns:a16="http://schemas.microsoft.com/office/drawing/2014/main" id="{714AFA8A-7B9E-4893-80D0-A7102634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341" y="3771274"/>
            <a:ext cx="3409950" cy="3076471"/>
          </a:xfrm>
          <a:prstGeom prst="rect">
            <a:avLst/>
          </a:prstGeom>
        </p:spPr>
      </p:pic>
      <p:pic>
        <p:nvPicPr>
          <p:cNvPr id="2" name="Picture 2" descr="A close up of a flower&#10;&#10;Description generated with high confidence">
            <a:extLst>
              <a:ext uri="{FF2B5EF4-FFF2-40B4-BE49-F238E27FC236}">
                <a16:creationId xmlns:a16="http://schemas.microsoft.com/office/drawing/2014/main" id="{BCBFBA35-3C24-48ED-9EDF-2987BADF1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15" r="12963" b="17172"/>
          <a:stretch/>
        </p:blipFill>
        <p:spPr>
          <a:xfrm>
            <a:off x="7421958" y="2049931"/>
            <a:ext cx="724831" cy="762817"/>
          </a:xfrm>
          <a:prstGeom prst="rect">
            <a:avLst/>
          </a:prstGeom>
        </p:spPr>
      </p:pic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C1E4709-394D-4155-AFAD-B0A48876F4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52" t="25131" r="19929" b="36126"/>
          <a:stretch/>
        </p:blipFill>
        <p:spPr>
          <a:xfrm>
            <a:off x="5325288" y="326755"/>
            <a:ext cx="1538068" cy="6900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543BDD4-C646-48F0-A4A5-AE13BA365DB5}"/>
              </a:ext>
            </a:extLst>
          </p:cNvPr>
          <p:cNvSpPr txBox="1"/>
          <p:nvPr/>
        </p:nvSpPr>
        <p:spPr>
          <a:xfrm>
            <a:off x="8750363" y="6311410"/>
            <a:ext cx="16192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rgbClr val="AEDAA5"/>
                </a:solidFill>
                <a:latin typeface="Verdana"/>
                <a:ea typeface="Verdana"/>
                <a:cs typeface="Verdana"/>
              </a:rPr>
              <a:t>Usuário</a:t>
            </a:r>
            <a:endParaRPr lang="en-US" b="1">
              <a:solidFill>
                <a:srgbClr val="AEDAA5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DD8648-F77B-4A05-8BE5-C74BB625783E}"/>
              </a:ext>
            </a:extLst>
          </p:cNvPr>
          <p:cNvSpPr txBox="1"/>
          <p:nvPr/>
        </p:nvSpPr>
        <p:spPr>
          <a:xfrm>
            <a:off x="2309003" y="10126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latin typeface="Verdana"/>
                <a:ea typeface="Verdana"/>
                <a:cs typeface="Verdana"/>
              </a:rPr>
              <a:t>Nuvem</a:t>
            </a:r>
            <a:endParaRPr lang="en-US" b="1">
              <a:latin typeface="Verdana"/>
              <a:ea typeface="Verdana"/>
              <a:cs typeface="Verdan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4A9DE6-7886-41FA-A079-6E14435DA1C0}"/>
              </a:ext>
            </a:extLst>
          </p:cNvPr>
          <p:cNvGrpSpPr/>
          <p:nvPr/>
        </p:nvGrpSpPr>
        <p:grpSpPr>
          <a:xfrm>
            <a:off x="6955327" y="752980"/>
            <a:ext cx="4342634" cy="2654864"/>
            <a:chOff x="6072335" y="887451"/>
            <a:chExt cx="5642517" cy="3710965"/>
          </a:xfrm>
        </p:grpSpPr>
        <p:pic>
          <p:nvPicPr>
            <p:cNvPr id="50" name="Picture 50" descr="A screen shot of a computer&#10;&#10;Description generated with very high confidence">
              <a:extLst>
                <a:ext uri="{FF2B5EF4-FFF2-40B4-BE49-F238E27FC236}">
                  <a16:creationId xmlns:a16="http://schemas.microsoft.com/office/drawing/2014/main" id="{91FD2F17-E612-4C79-9747-8F919284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2335" y="1419856"/>
              <a:ext cx="5642517" cy="317856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D8CA1D-67A8-40A1-98E3-F1F556E9BEBA}"/>
                </a:ext>
              </a:extLst>
            </p:cNvPr>
            <p:cNvSpPr txBox="1"/>
            <p:nvPr/>
          </p:nvSpPr>
          <p:spPr>
            <a:xfrm>
              <a:off x="7196956" y="2037762"/>
              <a:ext cx="2757577" cy="4302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latin typeface="Verdana"/>
                  <a:ea typeface="Verdana"/>
                  <a:cs typeface="Verdana"/>
                </a:rPr>
                <a:t>Análise-Histórico</a:t>
              </a:r>
              <a:endParaRPr lang="en-US"/>
            </a:p>
          </p:txBody>
        </p:sp>
        <p:pic>
          <p:nvPicPr>
            <p:cNvPr id="52" name="Picture 5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192708B-B5F1-4311-B13A-1B18DBFFE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71671" y="887451"/>
              <a:ext cx="1905000" cy="1905000"/>
            </a:xfrm>
            <a:prstGeom prst="rect">
              <a:avLst/>
            </a:prstGeom>
          </p:spPr>
        </p:pic>
        <p:pic>
          <p:nvPicPr>
            <p:cNvPr id="58" name="Picture 5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61960D12-56A1-4757-9C07-756E9462D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53768" y="1565817"/>
              <a:ext cx="538977" cy="538977"/>
            </a:xfrm>
            <a:prstGeom prst="rect">
              <a:avLst/>
            </a:prstGeom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798CC52-766E-4225-8A9F-EE7ED3310545}"/>
                </a:ext>
              </a:extLst>
            </p:cNvPr>
            <p:cNvCxnSpPr/>
            <p:nvPr/>
          </p:nvCxnSpPr>
          <p:spPr>
            <a:xfrm>
              <a:off x="6503019" y="2033240"/>
              <a:ext cx="4887949" cy="929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4AC2AB9-0F69-4533-B4A3-5173C222A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01107" y="1685693"/>
              <a:ext cx="308519" cy="299225"/>
            </a:xfrm>
            <a:prstGeom prst="rect">
              <a:avLst/>
            </a:prstGeom>
          </p:spPr>
        </p:pic>
      </p:grpSp>
      <p:pic>
        <p:nvPicPr>
          <p:cNvPr id="3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9A0A9646-E5D8-41D2-845F-5BA09C336E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405085"/>
            <a:ext cx="2743200" cy="2476396"/>
          </a:xfrm>
          <a:prstGeom prst="rect">
            <a:avLst/>
          </a:prstGeom>
        </p:spPr>
      </p:pic>
      <p:pic>
        <p:nvPicPr>
          <p:cNvPr id="10" name="Picture 10" descr="A picture containing brush&#10;&#10;Description generated with very high confidence">
            <a:extLst>
              <a:ext uri="{FF2B5EF4-FFF2-40B4-BE49-F238E27FC236}">
                <a16:creationId xmlns:a16="http://schemas.microsoft.com/office/drawing/2014/main" id="{6DCB24A5-8BDD-478D-9DE9-05BC7E33EF1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146" t="10526" r="9357" b="23392"/>
          <a:stretch/>
        </p:blipFill>
        <p:spPr>
          <a:xfrm rot="18960000">
            <a:off x="1205121" y="3289594"/>
            <a:ext cx="860586" cy="8884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D80525-A6B6-430D-8E3F-A39CA0004183}"/>
              </a:ext>
            </a:extLst>
          </p:cNvPr>
          <p:cNvSpPr txBox="1"/>
          <p:nvPr/>
        </p:nvSpPr>
        <p:spPr>
          <a:xfrm>
            <a:off x="2359475" y="6357380"/>
            <a:ext cx="1120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AEDAA5"/>
                </a:solidFill>
                <a:latin typeface="Verdana"/>
                <a:ea typeface="Verdana"/>
                <a:cs typeface="Calibri"/>
              </a:rPr>
              <a:t>Sensor </a:t>
            </a:r>
          </a:p>
        </p:txBody>
      </p:sp>
      <p:pic>
        <p:nvPicPr>
          <p:cNvPr id="28" name="Picture 10" descr="A picture containing brush&#10;&#10;Description generated with very high confidence">
            <a:extLst>
              <a:ext uri="{FF2B5EF4-FFF2-40B4-BE49-F238E27FC236}">
                <a16:creationId xmlns:a16="http://schemas.microsoft.com/office/drawing/2014/main" id="{0014E997-30F9-4AE6-9048-935E9E9C447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146" t="10526" r="9357" b="23392"/>
          <a:stretch/>
        </p:blipFill>
        <p:spPr>
          <a:xfrm rot="2760000">
            <a:off x="2684298" y="5225970"/>
            <a:ext cx="860586" cy="8884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1B823-D54B-4231-9BBE-1C6DA095683A}"/>
              </a:ext>
            </a:extLst>
          </p:cNvPr>
          <p:cNvCxnSpPr/>
          <p:nvPr/>
        </p:nvCxnSpPr>
        <p:spPr>
          <a:xfrm flipV="1">
            <a:off x="1783976" y="6539753"/>
            <a:ext cx="466166" cy="0"/>
          </a:xfrm>
          <a:prstGeom prst="straightConnector1">
            <a:avLst/>
          </a:prstGeom>
          <a:ln w="57150">
            <a:solidFill>
              <a:srgbClr val="AEDAA5"/>
            </a:solidFill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6AB79E-327B-4450-8BBF-6952A90FAAA4}"/>
              </a:ext>
            </a:extLst>
          </p:cNvPr>
          <p:cNvGrpSpPr/>
          <p:nvPr/>
        </p:nvGrpSpPr>
        <p:grpSpPr>
          <a:xfrm>
            <a:off x="1303021" y="1351395"/>
            <a:ext cx="5559939" cy="1836382"/>
            <a:chOff x="1374739" y="1539654"/>
            <a:chExt cx="5559939" cy="1836382"/>
          </a:xfrm>
        </p:grpSpPr>
        <p:pic>
          <p:nvPicPr>
            <p:cNvPr id="30" name="Picture 42" descr="A picture containing room, drawing&#10;&#10;Description generated with very high confidence">
              <a:extLst>
                <a:ext uri="{FF2B5EF4-FFF2-40B4-BE49-F238E27FC236}">
                  <a16:creationId xmlns:a16="http://schemas.microsoft.com/office/drawing/2014/main" id="{FB1C035C-7D95-4CA0-BC32-47311DD46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74739" y="1539654"/>
              <a:ext cx="4908395" cy="1836382"/>
            </a:xfrm>
            <a:prstGeom prst="rect">
              <a:avLst/>
            </a:prstGeom>
          </p:spPr>
        </p:pic>
        <p:pic>
          <p:nvPicPr>
            <p:cNvPr id="31" name="Picture 42" descr="A picture containing room, drawing&#10;&#10;Description generated with very high confidence">
              <a:extLst>
                <a:ext uri="{FF2B5EF4-FFF2-40B4-BE49-F238E27FC236}">
                  <a16:creationId xmlns:a16="http://schemas.microsoft.com/office/drawing/2014/main" id="{0E0B9604-D4E1-4BCD-AA38-F6D4C8F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1609" r="-183" b="38892"/>
            <a:stretch/>
          </p:blipFill>
          <p:spPr>
            <a:xfrm>
              <a:off x="5041304" y="1539654"/>
              <a:ext cx="1893374" cy="112217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8CECA0-3087-4F81-802B-3BC3AD108189}"/>
              </a:ext>
            </a:extLst>
          </p:cNvPr>
          <p:cNvSpPr txBox="1"/>
          <p:nvPr/>
        </p:nvSpPr>
        <p:spPr>
          <a:xfrm>
            <a:off x="1854269" y="2540056"/>
            <a:ext cx="23881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AEDAA5"/>
                </a:solidFill>
                <a:latin typeface="Verdana"/>
                <a:ea typeface="Verdana"/>
                <a:cs typeface="Verdana"/>
              </a:rPr>
              <a:t>Emissão</a:t>
            </a:r>
            <a:r>
              <a:rPr lang="en-US">
                <a:solidFill>
                  <a:srgbClr val="AEDAA5"/>
                </a:solidFill>
                <a:latin typeface="Verdana"/>
                <a:ea typeface="Verdana"/>
                <a:cs typeface="Verdana"/>
              </a:rPr>
              <a:t> de Dados Para a </a:t>
            </a:r>
            <a:r>
              <a:rPr lang="en-US" err="1">
                <a:solidFill>
                  <a:srgbClr val="AEDAA5"/>
                </a:solidFill>
                <a:latin typeface="Verdana"/>
                <a:ea typeface="Verdana"/>
                <a:cs typeface="Verdana"/>
              </a:rPr>
              <a:t>Nuvem</a:t>
            </a:r>
            <a:endParaRPr lang="en-US">
              <a:solidFill>
                <a:srgbClr val="AEDAA5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5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2EAF239-B775-47B8-BD2E-CFB14AB26E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1248" y="1564340"/>
            <a:ext cx="1730190" cy="17301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B34077-0A1A-4850-BE82-BDAC9832A05A}"/>
              </a:ext>
            </a:extLst>
          </p:cNvPr>
          <p:cNvSpPr txBox="1"/>
          <p:nvPr/>
        </p:nvSpPr>
        <p:spPr>
          <a:xfrm>
            <a:off x="8040781" y="1828239"/>
            <a:ext cx="3406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AEDAA5"/>
                </a:solidFill>
                <a:latin typeface="Verdana"/>
                <a:ea typeface="Verdana"/>
                <a:cs typeface="Verdana"/>
              </a:rPr>
              <a:t>S</a:t>
            </a:r>
          </a:p>
          <a:p>
            <a:pPr algn="ctr"/>
            <a:r>
              <a:rPr lang="en-US" b="1">
                <a:solidFill>
                  <a:srgbClr val="AEDAA5"/>
                </a:solidFill>
                <a:latin typeface="Verdana"/>
                <a:ea typeface="Verdana"/>
                <a:cs typeface="Calibri"/>
              </a:rPr>
              <a:t>O</a:t>
            </a:r>
          </a:p>
          <a:p>
            <a:pPr algn="ctr"/>
            <a:r>
              <a:rPr lang="en-US" b="1">
                <a:solidFill>
                  <a:srgbClr val="AEDAA5"/>
                </a:solidFill>
                <a:latin typeface="Verdana"/>
                <a:ea typeface="Verdana"/>
                <a:cs typeface="Calibri"/>
              </a:rPr>
              <a:t>J</a:t>
            </a:r>
          </a:p>
          <a:p>
            <a:pPr algn="ctr"/>
            <a:r>
              <a:rPr lang="en-US" b="1">
                <a:solidFill>
                  <a:srgbClr val="AEDAA5"/>
                </a:solidFill>
                <a:latin typeface="Verdana"/>
                <a:ea typeface="Verdana"/>
                <a:cs typeface="Calibri"/>
              </a:rPr>
              <a:t>A</a:t>
            </a:r>
          </a:p>
        </p:txBody>
      </p:sp>
      <p:pic>
        <p:nvPicPr>
          <p:cNvPr id="19" name="Picture 19" descr="A close up of a sign&#10;&#10;Description generated with high confidence">
            <a:extLst>
              <a:ext uri="{FF2B5EF4-FFF2-40B4-BE49-F238E27FC236}">
                <a16:creationId xmlns:a16="http://schemas.microsoft.com/office/drawing/2014/main" id="{8473E90D-D16A-40D2-A959-9C05C835C5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9991" y="1945060"/>
            <a:ext cx="583267" cy="59223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5DBDA1-8B02-48EF-956D-69306D5423EF}"/>
              </a:ext>
            </a:extLst>
          </p:cNvPr>
          <p:cNvCxnSpPr/>
          <p:nvPr/>
        </p:nvCxnSpPr>
        <p:spPr>
          <a:xfrm>
            <a:off x="8443633" y="2665880"/>
            <a:ext cx="421341" cy="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BDF354-33E5-4140-B6B5-4B1FE87C522D}"/>
              </a:ext>
            </a:extLst>
          </p:cNvPr>
          <p:cNvCxnSpPr>
            <a:cxnSpLocks/>
          </p:cNvCxnSpPr>
          <p:nvPr/>
        </p:nvCxnSpPr>
        <p:spPr>
          <a:xfrm>
            <a:off x="8439823" y="2755527"/>
            <a:ext cx="625960" cy="515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FA9B1D-A089-4905-AA73-92064C23F39D}"/>
              </a:ext>
            </a:extLst>
          </p:cNvPr>
          <p:cNvCxnSpPr>
            <a:cxnSpLocks/>
          </p:cNvCxnSpPr>
          <p:nvPr/>
        </p:nvCxnSpPr>
        <p:spPr>
          <a:xfrm>
            <a:off x="8439822" y="2831726"/>
            <a:ext cx="625960" cy="515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0ECF74-ADEB-45DC-8AA2-15D381955EF1}"/>
              </a:ext>
            </a:extLst>
          </p:cNvPr>
          <p:cNvCxnSpPr>
            <a:cxnSpLocks/>
          </p:cNvCxnSpPr>
          <p:nvPr/>
        </p:nvCxnSpPr>
        <p:spPr>
          <a:xfrm>
            <a:off x="8436012" y="2926976"/>
            <a:ext cx="587860" cy="515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DA3C6DD-3ECC-4F87-974C-E8233C6779B1}"/>
              </a:ext>
            </a:extLst>
          </p:cNvPr>
          <p:cNvGrpSpPr/>
          <p:nvPr/>
        </p:nvGrpSpPr>
        <p:grpSpPr>
          <a:xfrm>
            <a:off x="3784623" y="4452041"/>
            <a:ext cx="3856859" cy="2376959"/>
            <a:chOff x="3736998" y="4051991"/>
            <a:chExt cx="4342634" cy="26817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499C1C8-0B8C-4ACE-A903-4CB732C28389}"/>
                </a:ext>
              </a:extLst>
            </p:cNvPr>
            <p:cNvGrpSpPr/>
            <p:nvPr/>
          </p:nvGrpSpPr>
          <p:grpSpPr>
            <a:xfrm>
              <a:off x="3736998" y="4051991"/>
              <a:ext cx="4342634" cy="2681759"/>
              <a:chOff x="6130576" y="887451"/>
              <a:chExt cx="5642516" cy="3748558"/>
            </a:xfrm>
          </p:grpSpPr>
          <p:pic>
            <p:nvPicPr>
              <p:cNvPr id="49" name="Picture 50" descr="A screen shot of a computer&#10;&#10;Description generated with very high confidence">
                <a:extLst>
                  <a:ext uri="{FF2B5EF4-FFF2-40B4-BE49-F238E27FC236}">
                    <a16:creationId xmlns:a16="http://schemas.microsoft.com/office/drawing/2014/main" id="{EF27B530-8C07-45D3-AFCF-ECC983E36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0576" y="1457448"/>
                <a:ext cx="5642516" cy="3178561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923F68-3BF8-4F79-B38A-D7BDAEED41F4}"/>
                  </a:ext>
                </a:extLst>
              </p:cNvPr>
              <p:cNvSpPr txBox="1"/>
              <p:nvPr/>
            </p:nvSpPr>
            <p:spPr>
              <a:xfrm>
                <a:off x="6894105" y="2025231"/>
                <a:ext cx="4097109" cy="10325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>
                    <a:latin typeface="Verdana"/>
                    <a:ea typeface="Verdana"/>
                    <a:cs typeface="Verdana"/>
                  </a:rPr>
                  <a:t>Previsão do Tempo em Tempo Real</a:t>
                </a:r>
                <a:endParaRPr lang="en-US" sz="1400">
                  <a:ea typeface="+mn-lt"/>
                  <a:cs typeface="+mn-lt"/>
                </a:endParaRPr>
              </a:p>
              <a:p>
                <a:pPr algn="ctr"/>
                <a:endParaRPr lang="en-US" sz="1400" b="1">
                  <a:latin typeface="Verdana"/>
                  <a:ea typeface="Verdana"/>
                  <a:cs typeface="Verdana"/>
                </a:endParaRPr>
              </a:p>
            </p:txBody>
          </p:sp>
          <p:pic>
            <p:nvPicPr>
              <p:cNvPr id="56" name="Picture 5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FB167F12-4E56-4A47-B548-9C6FD3919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1671" y="887451"/>
                <a:ext cx="1905000" cy="1905000"/>
              </a:xfrm>
              <a:prstGeom prst="rect">
                <a:avLst/>
              </a:prstGeom>
            </p:spPr>
          </p:pic>
          <p:pic>
            <p:nvPicPr>
              <p:cNvPr id="57" name="Picture 58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4BA3F191-B343-43EC-A8DB-F5472E479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53768" y="1565817"/>
                <a:ext cx="538977" cy="538977"/>
              </a:xfrm>
              <a:prstGeom prst="rect">
                <a:avLst/>
              </a:prstGeom>
            </p:spPr>
          </p:pic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654D727-9C4D-4BEA-A3FB-CCD9DB1CB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3019" y="2033240"/>
                <a:ext cx="4887949" cy="9292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6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6DAB50D9-F7EB-4757-8EEF-8AEA439AE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1107" y="1685693"/>
                <a:ext cx="308519" cy="299225"/>
              </a:xfrm>
              <a:prstGeom prst="rect">
                <a:avLst/>
              </a:prstGeom>
            </p:spPr>
          </p:pic>
        </p:grpSp>
        <p:pic>
          <p:nvPicPr>
            <p:cNvPr id="29" name="Picture 31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8E5E75AA-88A5-4349-95DD-35B01B764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r="38247" b="70606"/>
            <a:stretch/>
          </p:blipFill>
          <p:spPr>
            <a:xfrm>
              <a:off x="3878580" y="5290566"/>
              <a:ext cx="1693994" cy="757973"/>
            </a:xfrm>
            <a:prstGeom prst="rect">
              <a:avLst/>
            </a:prstGeom>
          </p:spPr>
        </p:pic>
        <p:pic>
          <p:nvPicPr>
            <p:cNvPr id="69" name="Picture 31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14C0881-DBD7-4436-9F94-2E99D47F4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77608" t="37711" r="10709" b="37371"/>
            <a:stretch/>
          </p:blipFill>
          <p:spPr>
            <a:xfrm>
              <a:off x="5981699" y="5390782"/>
              <a:ext cx="320488" cy="642553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5D0FA4-6B91-4DA3-922C-CDCBB84BB550}"/>
                </a:ext>
              </a:extLst>
            </p:cNvPr>
            <p:cNvSpPr txBox="1"/>
            <p:nvPr/>
          </p:nvSpPr>
          <p:spPr>
            <a:xfrm>
              <a:off x="4042410" y="6035040"/>
              <a:ext cx="3710939" cy="3472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chemeClr val="accent1">
                      <a:lumMod val="75000"/>
                    </a:schemeClr>
                  </a:solidFill>
                  <a:latin typeface="Verdana"/>
                  <a:ea typeface="Verdana"/>
                  <a:cs typeface="Verdana"/>
                </a:rPr>
                <a:t>80%      Nublado     20°C     Sensor</a:t>
              </a:r>
              <a:r>
                <a:rPr lang="en-US" sz="1400">
                  <a:solidFill>
                    <a:schemeClr val="accent1">
                      <a:lumMod val="75000"/>
                    </a:schemeClr>
                  </a:solidFill>
                  <a:latin typeface="Verdana"/>
                  <a:ea typeface="Verdana"/>
                  <a:cs typeface="Verdana"/>
                </a:rPr>
                <a:t>:A1</a:t>
              </a:r>
            </a:p>
          </p:txBody>
        </p:sp>
        <p:pic>
          <p:nvPicPr>
            <p:cNvPr id="72" name="Picture 72" descr="A picture containing circuit&#10;&#10;Description generated with very high confidence">
              <a:extLst>
                <a:ext uri="{FF2B5EF4-FFF2-40B4-BE49-F238E27FC236}">
                  <a16:creationId xmlns:a16="http://schemas.microsoft.com/office/drawing/2014/main" id="{6B51F60C-7D80-4EB4-90FB-9A045A725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45000" t="26045" r="34028" b="38521"/>
            <a:stretch/>
          </p:blipFill>
          <p:spPr>
            <a:xfrm>
              <a:off x="6957060" y="5391325"/>
              <a:ext cx="438156" cy="660322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099D6C-8302-4874-B6DF-4B062A3C76FA}"/>
              </a:ext>
            </a:extLst>
          </p:cNvPr>
          <p:cNvCxnSpPr/>
          <p:nvPr/>
        </p:nvCxnSpPr>
        <p:spPr>
          <a:xfrm>
            <a:off x="9258300" y="3409950"/>
            <a:ext cx="9525" cy="714375"/>
          </a:xfrm>
          <a:prstGeom prst="straightConnector1">
            <a:avLst/>
          </a:prstGeom>
          <a:ln w="57150">
            <a:solidFill>
              <a:srgbClr val="AEDA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7B64DE5-BD05-4B86-9A70-088361D20D94}"/>
              </a:ext>
            </a:extLst>
          </p:cNvPr>
          <p:cNvCxnSpPr>
            <a:cxnSpLocks/>
          </p:cNvCxnSpPr>
          <p:nvPr/>
        </p:nvCxnSpPr>
        <p:spPr>
          <a:xfrm>
            <a:off x="7496175" y="5714999"/>
            <a:ext cx="714375" cy="0"/>
          </a:xfrm>
          <a:prstGeom prst="straightConnector1">
            <a:avLst/>
          </a:prstGeom>
          <a:ln w="57150">
            <a:solidFill>
              <a:srgbClr val="AEDA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6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C5C7221-6833-472D-8BF2-366EC628CF20}"/>
              </a:ext>
            </a:extLst>
          </p:cNvPr>
          <p:cNvSpPr/>
          <p:nvPr/>
        </p:nvSpPr>
        <p:spPr>
          <a:xfrm>
            <a:off x="376939" y="193944"/>
            <a:ext cx="3794612" cy="6309641"/>
          </a:xfrm>
          <a:prstGeom prst="rect">
            <a:avLst/>
          </a:prstGeom>
          <a:ln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283741067">
                  <a:custGeom>
                    <a:avLst/>
                    <a:gdLst>
                      <a:gd name="connsiteX0" fmla="*/ 0 w 3794612"/>
                      <a:gd name="connsiteY0" fmla="*/ 0 h 6309641"/>
                      <a:gd name="connsiteX1" fmla="*/ 3794612 w 3794612"/>
                      <a:gd name="connsiteY1" fmla="*/ 0 h 6309641"/>
                      <a:gd name="connsiteX2" fmla="*/ 3794612 w 3794612"/>
                      <a:gd name="connsiteY2" fmla="*/ 6309641 h 6309641"/>
                      <a:gd name="connsiteX3" fmla="*/ 0 w 3794612"/>
                      <a:gd name="connsiteY3" fmla="*/ 6309641 h 6309641"/>
                      <a:gd name="connsiteX4" fmla="*/ 0 w 3794612"/>
                      <a:gd name="connsiteY4" fmla="*/ 0 h 6309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4612" h="6309641" fill="none" extrusionOk="0">
                        <a:moveTo>
                          <a:pt x="0" y="0"/>
                        </a:moveTo>
                        <a:cubicBezTo>
                          <a:pt x="761209" y="-59067"/>
                          <a:pt x="2735278" y="-129691"/>
                          <a:pt x="3794612" y="0"/>
                        </a:cubicBezTo>
                        <a:cubicBezTo>
                          <a:pt x="3758934" y="876509"/>
                          <a:pt x="3720066" y="5587261"/>
                          <a:pt x="3794612" y="6309641"/>
                        </a:cubicBezTo>
                        <a:cubicBezTo>
                          <a:pt x="2136065" y="6440629"/>
                          <a:pt x="737822" y="6217672"/>
                          <a:pt x="0" y="6309641"/>
                        </a:cubicBezTo>
                        <a:cubicBezTo>
                          <a:pt x="168807" y="3657863"/>
                          <a:pt x="-137122" y="1048678"/>
                          <a:pt x="0" y="0"/>
                        </a:cubicBezTo>
                        <a:close/>
                      </a:path>
                      <a:path w="3794612" h="6309641" stroke="0" extrusionOk="0">
                        <a:moveTo>
                          <a:pt x="0" y="0"/>
                        </a:moveTo>
                        <a:cubicBezTo>
                          <a:pt x="1400852" y="124235"/>
                          <a:pt x="3314198" y="-150204"/>
                          <a:pt x="3794612" y="0"/>
                        </a:cubicBezTo>
                        <a:cubicBezTo>
                          <a:pt x="3907922" y="2576508"/>
                          <a:pt x="3642584" y="4849786"/>
                          <a:pt x="3794612" y="6309641"/>
                        </a:cubicBezTo>
                        <a:cubicBezTo>
                          <a:pt x="2624262" y="6280881"/>
                          <a:pt x="1310616" y="6339202"/>
                          <a:pt x="0" y="6309641"/>
                        </a:cubicBezTo>
                        <a:cubicBezTo>
                          <a:pt x="101116" y="3526884"/>
                          <a:pt x="-1037" y="21370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76CFEB-5533-42B2-962B-56061FAA2F22}"/>
              </a:ext>
            </a:extLst>
          </p:cNvPr>
          <p:cNvCxnSpPr/>
          <p:nvPr/>
        </p:nvCxnSpPr>
        <p:spPr>
          <a:xfrm flipV="1">
            <a:off x="9261895" y="3541144"/>
            <a:ext cx="569343" cy="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867274-D705-4837-A588-BCC44348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834" y="4961628"/>
            <a:ext cx="1362974" cy="1391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B647F-F410-4532-BA2F-B7047839E30F}"/>
              </a:ext>
            </a:extLst>
          </p:cNvPr>
          <p:cNvSpPr txBox="1"/>
          <p:nvPr/>
        </p:nvSpPr>
        <p:spPr>
          <a:xfrm rot="-5400000">
            <a:off x="-40559" y="3130280"/>
            <a:ext cx="11904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"/>
                <a:cs typeface="Calibri"/>
              </a:rPr>
              <a:t>Cabo USB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CF8032-C863-4A78-8689-A8AAD50D24C0}"/>
              </a:ext>
            </a:extLst>
          </p:cNvPr>
          <p:cNvCxnSpPr/>
          <p:nvPr/>
        </p:nvCxnSpPr>
        <p:spPr>
          <a:xfrm flipH="1" flipV="1">
            <a:off x="9836990" y="1476555"/>
            <a:ext cx="1" cy="373812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58B96D-E929-4694-AA58-703A405A5B2A}"/>
              </a:ext>
            </a:extLst>
          </p:cNvPr>
          <p:cNvCxnSpPr>
            <a:cxnSpLocks/>
          </p:cNvCxnSpPr>
          <p:nvPr/>
        </p:nvCxnSpPr>
        <p:spPr>
          <a:xfrm flipV="1">
            <a:off x="3591126" y="3864784"/>
            <a:ext cx="8626" cy="1405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3">
            <a:extLst>
              <a:ext uri="{FF2B5EF4-FFF2-40B4-BE49-F238E27FC236}">
                <a16:creationId xmlns:a16="http://schemas.microsoft.com/office/drawing/2014/main" id="{039DCDE5-B808-49EA-BEF9-9F5F57305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20092" y="3930154"/>
            <a:ext cx="764874" cy="102490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C3EF11-ED49-4C00-A07E-186C17BBE748}"/>
              </a:ext>
            </a:extLst>
          </p:cNvPr>
          <p:cNvCxnSpPr/>
          <p:nvPr/>
        </p:nvCxnSpPr>
        <p:spPr>
          <a:xfrm flipV="1">
            <a:off x="10799373" y="2510827"/>
            <a:ext cx="833886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7D4115-64BD-43FB-A90F-4A5E1A244563}"/>
              </a:ext>
            </a:extLst>
          </p:cNvPr>
          <p:cNvSpPr txBox="1"/>
          <p:nvPr/>
        </p:nvSpPr>
        <p:spPr>
          <a:xfrm>
            <a:off x="389108" y="153772"/>
            <a:ext cx="3994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cs typeface="Calibri"/>
              </a:rPr>
              <a:t>Sensor DHT 11 &amp; Arduino UNO</a:t>
            </a:r>
          </a:p>
        </p:txBody>
      </p:sp>
      <p:pic>
        <p:nvPicPr>
          <p:cNvPr id="17" name="Picture 20" descr="A circuit board&#10;&#10;Description generated with very high confidence">
            <a:extLst>
              <a:ext uri="{FF2B5EF4-FFF2-40B4-BE49-F238E27FC236}">
                <a16:creationId xmlns:a16="http://schemas.microsoft.com/office/drawing/2014/main" id="{76F76312-D691-4B8F-BE95-C9C79DEF0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564" y="460836"/>
            <a:ext cx="1995579" cy="1171371"/>
          </a:xfrm>
          <a:prstGeom prst="rect">
            <a:avLst/>
          </a:prstGeom>
        </p:spPr>
      </p:pic>
      <p:pic>
        <p:nvPicPr>
          <p:cNvPr id="15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AC2ED4E-FFAC-478A-B42A-6A7DFDE05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641863" y="330485"/>
            <a:ext cx="851443" cy="8247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46045C-E39E-45D5-85E3-ACFE23DD4084}"/>
              </a:ext>
            </a:extLst>
          </p:cNvPr>
          <p:cNvSpPr txBox="1"/>
          <p:nvPr/>
        </p:nvSpPr>
        <p:spPr>
          <a:xfrm>
            <a:off x="9149931" y="44485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27D29B-6B45-4B05-99E1-AD7F3B0389B2}"/>
              </a:ext>
            </a:extLst>
          </p:cNvPr>
          <p:cNvCxnSpPr>
            <a:cxnSpLocks/>
          </p:cNvCxnSpPr>
          <p:nvPr/>
        </p:nvCxnSpPr>
        <p:spPr>
          <a:xfrm>
            <a:off x="720845" y="748214"/>
            <a:ext cx="14378" cy="528784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F316A52-8AE5-4E8A-A585-CE4FE00AD8A0}"/>
              </a:ext>
            </a:extLst>
          </p:cNvPr>
          <p:cNvSpPr/>
          <p:nvPr/>
        </p:nvSpPr>
        <p:spPr>
          <a:xfrm>
            <a:off x="4390645" y="83276"/>
            <a:ext cx="3781244" cy="6282904"/>
          </a:xfrm>
          <a:prstGeom prst="rect">
            <a:avLst/>
          </a:prstGeom>
          <a:ln>
            <a:solidFill>
              <a:schemeClr val="bg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EA2F1976-3E0F-4237-B29A-37F0E2AEE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645" y="4952787"/>
            <a:ext cx="2743200" cy="14401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F914C9-87AB-4BC5-892E-40732A6E237B}"/>
              </a:ext>
            </a:extLst>
          </p:cNvPr>
          <p:cNvSpPr txBox="1"/>
          <p:nvPr/>
        </p:nvSpPr>
        <p:spPr>
          <a:xfrm>
            <a:off x="10401439" y="-88988"/>
            <a:ext cx="19236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LLD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00CCF-D8D3-4F17-AF06-B3821ED7573A}"/>
              </a:ext>
            </a:extLst>
          </p:cNvPr>
          <p:cNvSpPr/>
          <p:nvPr/>
        </p:nvSpPr>
        <p:spPr>
          <a:xfrm>
            <a:off x="922129" y="3934185"/>
            <a:ext cx="2516035" cy="1135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cs typeface="Calibri"/>
            </a:endParaRPr>
          </a:p>
          <a:p>
            <a:pPr algn="ctr"/>
            <a:r>
              <a:rPr lang="en-US">
                <a:latin typeface="Verdana"/>
                <a:ea typeface="Verdana"/>
                <a:cs typeface="Calibri"/>
              </a:rPr>
              <a:t>Notebook HP I7, 4GB RAM com Node.js e IDE Arduino</a:t>
            </a:r>
            <a:endParaRPr lang="en-US">
              <a:latin typeface="Verdana"/>
              <a:ea typeface="Verdana"/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35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C3A77E-CB6E-4703-AF22-2FF664F5F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659266" y="5568132"/>
            <a:ext cx="931654" cy="931654"/>
          </a:xfrm>
          <a:prstGeom prst="rect">
            <a:avLst/>
          </a:prstGeom>
        </p:spPr>
      </p:pic>
      <p:pic>
        <p:nvPicPr>
          <p:cNvPr id="16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516DB18-87A0-4C42-B2E1-4DE044953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0815" y="5206717"/>
            <a:ext cx="644107" cy="355209"/>
          </a:xfrm>
          <a:prstGeom prst="rect">
            <a:avLst/>
          </a:prstGeom>
        </p:spPr>
      </p:pic>
      <p:pic>
        <p:nvPicPr>
          <p:cNvPr id="18" name="Picture 18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FE9E1CC3-CE19-4938-8B94-FEA5EFF69E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2777" y="5431644"/>
            <a:ext cx="370938" cy="279166"/>
          </a:xfrm>
          <a:prstGeom prst="rect">
            <a:avLst/>
          </a:prstGeom>
        </p:spPr>
      </p:pic>
      <p:pic>
        <p:nvPicPr>
          <p:cNvPr id="31" name="Picture 3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28EEC7-66D3-47F0-A420-ED29D98353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000000">
            <a:off x="3193169" y="5545317"/>
            <a:ext cx="641836" cy="498314"/>
          </a:xfrm>
          <a:prstGeom prst="rect">
            <a:avLst/>
          </a:prstGeom>
        </p:spPr>
      </p:pic>
      <p:pic>
        <p:nvPicPr>
          <p:cNvPr id="26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D719E8-0DE1-4E39-AFD1-A03FE9A34E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4221" y="2698327"/>
            <a:ext cx="1276710" cy="127671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D488484-8045-4FD7-BF85-D1E164430943}"/>
              </a:ext>
            </a:extLst>
          </p:cNvPr>
          <p:cNvSpPr/>
          <p:nvPr/>
        </p:nvSpPr>
        <p:spPr>
          <a:xfrm>
            <a:off x="809379" y="3017564"/>
            <a:ext cx="2349056" cy="724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cs typeface="Calibri"/>
            </a:endParaRPr>
          </a:p>
          <a:p>
            <a:pPr algn="ctr"/>
            <a:r>
              <a:rPr lang="en-US" err="1">
                <a:latin typeface="Verdana"/>
                <a:ea typeface="Verdana"/>
                <a:cs typeface="Calibri"/>
              </a:rPr>
              <a:t>Roteador</a:t>
            </a:r>
            <a:r>
              <a:rPr lang="en-US">
                <a:latin typeface="Verdana"/>
                <a:ea typeface="Verdana"/>
                <a:cs typeface="Calibri"/>
              </a:rPr>
              <a:t> Wireless</a:t>
            </a:r>
            <a:endParaRPr lang="en-US">
              <a:latin typeface="Verdana"/>
              <a:ea typeface="Verdana"/>
              <a:cs typeface="Verdana"/>
            </a:endParaRPr>
          </a:p>
          <a:p>
            <a:pPr algn="ctr"/>
            <a:r>
              <a:rPr lang="en-US">
                <a:latin typeface="Verdana"/>
                <a:ea typeface="Verdana"/>
                <a:cs typeface="Calibri"/>
              </a:rPr>
              <a:t>300 Mbps</a:t>
            </a: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7" name="Picture 10" descr="A picture containing circuit, white, street&#10;&#10;Description generated with very high confidence">
            <a:extLst>
              <a:ext uri="{FF2B5EF4-FFF2-40B4-BE49-F238E27FC236}">
                <a16:creationId xmlns:a16="http://schemas.microsoft.com/office/drawing/2014/main" id="{C7C5C9E6-5020-4E13-958A-FDA55662A1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2551" y="1525437"/>
            <a:ext cx="1291087" cy="127671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F17BE7D-CD9E-4203-85EC-8B1F4ABDA759}"/>
              </a:ext>
            </a:extLst>
          </p:cNvPr>
          <p:cNvSpPr/>
          <p:nvPr/>
        </p:nvSpPr>
        <p:spPr>
          <a:xfrm>
            <a:off x="8275062" y="78479"/>
            <a:ext cx="3781244" cy="6282904"/>
          </a:xfrm>
          <a:prstGeom prst="rect">
            <a:avLst/>
          </a:prstGeom>
          <a:ln>
            <a:solidFill>
              <a:schemeClr val="bg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7EBB24-DFE7-4082-9D37-7B95C7A14BA5}"/>
              </a:ext>
            </a:extLst>
          </p:cNvPr>
          <p:cNvSpPr txBox="1"/>
          <p:nvPr/>
        </p:nvSpPr>
        <p:spPr>
          <a:xfrm rot="5400000">
            <a:off x="2996716" y="4553621"/>
            <a:ext cx="16984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Verdana"/>
                <a:ea typeface="Verdana"/>
                <a:cs typeface="Calibri"/>
              </a:rPr>
              <a:t>Ligação</a:t>
            </a:r>
            <a:r>
              <a:rPr lang="en-US" sz="1600">
                <a:latin typeface="Verdana"/>
                <a:ea typeface="Verdana"/>
                <a:cs typeface="Calibri"/>
              </a:rPr>
              <a:t> WIFI</a:t>
            </a:r>
          </a:p>
        </p:txBody>
      </p:sp>
      <p:pic>
        <p:nvPicPr>
          <p:cNvPr id="28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6CD47D-F6B8-4B36-B602-21D67461AD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5414" y="1600855"/>
            <a:ext cx="917277" cy="9172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6348AE-E940-4E9E-89A1-A2CB6785FD75}"/>
              </a:ext>
            </a:extLst>
          </p:cNvPr>
          <p:cNvCxnSpPr>
            <a:cxnSpLocks/>
          </p:cNvCxnSpPr>
          <p:nvPr/>
        </p:nvCxnSpPr>
        <p:spPr>
          <a:xfrm flipV="1">
            <a:off x="3616867" y="742861"/>
            <a:ext cx="1721548" cy="965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082DBB-75E8-49FD-A889-33EAA2C72381}"/>
              </a:ext>
            </a:extLst>
          </p:cNvPr>
          <p:cNvGrpSpPr/>
          <p:nvPr/>
        </p:nvGrpSpPr>
        <p:grpSpPr>
          <a:xfrm>
            <a:off x="6629890" y="1581434"/>
            <a:ext cx="1104182" cy="1434043"/>
            <a:chOff x="6822596" y="673138"/>
            <a:chExt cx="1104182" cy="1434043"/>
          </a:xfrm>
        </p:grpSpPr>
        <p:pic>
          <p:nvPicPr>
            <p:cNvPr id="2" name="Picture 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4F739C1-2FB6-4707-8102-B2365519D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09759" y="673138"/>
              <a:ext cx="931653" cy="8741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92DE8-DF45-436F-BF24-5650820540A7}"/>
                </a:ext>
              </a:extLst>
            </p:cNvPr>
            <p:cNvSpPr txBox="1"/>
            <p:nvPr/>
          </p:nvSpPr>
          <p:spPr>
            <a:xfrm>
              <a:off x="6822596" y="1460850"/>
              <a:ext cx="110418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latin typeface="Verdana"/>
                  <a:ea typeface="Verdana"/>
                  <a:cs typeface="Verdana"/>
                </a:rPr>
                <a:t>AZURE</a:t>
              </a:r>
            </a:p>
            <a:p>
              <a:endParaRPr lang="en-US" b="1">
                <a:latin typeface="Verdana"/>
                <a:ea typeface="Verdana"/>
                <a:cs typeface="Verdana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A83098-55ED-4EE6-B9C2-E8F99700A564}"/>
              </a:ext>
            </a:extLst>
          </p:cNvPr>
          <p:cNvCxnSpPr>
            <a:cxnSpLocks/>
          </p:cNvCxnSpPr>
          <p:nvPr/>
        </p:nvCxnSpPr>
        <p:spPr>
          <a:xfrm flipH="1">
            <a:off x="3596043" y="1709321"/>
            <a:ext cx="12358" cy="114363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6DCDA9-9DDE-4FC8-820E-6FAF6D1B3249}"/>
              </a:ext>
            </a:extLst>
          </p:cNvPr>
          <p:cNvSpPr txBox="1"/>
          <p:nvPr/>
        </p:nvSpPr>
        <p:spPr>
          <a:xfrm>
            <a:off x="5720725" y="272715"/>
            <a:ext cx="1045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rial"/>
                <a:cs typeface="Arial"/>
              </a:rPr>
              <a:t>Internet</a:t>
            </a:r>
          </a:p>
        </p:txBody>
      </p:sp>
      <p:pic>
        <p:nvPicPr>
          <p:cNvPr id="23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64EE031-D677-4EDA-9B41-FB159CF469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2067" y="3301419"/>
            <a:ext cx="931655" cy="88852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343CC0B-8BFD-48F0-B4A2-E36816C2DA38}"/>
              </a:ext>
            </a:extLst>
          </p:cNvPr>
          <p:cNvSpPr/>
          <p:nvPr/>
        </p:nvSpPr>
        <p:spPr>
          <a:xfrm>
            <a:off x="4506016" y="2689296"/>
            <a:ext cx="1696526" cy="53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Banco de Dados</a:t>
            </a:r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D97B86-4297-4DB0-8D94-E137F14AF2CD}"/>
              </a:ext>
            </a:extLst>
          </p:cNvPr>
          <p:cNvCxnSpPr>
            <a:cxnSpLocks/>
          </p:cNvCxnSpPr>
          <p:nvPr/>
        </p:nvCxnSpPr>
        <p:spPr>
          <a:xfrm>
            <a:off x="6931450" y="5711871"/>
            <a:ext cx="2709045" cy="11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738701D-F120-4564-BB2D-4387438E6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6248" y="1581858"/>
            <a:ext cx="793683" cy="48687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488D3C7-D748-418F-ACE7-935A2EBD190B}"/>
              </a:ext>
            </a:extLst>
          </p:cNvPr>
          <p:cNvSpPr/>
          <p:nvPr/>
        </p:nvSpPr>
        <p:spPr>
          <a:xfrm>
            <a:off x="6329922" y="2709223"/>
            <a:ext cx="1696526" cy="53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Servidor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Nuvem</a:t>
            </a:r>
            <a:endParaRPr lang="en-US" err="1"/>
          </a:p>
        </p:txBody>
      </p:sp>
      <p:pic>
        <p:nvPicPr>
          <p:cNvPr id="67" name="Picture 6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FED6233-6F90-4033-AAE4-9F482B9CAC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9355" y="3333251"/>
            <a:ext cx="900024" cy="914402"/>
          </a:xfrm>
          <a:prstGeom prst="rect">
            <a:avLst/>
          </a:prstGeom>
        </p:spPr>
      </p:pic>
      <p:pic>
        <p:nvPicPr>
          <p:cNvPr id="71" name="Picture 71" descr="A close up of graphics&#10;&#10;Description generated with high confidence">
            <a:extLst>
              <a:ext uri="{FF2B5EF4-FFF2-40B4-BE49-F238E27FC236}">
                <a16:creationId xmlns:a16="http://schemas.microsoft.com/office/drawing/2014/main" id="{12A7BF09-DB53-48A7-96D6-DE74A769CF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68973" y="5171090"/>
            <a:ext cx="989162" cy="960408"/>
          </a:xfrm>
          <a:prstGeom prst="rect">
            <a:avLst/>
          </a:prstGeom>
        </p:spPr>
      </p:pic>
      <p:pic>
        <p:nvPicPr>
          <p:cNvPr id="75" name="Picture 7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A2C6A0-1E8A-4CD8-9534-A58134A801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58287" y="4918494"/>
            <a:ext cx="1305464" cy="1305464"/>
          </a:xfrm>
          <a:prstGeom prst="rect">
            <a:avLst/>
          </a:prstGeom>
        </p:spPr>
      </p:pic>
      <p:pic>
        <p:nvPicPr>
          <p:cNvPr id="77" name="Picture 7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AF5C79-809B-4E12-BB34-0B6AE6AF6D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57802" y="-85569"/>
            <a:ext cx="1759593" cy="1799004"/>
          </a:xfrm>
          <a:prstGeom prst="rect">
            <a:avLst/>
          </a:prstGeom>
        </p:spPr>
      </p:pic>
      <p:pic>
        <p:nvPicPr>
          <p:cNvPr id="79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9063F6-164F-40D8-BC09-13D8B2411A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64437" y="332117"/>
            <a:ext cx="831014" cy="845391"/>
          </a:xfrm>
          <a:prstGeom prst="rect">
            <a:avLst/>
          </a:prstGeom>
        </p:spPr>
      </p:pic>
      <p:pic>
        <p:nvPicPr>
          <p:cNvPr id="12" name="Picture 18" descr="A desktop computer sitting on top of a computer&#10;&#10;Description generated with high confidence">
            <a:extLst>
              <a:ext uri="{FF2B5EF4-FFF2-40B4-BE49-F238E27FC236}">
                <a16:creationId xmlns:a16="http://schemas.microsoft.com/office/drawing/2014/main" id="{6D1DADBB-B14F-442D-AC6E-72D73185296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86019" y="1525189"/>
            <a:ext cx="1764302" cy="1744968"/>
          </a:xfrm>
          <a:prstGeom prst="rect">
            <a:avLst/>
          </a:prstGeom>
        </p:spPr>
      </p:pic>
      <p:pic>
        <p:nvPicPr>
          <p:cNvPr id="87" name="Pictur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8F9572D-A56B-4368-A994-CAE3DB9329D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45306" y="1525438"/>
            <a:ext cx="1607390" cy="169365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DB070F5-9879-4D9A-BAE7-EBA3121BFAC7}"/>
              </a:ext>
            </a:extLst>
          </p:cNvPr>
          <p:cNvSpPr/>
          <p:nvPr/>
        </p:nvSpPr>
        <p:spPr>
          <a:xfrm>
            <a:off x="6473696" y="4190091"/>
            <a:ext cx="1696526" cy="53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Enviando</a:t>
            </a:r>
            <a:r>
              <a:rPr lang="en-US">
                <a:cs typeface="Calibri"/>
              </a:rPr>
              <a:t> Dados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A276669-4F13-4094-B413-008CD7F30907}"/>
              </a:ext>
            </a:extLst>
          </p:cNvPr>
          <p:cNvSpPr/>
          <p:nvPr/>
        </p:nvSpPr>
        <p:spPr>
          <a:xfrm>
            <a:off x="4230827" y="4233222"/>
            <a:ext cx="1897808" cy="51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Recebendo Dados</a:t>
            </a:r>
          </a:p>
        </p:txBody>
      </p:sp>
      <p:pic>
        <p:nvPicPr>
          <p:cNvPr id="91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414950-2BFD-480D-BDBF-EB410269662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88966" y="677174"/>
            <a:ext cx="802258" cy="7591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90AD7A-D3B4-4174-BCC6-573EA037F0BB}"/>
              </a:ext>
            </a:extLst>
          </p:cNvPr>
          <p:cNvCxnSpPr>
            <a:cxnSpLocks/>
          </p:cNvCxnSpPr>
          <p:nvPr/>
        </p:nvCxnSpPr>
        <p:spPr>
          <a:xfrm flipH="1">
            <a:off x="6206594" y="4258974"/>
            <a:ext cx="4742" cy="612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5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</cp:revision>
  <dcterms:created xsi:type="dcterms:W3CDTF">2020-04-05T21:39:25Z</dcterms:created>
  <dcterms:modified xsi:type="dcterms:W3CDTF">2020-04-08T17:12:50Z</dcterms:modified>
</cp:coreProperties>
</file>