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780"/>
    <a:srgbClr val="9DC994"/>
    <a:srgbClr val="87B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8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2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0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88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1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6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C5EB-EB38-4174-A09A-9BDF9E740A95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F21E-4A4C-41F5-8D04-DD9DF05C0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8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8" t="73142" r="62810" b="14070"/>
          <a:stretch/>
        </p:blipFill>
        <p:spPr>
          <a:xfrm>
            <a:off x="10594357" y="4558839"/>
            <a:ext cx="947651" cy="63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3" t="73142" r="66026" b="14070"/>
          <a:stretch/>
        </p:blipFill>
        <p:spPr>
          <a:xfrm>
            <a:off x="4114337" y="4738253"/>
            <a:ext cx="357189" cy="6317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8" t="73142" r="67548" b="14070"/>
          <a:stretch/>
        </p:blipFill>
        <p:spPr>
          <a:xfrm>
            <a:off x="4551217" y="4882204"/>
            <a:ext cx="471054" cy="6317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8" t="73142" r="62810" b="14070"/>
          <a:stretch/>
        </p:blipFill>
        <p:spPr>
          <a:xfrm rot="19545400">
            <a:off x="6841600" y="5054137"/>
            <a:ext cx="947651" cy="63176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789"/>
            <a:ext cx="12192000" cy="59882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9" t="65359" r="5304" b="482"/>
          <a:stretch/>
        </p:blipFill>
        <p:spPr>
          <a:xfrm>
            <a:off x="5413433" y="4582763"/>
            <a:ext cx="6604000" cy="23999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t="66564" r="79422" b="-723"/>
          <a:stretch/>
        </p:blipFill>
        <p:spPr>
          <a:xfrm>
            <a:off x="436880" y="4582763"/>
            <a:ext cx="1919778" cy="23999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4000"/>
                    </a14:imgEffect>
                    <a14:imgEffect>
                      <a14:colorTemperature colorTemp="4706"/>
                    </a14:imgEffect>
                    <a14:imgEffect>
                      <a14:saturation sat="66000"/>
                    </a14:imgEffect>
                    <a14:imgEffect>
                      <a14:brightnessContrast bright="27000"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88" t="38984" r="56612" b="30055"/>
          <a:stretch/>
        </p:blipFill>
        <p:spPr>
          <a:xfrm>
            <a:off x="2391114" y="3940336"/>
            <a:ext cx="2597953" cy="180386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8" t="73142" r="62810" b="14070"/>
          <a:stretch/>
        </p:blipFill>
        <p:spPr>
          <a:xfrm>
            <a:off x="4879571" y="4962698"/>
            <a:ext cx="947651" cy="6317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8" t="73142" r="62810" b="14070"/>
          <a:stretch/>
        </p:blipFill>
        <p:spPr>
          <a:xfrm rot="20557862">
            <a:off x="54465" y="5089742"/>
            <a:ext cx="947651" cy="6317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8" t="73142" r="62810" b="14070"/>
          <a:stretch/>
        </p:blipFill>
        <p:spPr>
          <a:xfrm rot="240450" flipH="1">
            <a:off x="9628908" y="4566320"/>
            <a:ext cx="947651" cy="63176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0" t="73142" r="62810" b="14070"/>
          <a:stretch/>
        </p:blipFill>
        <p:spPr>
          <a:xfrm rot="632920" flipH="1">
            <a:off x="10357214" y="4526384"/>
            <a:ext cx="329936" cy="63176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0" t="73142" r="62810" b="14070"/>
          <a:stretch/>
        </p:blipFill>
        <p:spPr>
          <a:xfrm rot="20967080">
            <a:off x="9433908" y="4558840"/>
            <a:ext cx="329936" cy="631767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570344" y="397565"/>
            <a:ext cx="3051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rgbClr val="9DC994"/>
                </a:solidFill>
                <a:latin typeface="Bahnschrift SemiBold SemiConden" panose="020B0502040204020203" pitchFamily="34" charset="0"/>
              </a:rPr>
              <a:t>DIAGRAMA</a:t>
            </a:r>
            <a:endParaRPr lang="pt-BR" sz="5400" dirty="0">
              <a:solidFill>
                <a:srgbClr val="9DC994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731032" y="1955063"/>
            <a:ext cx="10729936" cy="900000"/>
            <a:chOff x="912254" y="1636309"/>
            <a:chExt cx="10729936" cy="900000"/>
          </a:xfrm>
        </p:grpSpPr>
        <p:sp>
          <p:nvSpPr>
            <p:cNvPr id="22" name="Elipse 21"/>
            <p:cNvSpPr/>
            <p:nvPr/>
          </p:nvSpPr>
          <p:spPr>
            <a:xfrm>
              <a:off x="912254" y="1636309"/>
              <a:ext cx="900000" cy="900000"/>
            </a:xfrm>
            <a:prstGeom prst="ellipse">
              <a:avLst/>
            </a:prstGeom>
            <a:solidFill>
              <a:srgbClr val="9DC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0" dirty="0" smtClean="0">
                  <a:latin typeface="Bahnschrift SemiBold SemiConden" panose="020B0502040204020203" pitchFamily="34" charset="0"/>
                </a:rPr>
                <a:t>1</a:t>
              </a:r>
              <a:endParaRPr lang="pt-BR" sz="60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69738" y="1636309"/>
              <a:ext cx="900000" cy="900000"/>
            </a:xfrm>
            <a:prstGeom prst="ellipse">
              <a:avLst/>
            </a:prstGeom>
            <a:solidFill>
              <a:srgbClr val="9DC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0" dirty="0">
                  <a:latin typeface="Bahnschrift SemiBold SemiConden" panose="020B0502040204020203" pitchFamily="34" charset="0"/>
                </a:rPr>
                <a:t>2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5827222" y="1636309"/>
              <a:ext cx="900000" cy="900000"/>
            </a:xfrm>
            <a:prstGeom prst="ellipse">
              <a:avLst/>
            </a:prstGeom>
            <a:solidFill>
              <a:srgbClr val="9DC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0" dirty="0">
                  <a:latin typeface="Bahnschrift SemiBold SemiConden" panose="020B0502040204020203" pitchFamily="34" charset="0"/>
                </a:rPr>
                <a:t>3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8284706" y="1636309"/>
              <a:ext cx="900000" cy="900000"/>
            </a:xfrm>
            <a:prstGeom prst="ellipse">
              <a:avLst/>
            </a:prstGeom>
            <a:solidFill>
              <a:srgbClr val="9DC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0" dirty="0">
                  <a:latin typeface="Bahnschrift SemiBold SemiConden" panose="020B0502040204020203" pitchFamily="34" charset="0"/>
                </a:rPr>
                <a:t>4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10742190" y="1636309"/>
              <a:ext cx="900000" cy="900000"/>
            </a:xfrm>
            <a:prstGeom prst="ellipse">
              <a:avLst/>
            </a:prstGeom>
            <a:solidFill>
              <a:srgbClr val="9DC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0" dirty="0">
                  <a:latin typeface="Bahnschrift SemiBold SemiConden" panose="020B0502040204020203" pitchFamily="34" charset="0"/>
                </a:rPr>
                <a:t>5</a:t>
              </a: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601087" y="3021392"/>
            <a:ext cx="115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9DC994"/>
                </a:solidFill>
                <a:latin typeface="Bahnschrift SemiBold SemiConden" panose="020B0502040204020203" pitchFamily="34" charset="0"/>
              </a:rPr>
              <a:t>Instalar</a:t>
            </a:r>
            <a:endParaRPr lang="pt-BR" sz="2400" dirty="0">
              <a:solidFill>
                <a:srgbClr val="9DC99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80824" y="3026414"/>
            <a:ext cx="131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9DC994"/>
                </a:solidFill>
                <a:latin typeface="Bahnschrift SemiBold SemiConden" panose="020B0502040204020203" pitchFamily="34" charset="0"/>
              </a:rPr>
              <a:t>Registrar</a:t>
            </a:r>
            <a:endParaRPr lang="pt-BR" sz="2400" dirty="0">
              <a:solidFill>
                <a:srgbClr val="9DC99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500454" y="3021393"/>
            <a:ext cx="119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9DC994"/>
                </a:solidFill>
                <a:latin typeface="Bahnschrift SemiBold SemiConden" panose="020B0502040204020203" pitchFamily="34" charset="0"/>
              </a:rPr>
              <a:t>Analisar</a:t>
            </a:r>
            <a:endParaRPr lang="pt-BR" sz="2400" dirty="0">
              <a:solidFill>
                <a:srgbClr val="9DC99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8201981" y="3021393"/>
            <a:ext cx="70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9DC994"/>
                </a:solidFill>
                <a:latin typeface="Bahnschrift SemiBold SemiConden" panose="020B0502040204020203" pitchFamily="34" charset="0"/>
              </a:rPr>
              <a:t>Agir</a:t>
            </a:r>
            <a:endParaRPr lang="pt-BR" sz="2400" dirty="0">
              <a:solidFill>
                <a:srgbClr val="9DC99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522182" y="3021393"/>
            <a:ext cx="97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9DC994"/>
                </a:solidFill>
                <a:latin typeface="Bahnschrift SemiBold SemiConden" panose="020B0502040204020203" pitchFamily="34" charset="0"/>
              </a:rPr>
              <a:t>Colher</a:t>
            </a:r>
            <a:endParaRPr lang="pt-BR" sz="2400" dirty="0">
              <a:solidFill>
                <a:srgbClr val="9DC994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Clouds illustrations set - Vector download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481" b="88241" l="17637" r="84656">
                        <a14:foregroundMark x1="38154" y1="80741" x2="25985" y2="78704"/>
                        <a14:foregroundMark x1="25632" y1="70370" x2="25632" y2="70370"/>
                        <a14:foregroundMark x1="29277" y1="68426" x2="29277" y2="68426"/>
                        <a14:foregroundMark x1="37213" y1="72037" x2="37213" y2="7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8" t="65247" r="55458" b="9105"/>
          <a:stretch/>
        </p:blipFill>
        <p:spPr bwMode="auto">
          <a:xfrm>
            <a:off x="904559" y="111333"/>
            <a:ext cx="2283958" cy="11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louds illustrations set - Vector download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481" b="88241" l="17637" r="84656">
                        <a14:foregroundMark x1="38154" y1="80741" x2="25985" y2="78704"/>
                        <a14:foregroundMark x1="25632" y1="70370" x2="25632" y2="70370"/>
                        <a14:foregroundMark x1="29277" y1="68426" x2="29277" y2="68426"/>
                        <a14:foregroundMark x1="37213" y1="72037" x2="37213" y2="7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61" t="65247" r="10024" b="9105"/>
          <a:stretch/>
        </p:blipFill>
        <p:spPr bwMode="auto">
          <a:xfrm>
            <a:off x="7478561" y="958714"/>
            <a:ext cx="2340324" cy="95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 out the best Flaticon summer resources of the week - Freepik ...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780"/>
                    </a14:imgEffect>
                    <a14:imgEffect>
                      <a14:saturation sat="55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84" t="4096" r="38722" b="67690"/>
          <a:stretch/>
        </p:blipFill>
        <p:spPr bwMode="auto">
          <a:xfrm flipH="1">
            <a:off x="11216830" y="-360326"/>
            <a:ext cx="1302707" cy="151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36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10</cp:revision>
  <dcterms:created xsi:type="dcterms:W3CDTF">2020-04-06T00:51:41Z</dcterms:created>
  <dcterms:modified xsi:type="dcterms:W3CDTF">2020-04-06T04:39:44Z</dcterms:modified>
</cp:coreProperties>
</file>