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71851-42CA-8A1A-378B-DCE29AF443CF}" v="2" dt="2020-04-06T00:42:34.638"/>
    <p1510:client id="{0E813CF3-FCD5-757D-0A50-953899C6E38F}" v="530" dt="2020-04-05T23:04:48.512"/>
    <p1510:client id="{1C09C0C2-1433-4F9E-06D8-9B53FB37BF33}" v="184" dt="2020-04-06T22:48:38.071"/>
    <p1510:client id="{2E188D59-5A0C-5CF1-4022-A3D7E160356C}" v="7" dt="2020-04-06T22:20:41.117"/>
    <p1510:client id="{32BB4825-1C12-6192-7A0A-4ADEF6AFB43F}" v="3" dt="2020-04-06T22:53:45.147"/>
    <p1510:client id="{52904CA8-80E3-D226-9861-7AEF5241E888}" v="745" dt="2020-04-05T23:06:11.441"/>
    <p1510:client id="{8091D129-C7CE-EF5D-8031-AC14D6599478}" v="25" dt="2020-04-06T22:55:2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" descr="A picture containing parked, parking, meter, people&#10;&#10;Description generated with very high confidence">
            <a:extLst>
              <a:ext uri="{FF2B5EF4-FFF2-40B4-BE49-F238E27FC236}">
                <a16:creationId xmlns:a16="http://schemas.microsoft.com/office/drawing/2014/main" id="{C8FED2A1-DB24-4B93-9132-083A719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" y="1006310"/>
            <a:ext cx="12199534" cy="58493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3D14D8-92D8-4CA7-8FF2-A941D430CF39}"/>
              </a:ext>
            </a:extLst>
          </p:cNvPr>
          <p:cNvSpPr/>
          <p:nvPr/>
        </p:nvSpPr>
        <p:spPr>
          <a:xfrm>
            <a:off x="5199" y="-257"/>
            <a:ext cx="12187784" cy="1007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                                      </a:t>
            </a:r>
            <a:r>
              <a:rPr lang="en-US" err="1">
                <a:solidFill>
                  <a:schemeClr val="tx1"/>
                </a:solidFill>
                <a:cs typeface="Calibri"/>
              </a:rPr>
              <a:t>Analisar</a:t>
            </a:r>
            <a:r>
              <a:rPr lang="en-US">
                <a:solidFill>
                  <a:schemeClr val="tx1"/>
                </a:solidFill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cs typeface="Calibri"/>
              </a:rPr>
              <a:t>Gráfico</a:t>
            </a:r>
            <a:r>
              <a:rPr lang="en-US">
                <a:solidFill>
                  <a:schemeClr val="tx1"/>
                </a:solidFill>
                <a:cs typeface="Calibri"/>
              </a:rPr>
              <a:t>                       Status do Sensor                               </a:t>
            </a:r>
            <a:r>
              <a:rPr lang="en-US" err="1">
                <a:solidFill>
                  <a:schemeClr val="tx1"/>
                </a:solidFill>
                <a:cs typeface="Calibri"/>
              </a:rPr>
              <a:t>Previsão</a:t>
            </a:r>
            <a:r>
              <a:rPr lang="en-US">
                <a:solidFill>
                  <a:schemeClr val="tx1"/>
                </a:solidFill>
                <a:cs typeface="Calibri"/>
              </a:rPr>
              <a:t>  do tempo </a:t>
            </a:r>
            <a:r>
              <a:rPr lang="en-US" b="1">
                <a:solidFill>
                  <a:schemeClr val="tx1"/>
                </a:solidFill>
                <a:cs typeface="Calibri"/>
              </a:rPr>
              <a:t>       </a:t>
            </a:r>
          </a:p>
        </p:txBody>
      </p:sp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C0F230-7DF4-4FD7-B0CB-262CC089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041" y="218760"/>
            <a:ext cx="644356" cy="533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ACE00-A529-4EB1-BCF1-C0FAB0B41BC5}"/>
              </a:ext>
            </a:extLst>
          </p:cNvPr>
          <p:cNvSpPr txBox="1"/>
          <p:nvPr/>
        </p:nvSpPr>
        <p:spPr>
          <a:xfrm>
            <a:off x="10566565" y="262957"/>
            <a:ext cx="1094762" cy="4748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cs typeface="Calibri"/>
              </a:rPr>
              <a:t>Owner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25DAC-D7E1-4EA0-9CA8-9F43B86DCEBF}"/>
              </a:ext>
            </a:extLst>
          </p:cNvPr>
          <p:cNvSpPr/>
          <p:nvPr/>
        </p:nvSpPr>
        <p:spPr>
          <a:xfrm>
            <a:off x="12362785" y="147482"/>
            <a:ext cx="2010104" cy="57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Sair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D25324-74EA-4A63-916B-73087D77311E}"/>
              </a:ext>
            </a:extLst>
          </p:cNvPr>
          <p:cNvSpPr/>
          <p:nvPr/>
        </p:nvSpPr>
        <p:spPr>
          <a:xfrm>
            <a:off x="12368238" y="716878"/>
            <a:ext cx="2010104" cy="57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  <a:cs typeface="Calibri"/>
              </a:rPr>
              <a:t>Informações</a:t>
            </a:r>
            <a:r>
              <a:rPr lang="en-US">
                <a:solidFill>
                  <a:schemeClr val="tx1"/>
                </a:solidFill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cs typeface="Calibri"/>
              </a:rPr>
              <a:t>pessoas</a:t>
            </a:r>
          </a:p>
        </p:txBody>
      </p:sp>
      <p:pic>
        <p:nvPicPr>
          <p:cNvPr id="2" name="Graphic 2" descr="Bar chart">
            <a:extLst>
              <a:ext uri="{FF2B5EF4-FFF2-40B4-BE49-F238E27FC236}">
                <a16:creationId xmlns:a16="http://schemas.microsoft.com/office/drawing/2014/main" id="{A92E9265-2FCF-4418-A493-1AA087ABB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895" y="162512"/>
            <a:ext cx="569344" cy="554967"/>
          </a:xfrm>
          <a:prstGeom prst="rect">
            <a:avLst/>
          </a:prstGeom>
        </p:spPr>
      </p:pic>
      <p:pic>
        <p:nvPicPr>
          <p:cNvPr id="3" name="Graphic 5" descr="Statistics">
            <a:extLst>
              <a:ext uri="{FF2B5EF4-FFF2-40B4-BE49-F238E27FC236}">
                <a16:creationId xmlns:a16="http://schemas.microsoft.com/office/drawing/2014/main" id="{6AA46BD2-CB73-417A-999C-8E2B85BB0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8926" y="238861"/>
            <a:ext cx="569344" cy="526212"/>
          </a:xfrm>
          <a:prstGeom prst="rect">
            <a:avLst/>
          </a:prstGeom>
        </p:spPr>
      </p:pic>
      <p:pic>
        <p:nvPicPr>
          <p:cNvPr id="15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42CC38-4F02-48FF-9D35-DF2A88C13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4" y="106789"/>
            <a:ext cx="654270" cy="654270"/>
          </a:xfrm>
          <a:prstGeom prst="rect">
            <a:avLst/>
          </a:prstGeom>
        </p:spPr>
      </p:pic>
      <p:pic>
        <p:nvPicPr>
          <p:cNvPr id="6" name="Graphic 6" descr="Partial sun">
            <a:extLst>
              <a:ext uri="{FF2B5EF4-FFF2-40B4-BE49-F238E27FC236}">
                <a16:creationId xmlns:a16="http://schemas.microsoft.com/office/drawing/2014/main" id="{C9BD84B0-6B96-4DD9-B104-A927667567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33" y="153341"/>
            <a:ext cx="612476" cy="612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21B188-5040-472A-A9CE-23FB27E59278}"/>
              </a:ext>
            </a:extLst>
          </p:cNvPr>
          <p:cNvSpPr txBox="1"/>
          <p:nvPr/>
        </p:nvSpPr>
        <p:spPr>
          <a:xfrm>
            <a:off x="609748" y="346990"/>
            <a:ext cx="1099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Six-Mind</a:t>
            </a:r>
          </a:p>
        </p:txBody>
      </p:sp>
    </p:spTree>
    <p:extLst>
      <p:ext uri="{BB962C8B-B14F-4D97-AF65-F5344CB8AC3E}">
        <p14:creationId xmlns:p14="http://schemas.microsoft.com/office/powerpoint/2010/main" val="3810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E1573E-80A4-4C15-9849-18D262856B34}"/>
              </a:ext>
            </a:extLst>
          </p:cNvPr>
          <p:cNvSpPr txBox="1"/>
          <p:nvPr/>
        </p:nvSpPr>
        <p:spPr>
          <a:xfrm>
            <a:off x="928778" y="13600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 Sensor de </a:t>
            </a:r>
            <a:r>
              <a:rPr lang="en-US" err="1">
                <a:cs typeface="Calibri"/>
              </a:rPr>
              <a:t>Temperatura</a:t>
            </a:r>
            <a:endParaRPr lang="en-US">
              <a:cs typeface="Calibri"/>
            </a:endParaRPr>
          </a:p>
        </p:txBody>
      </p:sp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E73B8B0-5061-43A5-8E81-CA12B701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3" y="4400393"/>
            <a:ext cx="3591464" cy="23560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44D819-EC8F-4709-AA43-C57A3B74A9DB}"/>
              </a:ext>
            </a:extLst>
          </p:cNvPr>
          <p:cNvSpPr txBox="1"/>
          <p:nvPr/>
        </p:nvSpPr>
        <p:spPr>
          <a:xfrm>
            <a:off x="942256" y="3947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</a:t>
            </a:r>
            <a:r>
              <a:rPr lang="en-US" err="1"/>
              <a:t>Gráfico</a:t>
            </a:r>
            <a:r>
              <a:rPr lang="en-US"/>
              <a:t> dos </a:t>
            </a:r>
            <a:r>
              <a:rPr lang="en-US" err="1"/>
              <a:t>últimos</a:t>
            </a:r>
            <a:r>
              <a:rPr lang="en-US"/>
              <a:t> </a:t>
            </a:r>
            <a:r>
              <a:rPr lang="en-US" err="1"/>
              <a:t>dias</a:t>
            </a:r>
            <a:endParaRPr lang="en-US">
              <a:cs typeface="Calibri"/>
            </a:endParaRPr>
          </a:p>
        </p:txBody>
      </p:sp>
      <p:pic>
        <p:nvPicPr>
          <p:cNvPr id="19" name="Graphic 19" descr="Thermometer">
            <a:extLst>
              <a:ext uri="{FF2B5EF4-FFF2-40B4-BE49-F238E27FC236}">
                <a16:creationId xmlns:a16="http://schemas.microsoft.com/office/drawing/2014/main" id="{406ED4E9-9F23-469C-9DA7-3CC16E7AA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083" y="1835989"/>
            <a:ext cx="1446362" cy="14319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4D69D2-0C67-4790-9DBC-2E249BBBCE9B}"/>
              </a:ext>
            </a:extLst>
          </p:cNvPr>
          <p:cNvSpPr txBox="1"/>
          <p:nvPr/>
        </p:nvSpPr>
        <p:spPr>
          <a:xfrm>
            <a:off x="1963947" y="202145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35°C</a:t>
            </a:r>
          </a:p>
        </p:txBody>
      </p:sp>
      <p:pic>
        <p:nvPicPr>
          <p:cNvPr id="10" name="Picture 3" descr="A picture containing clock, table&#10;&#10;Description generated with very high confidence">
            <a:extLst>
              <a:ext uri="{FF2B5EF4-FFF2-40B4-BE49-F238E27FC236}">
                <a16:creationId xmlns:a16="http://schemas.microsoft.com/office/drawing/2014/main" id="{BAD9A573-25E4-4D9B-8660-FDA073BF5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" y="-30"/>
            <a:ext cx="12185402" cy="877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BB6DD-EC30-44F8-99CA-A8380EE1ADCD}"/>
              </a:ext>
            </a:extLst>
          </p:cNvPr>
          <p:cNvSpPr txBox="1"/>
          <p:nvPr/>
        </p:nvSpPr>
        <p:spPr>
          <a:xfrm>
            <a:off x="1963947" y="2409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No </a:t>
            </a:r>
            <a:r>
              <a:rPr lang="en-US" err="1">
                <a:solidFill>
                  <a:srgbClr val="FF0000"/>
                </a:solidFill>
                <a:cs typeface="Calibri"/>
              </a:rPr>
              <a:t>momento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C8C77-A1B2-4704-B2E0-7DAEF79101D7}"/>
              </a:ext>
            </a:extLst>
          </p:cNvPr>
          <p:cNvSpPr txBox="1"/>
          <p:nvPr/>
        </p:nvSpPr>
        <p:spPr>
          <a:xfrm>
            <a:off x="8275607" y="13600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 Sensor de  </a:t>
            </a:r>
            <a:r>
              <a:rPr lang="en-US" err="1">
                <a:cs typeface="Calibri"/>
              </a:rPr>
              <a:t>Umidade</a:t>
            </a:r>
          </a:p>
        </p:txBody>
      </p:sp>
      <p:pic>
        <p:nvPicPr>
          <p:cNvPr id="3" name="Graphic 3" descr="Water">
            <a:extLst>
              <a:ext uri="{FF2B5EF4-FFF2-40B4-BE49-F238E27FC236}">
                <a16:creationId xmlns:a16="http://schemas.microsoft.com/office/drawing/2014/main" id="{42E63985-9F49-48E3-B784-18E68BCEB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951" y="1835989"/>
            <a:ext cx="1187569" cy="1201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68A55B-3F4D-4D2C-A785-7A7D20540FD2}"/>
              </a:ext>
            </a:extLst>
          </p:cNvPr>
          <p:cNvSpPr txBox="1"/>
          <p:nvPr/>
        </p:nvSpPr>
        <p:spPr>
          <a:xfrm>
            <a:off x="9282022" y="202145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cs typeface="Calibri"/>
              </a:rPr>
              <a:t>70 %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1EAA3-1057-4206-AC93-EF3A03E63DDD}"/>
              </a:ext>
            </a:extLst>
          </p:cNvPr>
          <p:cNvSpPr txBox="1"/>
          <p:nvPr/>
        </p:nvSpPr>
        <p:spPr>
          <a:xfrm>
            <a:off x="9282022" y="2438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cs typeface="Calibri"/>
              </a:rPr>
              <a:t>No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momento</a:t>
            </a:r>
            <a:endParaRPr lang="en-US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1DD2BD-E842-4B99-B633-02A37FC1E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740" y="4391335"/>
            <a:ext cx="3807124" cy="23741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88A05-4975-4CCB-823E-9DF99CD5D445}"/>
              </a:ext>
            </a:extLst>
          </p:cNvPr>
          <p:cNvSpPr txBox="1"/>
          <p:nvPr/>
        </p:nvSpPr>
        <p:spPr>
          <a:xfrm>
            <a:off x="8087803" y="39471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Gráfico</a:t>
            </a:r>
            <a:r>
              <a:rPr lang="en-US"/>
              <a:t> dos </a:t>
            </a:r>
            <a:r>
              <a:rPr lang="en-US" err="1"/>
              <a:t>últimos</a:t>
            </a:r>
            <a:r>
              <a:rPr lang="en-US"/>
              <a:t> </a:t>
            </a:r>
            <a:r>
              <a:rPr lang="en-US" err="1"/>
              <a:t>dias</a:t>
            </a:r>
          </a:p>
        </p:txBody>
      </p:sp>
    </p:spTree>
    <p:extLst>
      <p:ext uri="{BB962C8B-B14F-4D97-AF65-F5344CB8AC3E}">
        <p14:creationId xmlns:p14="http://schemas.microsoft.com/office/powerpoint/2010/main" val="96021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1CD35F0-B807-48ED-8FE4-B7BB4611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1" y="980486"/>
            <a:ext cx="12202261" cy="5874689"/>
          </a:xfrm>
          <a:prstGeom prst="rect">
            <a:avLst/>
          </a:prstGeom>
        </p:spPr>
      </p:pic>
      <p:pic>
        <p:nvPicPr>
          <p:cNvPr id="3" name="Picture 3" descr="A picture containing clock, table&#10;&#10;Description generated with very high confidence">
            <a:extLst>
              <a:ext uri="{FF2B5EF4-FFF2-40B4-BE49-F238E27FC236}">
                <a16:creationId xmlns:a16="http://schemas.microsoft.com/office/drawing/2014/main" id="{59635A70-70D1-41AB-87CE-CA50506E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" y="57479"/>
            <a:ext cx="11532474" cy="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EEBF2A-203A-4BA8-82A8-A8751C1D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4479"/>
            <a:ext cx="12203499" cy="686695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DFEC4-35AD-4699-9370-E0BFEE5459DA}"/>
              </a:ext>
            </a:extLst>
          </p:cNvPr>
          <p:cNvSpPr/>
          <p:nvPr/>
        </p:nvSpPr>
        <p:spPr>
          <a:xfrm>
            <a:off x="4272053" y="814300"/>
            <a:ext cx="3637470" cy="5607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15D48A-011E-4061-B01B-857D68EB8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588" y="535062"/>
            <a:ext cx="831261" cy="692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5D0C0-9DA3-4C26-A25C-C10BA9F47711}"/>
              </a:ext>
            </a:extLst>
          </p:cNvPr>
          <p:cNvSpPr txBox="1"/>
          <p:nvPr/>
        </p:nvSpPr>
        <p:spPr>
          <a:xfrm>
            <a:off x="4708225" y="140143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Cadastro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C2ACA7-A7C8-4A1F-A79E-C45E03537CB7}"/>
              </a:ext>
            </a:extLst>
          </p:cNvPr>
          <p:cNvSpPr/>
          <p:nvPr/>
        </p:nvSpPr>
        <p:spPr>
          <a:xfrm>
            <a:off x="4629689" y="2163972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Email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000D56-AB4C-420B-B124-CCB147B9772A}"/>
              </a:ext>
            </a:extLst>
          </p:cNvPr>
          <p:cNvSpPr/>
          <p:nvPr/>
        </p:nvSpPr>
        <p:spPr>
          <a:xfrm>
            <a:off x="4629688" y="2854085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Password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7DA925-198A-41A3-A90D-3E3002054522}"/>
              </a:ext>
            </a:extLst>
          </p:cNvPr>
          <p:cNvSpPr/>
          <p:nvPr/>
        </p:nvSpPr>
        <p:spPr>
          <a:xfrm>
            <a:off x="4628791" y="3543300"/>
            <a:ext cx="2932979" cy="5319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Cadastrar</a:t>
            </a:r>
            <a:r>
              <a:rPr lang="en-US">
                <a:cs typeface="Calibri"/>
              </a:rPr>
              <a:t>-se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18CF03-0C7E-419A-8BA8-33A769838914}"/>
              </a:ext>
            </a:extLst>
          </p:cNvPr>
          <p:cNvSpPr/>
          <p:nvPr/>
        </p:nvSpPr>
        <p:spPr>
          <a:xfrm>
            <a:off x="4614413" y="4750997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  <a:cs typeface="Calibri"/>
              </a:rPr>
              <a:t>Cadastrar</a:t>
            </a:r>
            <a:r>
              <a:rPr lang="en-US">
                <a:solidFill>
                  <a:srgbClr val="FF0000"/>
                </a:solidFill>
                <a:cs typeface="Calibri"/>
              </a:rPr>
              <a:t>-se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51024D03-BAD0-47C6-8819-271503124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020" y="4838700"/>
            <a:ext cx="386751" cy="37237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49A1E2-42FD-41C7-9E89-10A710FC99CD}"/>
              </a:ext>
            </a:extLst>
          </p:cNvPr>
          <p:cNvSpPr/>
          <p:nvPr/>
        </p:nvSpPr>
        <p:spPr>
          <a:xfrm>
            <a:off x="4628790" y="5369223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70C0"/>
                </a:solidFill>
                <a:cs typeface="Calibri"/>
              </a:rPr>
              <a:t>Cadastrar</a:t>
            </a:r>
            <a:r>
              <a:rPr lang="en-US">
                <a:solidFill>
                  <a:srgbClr val="0070C0"/>
                </a:solidFill>
                <a:cs typeface="Calibri"/>
              </a:rPr>
              <a:t>-se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194C68FB-43A5-4FA4-ADE3-01523BDE2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889" y="5442549"/>
            <a:ext cx="357996" cy="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EEBF2A-203A-4BA8-82A8-A8751C1D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302" y="-4479"/>
            <a:ext cx="12203499" cy="6866958"/>
          </a:xfrm>
          <a:prstGeom prst="rect">
            <a:avLst/>
          </a:prstGeom>
        </p:spPr>
      </p:pic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F0E5CB0-2AB2-4874-884E-FCD3CED5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84" y="5255"/>
            <a:ext cx="4274851" cy="6545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5D0C0-9DA3-4C26-A25C-C10BA9F47711}"/>
              </a:ext>
            </a:extLst>
          </p:cNvPr>
          <p:cNvSpPr txBox="1"/>
          <p:nvPr/>
        </p:nvSpPr>
        <p:spPr>
          <a:xfrm>
            <a:off x="4353501" y="158536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       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Cadastro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C2ACA7-A7C8-4A1F-A79E-C45E03537CB7}"/>
              </a:ext>
            </a:extLst>
          </p:cNvPr>
          <p:cNvSpPr/>
          <p:nvPr/>
        </p:nvSpPr>
        <p:spPr>
          <a:xfrm>
            <a:off x="4629689" y="2163972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Email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000D56-AB4C-420B-B124-CCB147B9772A}"/>
              </a:ext>
            </a:extLst>
          </p:cNvPr>
          <p:cNvSpPr/>
          <p:nvPr/>
        </p:nvSpPr>
        <p:spPr>
          <a:xfrm>
            <a:off x="4629688" y="2854085"/>
            <a:ext cx="2932980" cy="517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Password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7DA925-198A-41A3-A90D-3E3002054522}"/>
              </a:ext>
            </a:extLst>
          </p:cNvPr>
          <p:cNvSpPr/>
          <p:nvPr/>
        </p:nvSpPr>
        <p:spPr>
          <a:xfrm>
            <a:off x="4628791" y="3543300"/>
            <a:ext cx="2932979" cy="5319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Cadastrar</a:t>
            </a:r>
            <a:r>
              <a:rPr lang="en-US">
                <a:cs typeface="Calibri"/>
              </a:rPr>
              <a:t>-se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18CF03-0C7E-419A-8BA8-33A769838914}"/>
              </a:ext>
            </a:extLst>
          </p:cNvPr>
          <p:cNvSpPr/>
          <p:nvPr/>
        </p:nvSpPr>
        <p:spPr>
          <a:xfrm>
            <a:off x="4614413" y="4750997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  <a:cs typeface="Calibri"/>
              </a:rPr>
              <a:t>Cadastrar</a:t>
            </a:r>
            <a:r>
              <a:rPr lang="en-US">
                <a:solidFill>
                  <a:srgbClr val="FF0000"/>
                </a:solidFill>
                <a:cs typeface="Calibri"/>
              </a:rPr>
              <a:t>-se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51024D03-BAD0-47C6-8819-271503124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020" y="4838700"/>
            <a:ext cx="386751" cy="37237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49A1E2-42FD-41C7-9E89-10A710FC99CD}"/>
              </a:ext>
            </a:extLst>
          </p:cNvPr>
          <p:cNvSpPr/>
          <p:nvPr/>
        </p:nvSpPr>
        <p:spPr>
          <a:xfrm>
            <a:off x="4628790" y="5369223"/>
            <a:ext cx="2932979" cy="531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70C0"/>
                </a:solidFill>
                <a:cs typeface="Calibri"/>
              </a:rPr>
              <a:t>Cadastrar</a:t>
            </a:r>
            <a:r>
              <a:rPr lang="en-US">
                <a:solidFill>
                  <a:srgbClr val="0070C0"/>
                </a:solidFill>
                <a:cs typeface="Calibri"/>
              </a:rPr>
              <a:t>-se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194C68FB-43A5-4FA4-ADE3-01523BDE2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889" y="5442549"/>
            <a:ext cx="357996" cy="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6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2020-04-05T21:39:25Z</dcterms:created>
  <dcterms:modified xsi:type="dcterms:W3CDTF">2020-04-06T23:17:16Z</dcterms:modified>
</cp:coreProperties>
</file>