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98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8939E7-F8FB-4AE7-88B8-06370727E65B}" type="datetimeFigureOut">
              <a:rPr lang="pt-BR" smtClean="0"/>
              <a:t>16/05/2022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FB3E89-4054-4A10-A0BB-BF97D2BD9032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/>
          <p:cNvSpPr txBox="1"/>
          <p:nvPr/>
        </p:nvSpPr>
        <p:spPr>
          <a:xfrm>
            <a:off x="1979712" y="188640"/>
            <a:ext cx="3888432" cy="523220"/>
          </a:xfrm>
          <a:prstGeom prst="rect">
            <a:avLst/>
          </a:prstGeom>
          <a:noFill/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 smtClean="0">
                <a:solidFill>
                  <a:schemeClr val="tx1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odoni MT" pitchFamily="18" charset="0"/>
              </a:rPr>
              <a:t>Diagrama de solução</a:t>
            </a:r>
            <a:endParaRPr lang="pt-BR" sz="2800" b="1" dirty="0">
              <a:solidFill>
                <a:schemeClr val="tx1">
                  <a:lumMod val="7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odoni MT" pitchFamily="18" charset="0"/>
            </a:endParaRPr>
          </a:p>
        </p:txBody>
      </p:sp>
      <p:pic>
        <p:nvPicPr>
          <p:cNvPr id="6" name="Imagem 5" descr="Monitor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923928" y="4365104"/>
            <a:ext cx="836664" cy="576064"/>
          </a:xfrm>
          <a:prstGeom prst="rect">
            <a:avLst/>
          </a:prstGeom>
        </p:spPr>
      </p:pic>
      <p:pic>
        <p:nvPicPr>
          <p:cNvPr id="7" name="Imagem 6" descr="No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528" y="5229200"/>
            <a:ext cx="936104" cy="597793"/>
          </a:xfrm>
          <a:prstGeom prst="rect">
            <a:avLst/>
          </a:prstGeom>
        </p:spPr>
      </p:pic>
      <p:pic>
        <p:nvPicPr>
          <p:cNvPr id="9" name="Imagem 8" descr="windons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1403648" y="5949280"/>
            <a:ext cx="504056" cy="504056"/>
          </a:xfrm>
          <a:prstGeom prst="rect">
            <a:avLst/>
          </a:prstGeom>
        </p:spPr>
      </p:pic>
      <p:pic>
        <p:nvPicPr>
          <p:cNvPr id="11" name="Imagem 10" descr="Nuvem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3347864" y="0"/>
            <a:ext cx="4032448" cy="4032448"/>
          </a:xfrm>
          <a:prstGeom prst="rect">
            <a:avLst/>
          </a:prstGeom>
        </p:spPr>
      </p:pic>
      <p:pic>
        <p:nvPicPr>
          <p:cNvPr id="14" name="Imagem 13" descr="nodeJs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932040" y="1052736"/>
            <a:ext cx="1152128" cy="704718"/>
          </a:xfrm>
          <a:prstGeom prst="rect">
            <a:avLst/>
          </a:prstGeom>
        </p:spPr>
      </p:pic>
      <p:pic>
        <p:nvPicPr>
          <p:cNvPr id="15" name="Imagem 14" descr="mysql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3779912" y="2348880"/>
            <a:ext cx="1368152" cy="708126"/>
          </a:xfrm>
          <a:prstGeom prst="rect">
            <a:avLst/>
          </a:prstGeom>
        </p:spPr>
      </p:pic>
      <p:pic>
        <p:nvPicPr>
          <p:cNvPr id="16" name="Imagem 15" descr="banco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851920" y="2132856"/>
            <a:ext cx="504820" cy="504820"/>
          </a:xfrm>
          <a:prstGeom prst="rect">
            <a:avLst/>
          </a:prstGeom>
        </p:spPr>
      </p:pic>
      <p:pic>
        <p:nvPicPr>
          <p:cNvPr id="17" name="Imagem 16" descr="html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5796136" y="2276872"/>
            <a:ext cx="1152128" cy="675075"/>
          </a:xfrm>
          <a:prstGeom prst="rect">
            <a:avLst/>
          </a:prstGeom>
        </p:spPr>
      </p:pic>
      <p:pic>
        <p:nvPicPr>
          <p:cNvPr id="19" name="Imagem 18" descr="torr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1835696" y="2636912"/>
            <a:ext cx="1656184" cy="1656184"/>
          </a:xfrm>
          <a:prstGeom prst="rect">
            <a:avLst/>
          </a:prstGeom>
        </p:spPr>
      </p:pic>
      <p:pic>
        <p:nvPicPr>
          <p:cNvPr id="21" name="Imagem 20" descr="wi fi.png"/>
          <p:cNvPicPr>
            <a:picLocks noChangeAspect="1"/>
          </p:cNvPicPr>
          <p:nvPr/>
        </p:nvPicPr>
        <p:blipFill>
          <a:blip r:embed="rId11" cstate="print"/>
          <a:stretch>
            <a:fillRect/>
          </a:stretch>
        </p:blipFill>
        <p:spPr>
          <a:xfrm rot="9126419">
            <a:off x="6544070" y="2439472"/>
            <a:ext cx="1162038" cy="1162038"/>
          </a:xfrm>
          <a:prstGeom prst="rect">
            <a:avLst/>
          </a:prstGeom>
        </p:spPr>
      </p:pic>
      <p:pic>
        <p:nvPicPr>
          <p:cNvPr id="22" name="Imagem 21" descr="torre.png"/>
          <p:cNvPicPr>
            <a:picLocks noChangeAspect="1"/>
          </p:cNvPicPr>
          <p:nvPr/>
        </p:nvPicPr>
        <p:blipFill>
          <a:blip r:embed="rId10" cstate="print"/>
          <a:stretch>
            <a:fillRect/>
          </a:stretch>
        </p:blipFill>
        <p:spPr>
          <a:xfrm>
            <a:off x="7308304" y="4077072"/>
            <a:ext cx="1656184" cy="1656184"/>
          </a:xfrm>
          <a:prstGeom prst="rect">
            <a:avLst/>
          </a:prstGeom>
        </p:spPr>
      </p:pic>
      <p:pic>
        <p:nvPicPr>
          <p:cNvPr id="24" name="Imagem 23" descr="Seta Preta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 rot="5941057" flipV="1">
            <a:off x="6859655" y="4609042"/>
            <a:ext cx="562085" cy="592118"/>
          </a:xfrm>
          <a:prstGeom prst="rect">
            <a:avLst/>
          </a:prstGeom>
        </p:spPr>
      </p:pic>
      <p:pic>
        <p:nvPicPr>
          <p:cNvPr id="25" name="Imagem 24" descr="Pessoa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3203848" y="4293096"/>
            <a:ext cx="2889171" cy="2160240"/>
          </a:xfrm>
          <a:prstGeom prst="rect">
            <a:avLst/>
          </a:prstGeom>
        </p:spPr>
      </p:pic>
      <p:pic>
        <p:nvPicPr>
          <p:cNvPr id="26" name="Imagem 25" descr="nodeJs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323528" y="6021288"/>
            <a:ext cx="792088" cy="484494"/>
          </a:xfrm>
          <a:prstGeom prst="rect">
            <a:avLst/>
          </a:prstGeom>
        </p:spPr>
      </p:pic>
      <p:pic>
        <p:nvPicPr>
          <p:cNvPr id="27" name="Imagem 26" descr="Seta Preta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 rot="15011379" flipH="1">
            <a:off x="4506229" y="1748739"/>
            <a:ext cx="522044" cy="3800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Imagem 27" descr="Seta Preta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 rot="3356965" flipH="1">
            <a:off x="4870331" y="1785557"/>
            <a:ext cx="431963" cy="42811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Imagem 28" descr="Seta Preta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 rot="16646892" flipH="1" flipV="1">
            <a:off x="5807555" y="1613465"/>
            <a:ext cx="508804" cy="61488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CaixaDeTexto 32"/>
          <p:cNvSpPr txBox="1"/>
          <p:nvPr/>
        </p:nvSpPr>
        <p:spPr>
          <a:xfrm>
            <a:off x="4644008" y="1700808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1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4" name="CaixaDeTexto 33"/>
          <p:cNvSpPr txBox="1"/>
          <p:nvPr/>
        </p:nvSpPr>
        <p:spPr>
          <a:xfrm>
            <a:off x="5004048" y="1916832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2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5" name="CaixaDeTexto 34"/>
          <p:cNvSpPr txBox="1"/>
          <p:nvPr/>
        </p:nvSpPr>
        <p:spPr>
          <a:xfrm>
            <a:off x="6876256" y="1484784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pic>
        <p:nvPicPr>
          <p:cNvPr id="37" name="Imagem 36" descr="modem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6156176" y="5013176"/>
            <a:ext cx="601553" cy="601553"/>
          </a:xfrm>
          <a:prstGeom prst="rect">
            <a:avLst/>
          </a:prstGeom>
        </p:spPr>
      </p:pic>
      <p:pic>
        <p:nvPicPr>
          <p:cNvPr id="38" name="Imagem 37" descr="Seta Preta.png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 rot="9551079" flipV="1">
            <a:off x="5503276" y="4715432"/>
            <a:ext cx="434718" cy="457945"/>
          </a:xfrm>
          <a:prstGeom prst="rect">
            <a:avLst/>
          </a:prstGeom>
        </p:spPr>
      </p:pic>
      <p:sp>
        <p:nvSpPr>
          <p:cNvPr id="39" name="CaixaDeTexto 38"/>
          <p:cNvSpPr txBox="1"/>
          <p:nvPr/>
        </p:nvSpPr>
        <p:spPr>
          <a:xfrm>
            <a:off x="179512" y="188641"/>
            <a:ext cx="1512168" cy="424731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 smtClean="0"/>
              <a:t>1° - </a:t>
            </a:r>
            <a:r>
              <a:rPr lang="pt-BR" sz="1200" dirty="0" smtClean="0"/>
              <a:t>Haverá um notebook </a:t>
            </a:r>
            <a:r>
              <a:rPr lang="pt-BR" sz="1200" dirty="0" smtClean="0"/>
              <a:t>(HP Intel Core i5) </a:t>
            </a:r>
            <a:r>
              <a:rPr lang="pt-BR" sz="1200" dirty="0" smtClean="0"/>
              <a:t>em nossa Empresa como unidade principal que estará alimentando  as aplicações em nuvem com os devidos dados e atualizações, prestando serviços de manutenção e performace. Esta maquina estará Conectado a internet através de um modem, rodando o sistema Operacional do Windows, aplicação do NodeJs, HTML, Css e JS.</a:t>
            </a:r>
            <a:endParaRPr lang="pt-BR" sz="1200" dirty="0"/>
          </a:p>
        </p:txBody>
      </p:sp>
      <p:sp>
        <p:nvSpPr>
          <p:cNvPr id="41" name="CaixaDeTexto 40"/>
          <p:cNvSpPr txBox="1"/>
          <p:nvPr/>
        </p:nvSpPr>
        <p:spPr>
          <a:xfrm>
            <a:off x="7524328" y="188641"/>
            <a:ext cx="1440160" cy="2954655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dirty="0"/>
              <a:t>2</a:t>
            </a:r>
            <a:r>
              <a:rPr lang="pt-BR" dirty="0" smtClean="0"/>
              <a:t>° - </a:t>
            </a:r>
            <a:r>
              <a:rPr lang="pt-BR" sz="1200" dirty="0" smtClean="0"/>
              <a:t>Dados estes que estará sendo tratado e </a:t>
            </a:r>
            <a:r>
              <a:rPr lang="pt-BR" sz="1200" dirty="0" smtClean="0"/>
              <a:t>persistido </a:t>
            </a:r>
            <a:r>
              <a:rPr lang="pt-BR" sz="1200" dirty="0" smtClean="0"/>
              <a:t> no nosso Banco de Dados  na nuvem (SQL Server) e através da API  </a:t>
            </a:r>
          </a:p>
          <a:p>
            <a:r>
              <a:rPr lang="pt-BR" sz="1200" dirty="0" smtClean="0"/>
              <a:t>(Feita pelo NodeJs)</a:t>
            </a:r>
          </a:p>
          <a:p>
            <a:r>
              <a:rPr lang="pt-BR" sz="1200" dirty="0" smtClean="0"/>
              <a:t>Passará essas informações para a aplicação que sustenta o nosso site e chegando enfim as dashboards.</a:t>
            </a:r>
            <a:endParaRPr lang="pt-BR" sz="1200" dirty="0"/>
          </a:p>
        </p:txBody>
      </p:sp>
      <p:sp>
        <p:nvSpPr>
          <p:cNvPr id="42" name="Retângulo 41"/>
          <p:cNvSpPr/>
          <p:nvPr/>
        </p:nvSpPr>
        <p:spPr>
          <a:xfrm>
            <a:off x="251520" y="4653136"/>
            <a:ext cx="1835696" cy="2016224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3" name="Imagem 42" descr="Seta Preta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 rot="20022185">
            <a:off x="1432992" y="3920622"/>
            <a:ext cx="1039593" cy="801661"/>
          </a:xfrm>
          <a:prstGeom prst="rect">
            <a:avLst/>
          </a:prstGeom>
        </p:spPr>
      </p:pic>
      <p:pic>
        <p:nvPicPr>
          <p:cNvPr id="44" name="Imagem 43" descr="modem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1331640" y="4869160"/>
            <a:ext cx="601553" cy="601553"/>
          </a:xfrm>
          <a:prstGeom prst="rect">
            <a:avLst/>
          </a:prstGeom>
        </p:spPr>
      </p:pic>
      <p:pic>
        <p:nvPicPr>
          <p:cNvPr id="45" name="Imagem 44" descr="html.png"/>
          <p:cNvPicPr>
            <a:picLocks noChangeAspect="1"/>
          </p:cNvPicPr>
          <p:nvPr/>
        </p:nvPicPr>
        <p:blipFill>
          <a:blip r:embed="rId21" cstate="print"/>
          <a:stretch>
            <a:fillRect/>
          </a:stretch>
        </p:blipFill>
        <p:spPr>
          <a:xfrm>
            <a:off x="1259632" y="5517232"/>
            <a:ext cx="720080" cy="421922"/>
          </a:xfrm>
          <a:prstGeom prst="rect">
            <a:avLst/>
          </a:prstGeom>
        </p:spPr>
      </p:pic>
      <p:cxnSp>
        <p:nvCxnSpPr>
          <p:cNvPr id="48" name="Conector de seta reta 47"/>
          <p:cNvCxnSpPr/>
          <p:nvPr/>
        </p:nvCxnSpPr>
        <p:spPr>
          <a:xfrm>
            <a:off x="2123728" y="5373216"/>
            <a:ext cx="288032" cy="6034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aixaDeTexto 49"/>
          <p:cNvSpPr txBox="1"/>
          <p:nvPr/>
        </p:nvSpPr>
        <p:spPr>
          <a:xfrm>
            <a:off x="2123728" y="6021288"/>
            <a:ext cx="158417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Ambiente da Empresa</a:t>
            </a:r>
            <a:endParaRPr lang="pt-BR" sz="1200" dirty="0"/>
          </a:p>
        </p:txBody>
      </p:sp>
      <p:cxnSp>
        <p:nvCxnSpPr>
          <p:cNvPr id="57" name="Conector de seta reta 56"/>
          <p:cNvCxnSpPr/>
          <p:nvPr/>
        </p:nvCxnSpPr>
        <p:spPr>
          <a:xfrm>
            <a:off x="3059832" y="3933056"/>
            <a:ext cx="36004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CaixaDeTexto 59"/>
          <p:cNvSpPr txBox="1"/>
          <p:nvPr/>
        </p:nvSpPr>
        <p:spPr>
          <a:xfrm>
            <a:off x="3491880" y="3789040"/>
            <a:ext cx="115212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Torre de Dados </a:t>
            </a:r>
            <a:endParaRPr lang="pt-BR" sz="1200" dirty="0"/>
          </a:p>
        </p:txBody>
      </p:sp>
      <p:cxnSp>
        <p:nvCxnSpPr>
          <p:cNvPr id="62" name="Conector de seta reta 61"/>
          <p:cNvCxnSpPr/>
          <p:nvPr/>
        </p:nvCxnSpPr>
        <p:spPr>
          <a:xfrm flipV="1">
            <a:off x="6300192" y="980728"/>
            <a:ext cx="288032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CaixaDeTexto 63"/>
          <p:cNvSpPr txBox="1"/>
          <p:nvPr/>
        </p:nvSpPr>
        <p:spPr>
          <a:xfrm>
            <a:off x="6156176" y="692696"/>
            <a:ext cx="1224136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Nuvem NodeJS</a:t>
            </a:r>
            <a:endParaRPr lang="pt-BR" sz="1200" dirty="0"/>
          </a:p>
        </p:txBody>
      </p:sp>
      <p:sp>
        <p:nvSpPr>
          <p:cNvPr id="65" name="CaixaDeTexto 64"/>
          <p:cNvSpPr txBox="1"/>
          <p:nvPr/>
        </p:nvSpPr>
        <p:spPr>
          <a:xfrm>
            <a:off x="5364088" y="3356992"/>
            <a:ext cx="1656184" cy="1215717"/>
          </a:xfrm>
          <a:prstGeom prst="rect">
            <a:avLst/>
          </a:prstGeom>
          <a:noFill/>
          <a:ln>
            <a:solidFill>
              <a:schemeClr val="tx2">
                <a:lumMod val="20000"/>
                <a:lumOff val="8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pt-BR" sz="1400" dirty="0" smtClean="0"/>
              <a:t>3</a:t>
            </a:r>
            <a:r>
              <a:rPr lang="pt-BR" dirty="0" smtClean="0"/>
              <a:t>° -</a:t>
            </a:r>
            <a:r>
              <a:rPr lang="pt-BR" sz="1050" dirty="0" smtClean="0"/>
              <a:t> </a:t>
            </a:r>
            <a:r>
              <a:rPr lang="pt-BR" sz="1100" dirty="0" smtClean="0"/>
              <a:t>O usuário conectado a internet acessa o site em sua maquina, faz o cadastro, login  e tem acesso as informações .</a:t>
            </a:r>
            <a:endParaRPr lang="pt-BR" sz="1100" dirty="0"/>
          </a:p>
        </p:txBody>
      </p:sp>
      <p:sp>
        <p:nvSpPr>
          <p:cNvPr id="67" name="CaixaDeTexto 66"/>
          <p:cNvSpPr txBox="1"/>
          <p:nvPr/>
        </p:nvSpPr>
        <p:spPr>
          <a:xfrm>
            <a:off x="5868144" y="1628800"/>
            <a:ext cx="216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>
                <a:solidFill>
                  <a:schemeClr val="bg1"/>
                </a:solidFill>
              </a:rPr>
              <a:t>3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9" name="CaixaDeTexto 68"/>
          <p:cNvSpPr txBox="1"/>
          <p:nvPr/>
        </p:nvSpPr>
        <p:spPr>
          <a:xfrm>
            <a:off x="6228184" y="6165304"/>
            <a:ext cx="1152128" cy="276999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Modem </a:t>
            </a:r>
            <a:endParaRPr lang="pt-BR" sz="1200" dirty="0"/>
          </a:p>
        </p:txBody>
      </p:sp>
      <p:cxnSp>
        <p:nvCxnSpPr>
          <p:cNvPr id="71" name="Conector de seta reta 70"/>
          <p:cNvCxnSpPr>
            <a:stCxn id="37" idx="2"/>
          </p:cNvCxnSpPr>
          <p:nvPr/>
        </p:nvCxnSpPr>
        <p:spPr>
          <a:xfrm>
            <a:off x="6456953" y="5614729"/>
            <a:ext cx="275287" cy="4785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Forma 78"/>
          <p:cNvCxnSpPr>
            <a:stCxn id="19" idx="0"/>
          </p:cNvCxnSpPr>
          <p:nvPr/>
        </p:nvCxnSpPr>
        <p:spPr>
          <a:xfrm rot="5400000" flipH="1" flipV="1">
            <a:off x="3077834" y="926722"/>
            <a:ext cx="1296144" cy="212423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ector angulado 81"/>
          <p:cNvCxnSpPr/>
          <p:nvPr/>
        </p:nvCxnSpPr>
        <p:spPr>
          <a:xfrm rot="16200000" flipH="1">
            <a:off x="7308304" y="3212976"/>
            <a:ext cx="792088" cy="792088"/>
          </a:xfrm>
          <a:prstGeom prst="bentConnector3">
            <a:avLst>
              <a:gd name="adj1" fmla="val 50000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</TotalTime>
  <Words>157</Words>
  <Application>Microsoft Office PowerPoint</Application>
  <PresentationFormat>Apresentação na tela (4:3)</PresentationFormat>
  <Paragraphs>14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CLIENTE</dc:creator>
  <cp:lastModifiedBy>CLIENTE</cp:lastModifiedBy>
  <cp:revision>14</cp:revision>
  <dcterms:created xsi:type="dcterms:W3CDTF">2022-05-16T22:14:43Z</dcterms:created>
  <dcterms:modified xsi:type="dcterms:W3CDTF">2022-05-17T00:30:42Z</dcterms:modified>
</cp:coreProperties>
</file>