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A33"/>
    <a:srgbClr val="616970"/>
    <a:srgbClr val="DDDFE1"/>
    <a:srgbClr val="4D6C82"/>
    <a:srgbClr val="FFFFFF"/>
    <a:srgbClr val="6D9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76317-1719-4568-882B-B2391886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14983-03B8-4A33-9686-5DD7D2B55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BFF941-7300-4871-AC44-528DFF5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1C723-DA2A-491C-B9C7-8494D784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9B7EE-9D7A-4D95-98EB-FDEA8DC8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A52F-37C7-4136-8861-E3275A1E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699D82-0F2D-4043-AAEB-394273A66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AEFB7-A408-4896-9EB7-A04BEBEF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DEDFF-B4E9-41D8-BFF6-B27BD15E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3E759-FA4A-4559-9800-9C4B184F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6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2CFE4B-5775-4457-B2A6-F41142D8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12DFBC-C3EE-48DF-B0CF-69AA9E73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74F8A-D7A2-4FBD-AB72-0383EAEC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BA031-4A14-4BC7-B811-C75F6B7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BADE1-9C06-4A8F-9AC5-60233A58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5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8D095-FDF0-4E1A-9C3C-A3D31638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C5F30-10B2-4604-80F5-1DF1176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8B02E-66EA-471C-9823-57C4F3F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CF9E4A-214A-4E50-95E7-47704CD6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E8B487-C050-461F-8B79-C9F81418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295B-3C68-45E9-8FF5-8D76A09F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C3E28-1706-4E05-9018-69616171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CF45A-53DF-4FEB-B709-C81068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D761D-91F4-49EE-8DC2-128C720E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67F84-2181-45B2-964D-4A44F2F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373D-E0DC-4706-B50E-73A9A9F1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03E81-63B2-4D47-9FF1-922F5BA9F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605AB-0A95-4B9F-B2E9-90461821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16251-2B9F-42CA-922D-A0E9D57B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F2E3E7-F764-4A39-B0F4-0E7D513B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0B385-4D58-453F-971B-F450FBBA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7290C-19C5-47AB-9C23-D37B1FB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6A0D9A-668A-4F4E-B305-B605C7CE7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3843CE-C2E4-4F7A-AC6C-D8A193D1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CF060-E4BB-4DF6-93F5-DC2CBC3E3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F128A4-B8DE-47AD-BE68-0AD8FD864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D7B3FF-EB6A-4001-A1BC-F72EF81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377355-B7E9-41D7-B436-AAEC5A4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09FDE7-C85B-49E7-AF27-7FB0155C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3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316E0-DE19-4768-945B-BD0ECDA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04178C-58BB-4F61-AB8D-72A8B4B6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A7087F-A07A-4D26-9C84-77654457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E414A-017D-431A-A4F6-EB0E074C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31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C70175-1175-4D2D-AE60-D72882A3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2F5FC-69ED-40C1-B21F-39BD6AB9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592715-1D5E-4EA4-858A-C8AF5A77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D0365-093F-4EB9-B688-62ADBDDF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656B3-639F-49EC-BE27-38EB0B0F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5CB583-8E85-44FC-BB6A-D0A5C607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6A612A-2DA9-4407-B38F-A53F62E7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605603-519B-46FA-8DC0-B92A32E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3C911-F0F7-411C-BE0B-BF1CF5B9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8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2A146-A39E-4CA9-9FE5-2AD83241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0F1E0C-93C3-4FC2-B2F2-0FD83A32C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74811-BD6E-4F2A-BBB9-B7232F8F5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65004A-2B79-4C73-A532-3E58190A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49E2A-FD25-486F-B867-32548DB3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AF0821-067A-428F-B95B-691D1FB3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6386BE-732C-4E10-A664-4AB04442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2E94F0-4F40-4701-B4B5-643F65F5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2A0BE-389B-4043-91E7-84CAEF6B9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F1A3C-1538-40BE-BF83-1AA9A3B11EE1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77746-4AF3-4935-B173-4905576E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08D12-D453-4AEC-89A2-B42DFD72A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1402-F2E5-4D5E-8A00-F12757C57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E173CA-EDDB-4C24-B642-9AC32231F39F}"/>
              </a:ext>
            </a:extLst>
          </p:cNvPr>
          <p:cNvSpPr/>
          <p:nvPr/>
        </p:nvSpPr>
        <p:spPr>
          <a:xfrm>
            <a:off x="3186953" y="3729567"/>
            <a:ext cx="2675467" cy="2819400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#1E2A33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8875EC7-9116-45C9-BE77-3FE891B3C9B8}"/>
              </a:ext>
            </a:extLst>
          </p:cNvPr>
          <p:cNvSpPr/>
          <p:nvPr/>
        </p:nvSpPr>
        <p:spPr>
          <a:xfrm>
            <a:off x="9199656" y="3729567"/>
            <a:ext cx="2675467" cy="2819400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1E2A33"/>
                </a:solidFill>
              </a:rPr>
              <a:t>#DDDFE1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B7C7D3B-F2EB-42E7-845B-928038EB0AEC}"/>
              </a:ext>
            </a:extLst>
          </p:cNvPr>
          <p:cNvSpPr/>
          <p:nvPr/>
        </p:nvSpPr>
        <p:spPr>
          <a:xfrm>
            <a:off x="6193304" y="3729567"/>
            <a:ext cx="2675467" cy="2819400"/>
          </a:xfrm>
          <a:prstGeom prst="roundRect">
            <a:avLst/>
          </a:prstGeom>
          <a:solidFill>
            <a:srgbClr val="616970"/>
          </a:solidFill>
          <a:ln>
            <a:solidFill>
              <a:srgbClr val="616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#616970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C125EAB-F718-4B7C-9BE6-25BDB78ABA76}"/>
              </a:ext>
            </a:extLst>
          </p:cNvPr>
          <p:cNvSpPr/>
          <p:nvPr/>
        </p:nvSpPr>
        <p:spPr>
          <a:xfrm>
            <a:off x="225552" y="3729567"/>
            <a:ext cx="2675467" cy="2819400"/>
          </a:xfrm>
          <a:prstGeom prst="roundRect">
            <a:avLst/>
          </a:prstGeom>
          <a:solidFill>
            <a:srgbClr val="4D6C82"/>
          </a:solidFill>
          <a:ln>
            <a:solidFill>
              <a:srgbClr val="6D9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#4D6C82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CCB6363-D5B7-4ECA-AA72-0B06ED30B6A9}"/>
              </a:ext>
            </a:extLst>
          </p:cNvPr>
          <p:cNvGrpSpPr/>
          <p:nvPr/>
        </p:nvGrpSpPr>
        <p:grpSpPr>
          <a:xfrm>
            <a:off x="3897405" y="609599"/>
            <a:ext cx="4208929" cy="2518834"/>
            <a:chOff x="3186953" y="609600"/>
            <a:chExt cx="4208929" cy="2518834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40A9722-88C3-471F-A8EF-2C93DBB68F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2" r="8398"/>
            <a:stretch/>
          </p:blipFill>
          <p:spPr>
            <a:xfrm>
              <a:off x="3186953" y="609600"/>
              <a:ext cx="4208929" cy="2518834"/>
            </a:xfrm>
            <a:prstGeom prst="rect">
              <a:avLst/>
            </a:prstGeom>
          </p:spPr>
        </p:pic>
        <p:sp>
          <p:nvSpPr>
            <p:cNvPr id="15" name="Estrela: 5 Pontas 14">
              <a:extLst>
                <a:ext uri="{FF2B5EF4-FFF2-40B4-BE49-F238E27FC236}">
                  <a16:creationId xmlns:a16="http://schemas.microsoft.com/office/drawing/2014/main" id="{60A1B484-F397-44C6-825D-7A08D769128B}"/>
                </a:ext>
              </a:extLst>
            </p:cNvPr>
            <p:cNvSpPr/>
            <p:nvPr/>
          </p:nvSpPr>
          <p:spPr>
            <a:xfrm>
              <a:off x="5142270" y="855406"/>
              <a:ext cx="324465" cy="285135"/>
            </a:xfrm>
            <a:prstGeom prst="star5">
              <a:avLst/>
            </a:prstGeom>
            <a:solidFill>
              <a:srgbClr val="4D6C82"/>
            </a:solidFill>
            <a:ln>
              <a:solidFill>
                <a:srgbClr val="4D6C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strela: 5 Pontas 15">
              <a:extLst>
                <a:ext uri="{FF2B5EF4-FFF2-40B4-BE49-F238E27FC236}">
                  <a16:creationId xmlns:a16="http://schemas.microsoft.com/office/drawing/2014/main" id="{D948BFF8-268F-41A6-B1ED-F4F49CFA7AFE}"/>
                </a:ext>
              </a:extLst>
            </p:cNvPr>
            <p:cNvSpPr/>
            <p:nvPr/>
          </p:nvSpPr>
          <p:spPr>
            <a:xfrm rot="19331879">
              <a:off x="5142269" y="2580966"/>
              <a:ext cx="324465" cy="285135"/>
            </a:xfrm>
            <a:prstGeom prst="star5">
              <a:avLst/>
            </a:prstGeom>
            <a:solidFill>
              <a:srgbClr val="4D6C82"/>
            </a:solidFill>
            <a:ln>
              <a:solidFill>
                <a:srgbClr val="4D6C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250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8117F4BE-EDF4-4CCF-8EC7-B6BE96CB4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"/>
            <a:ext cx="12192000" cy="6852191"/>
          </a:xfrm>
          <a:prstGeom prst="rect">
            <a:avLst/>
          </a:prstGeom>
        </p:spPr>
      </p:pic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A4BD2DE3-231F-4092-A147-3BA3A3C1D4A9}"/>
              </a:ext>
            </a:extLst>
          </p:cNvPr>
          <p:cNvSpPr/>
          <p:nvPr/>
        </p:nvSpPr>
        <p:spPr>
          <a:xfrm rot="5400000">
            <a:off x="-2022096" y="3319514"/>
            <a:ext cx="5566254" cy="1510722"/>
          </a:xfrm>
          <a:prstGeom prst="round2Same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6AA13E3-D068-4BA0-A7A2-9DB81B1BA9D3}"/>
              </a:ext>
            </a:extLst>
          </p:cNvPr>
          <p:cNvSpPr/>
          <p:nvPr/>
        </p:nvSpPr>
        <p:spPr>
          <a:xfrm>
            <a:off x="10398453" y="1520010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6B4095-A7DD-43D5-B417-81E9EB4A6E04}"/>
              </a:ext>
            </a:extLst>
          </p:cNvPr>
          <p:cNvSpPr/>
          <p:nvPr/>
        </p:nvSpPr>
        <p:spPr>
          <a:xfrm>
            <a:off x="1680174" y="2605512"/>
            <a:ext cx="3358756" cy="1915885"/>
          </a:xfrm>
          <a:prstGeom prst="roundRect">
            <a:avLst/>
          </a:prstGeom>
          <a:solidFill>
            <a:srgbClr val="1E2A33">
              <a:alpha val="15000"/>
            </a:srgbClr>
          </a:solidFill>
          <a:ln>
            <a:solidFill>
              <a:srgbClr val="1E2A33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Quantidade por produto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7F1C408-ED53-498A-8EFE-AFA8BC9FC90E}"/>
              </a:ext>
            </a:extLst>
          </p:cNvPr>
          <p:cNvSpPr txBox="1"/>
          <p:nvPr/>
        </p:nvSpPr>
        <p:spPr>
          <a:xfrm>
            <a:off x="3958495" y="186380"/>
            <a:ext cx="6167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1E2A33"/>
                </a:solidFill>
              </a:rPr>
              <a:t>Dashboard Gerencial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94B51F5-BDA7-4776-BAB0-0B68E5611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66" y="13614"/>
            <a:ext cx="2138083" cy="1218997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CD32F1B-46AC-4823-AD61-24966947EA0F}"/>
              </a:ext>
            </a:extLst>
          </p:cNvPr>
          <p:cNvSpPr/>
          <p:nvPr/>
        </p:nvSpPr>
        <p:spPr>
          <a:xfrm>
            <a:off x="8652314" y="1520010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EF85A8A-5B7A-402D-B493-DFE71BF251C3}"/>
              </a:ext>
            </a:extLst>
          </p:cNvPr>
          <p:cNvSpPr/>
          <p:nvPr/>
        </p:nvSpPr>
        <p:spPr>
          <a:xfrm>
            <a:off x="6906175" y="1536700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C892EA51-E116-48F8-8344-F34F72795049}"/>
              </a:ext>
            </a:extLst>
          </p:cNvPr>
          <p:cNvSpPr/>
          <p:nvPr/>
        </p:nvSpPr>
        <p:spPr>
          <a:xfrm>
            <a:off x="5172452" y="1525292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39EC2CA6-E21F-42B5-915F-4EE7BB6D1EAF}"/>
              </a:ext>
            </a:extLst>
          </p:cNvPr>
          <p:cNvSpPr/>
          <p:nvPr/>
        </p:nvSpPr>
        <p:spPr>
          <a:xfrm>
            <a:off x="3438729" y="1501519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831652C8-785C-421A-88C0-9C0FE912CD81}"/>
              </a:ext>
            </a:extLst>
          </p:cNvPr>
          <p:cNvSpPr/>
          <p:nvPr/>
        </p:nvSpPr>
        <p:spPr>
          <a:xfrm>
            <a:off x="1680174" y="1504507"/>
            <a:ext cx="1600201" cy="832097"/>
          </a:xfrm>
          <a:prstGeom prst="roundRect">
            <a:avLst/>
          </a:prstGeom>
          <a:solidFill>
            <a:srgbClr val="1E2A33"/>
          </a:solidFill>
          <a:ln>
            <a:solidFill>
              <a:srgbClr val="1E2A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Venda bruta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DF9E5AD-D48D-43C8-81F3-75748D8204FD}"/>
              </a:ext>
            </a:extLst>
          </p:cNvPr>
          <p:cNvSpPr/>
          <p:nvPr/>
        </p:nvSpPr>
        <p:spPr>
          <a:xfrm>
            <a:off x="1687449" y="4667718"/>
            <a:ext cx="3358756" cy="2003902"/>
          </a:xfrm>
          <a:prstGeom prst="roundRect">
            <a:avLst/>
          </a:prstGeom>
          <a:solidFill>
            <a:srgbClr val="1E2A33">
              <a:alpha val="15000"/>
            </a:srgbClr>
          </a:solidFill>
          <a:ln>
            <a:solidFill>
              <a:srgbClr val="1E2A33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Top 10 clientes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023A6DD-6333-4CCE-911C-4D28E03D89B9}"/>
              </a:ext>
            </a:extLst>
          </p:cNvPr>
          <p:cNvSpPr/>
          <p:nvPr/>
        </p:nvSpPr>
        <p:spPr>
          <a:xfrm>
            <a:off x="5163673" y="4674088"/>
            <a:ext cx="3358756" cy="2003902"/>
          </a:xfrm>
          <a:prstGeom prst="roundRect">
            <a:avLst/>
          </a:prstGeom>
          <a:solidFill>
            <a:srgbClr val="1E2A33">
              <a:alpha val="15000"/>
            </a:srgbClr>
          </a:solidFill>
          <a:ln>
            <a:solidFill>
              <a:srgbClr val="1E2A33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Top 5 cidades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8550F71-10B4-4F93-8063-A2D21B3E61F9}"/>
              </a:ext>
            </a:extLst>
          </p:cNvPr>
          <p:cNvSpPr/>
          <p:nvPr/>
        </p:nvSpPr>
        <p:spPr>
          <a:xfrm>
            <a:off x="8639898" y="4674088"/>
            <a:ext cx="3358756" cy="2003902"/>
          </a:xfrm>
          <a:prstGeom prst="roundRect">
            <a:avLst/>
          </a:prstGeom>
          <a:solidFill>
            <a:srgbClr val="1E2A33">
              <a:alpha val="15000"/>
            </a:srgbClr>
          </a:solidFill>
          <a:ln>
            <a:solidFill>
              <a:srgbClr val="1E2A33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Top 5 produtos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955EF21-EAF1-46C2-AC08-01D9F21024FE}"/>
              </a:ext>
            </a:extLst>
          </p:cNvPr>
          <p:cNvSpPr/>
          <p:nvPr/>
        </p:nvSpPr>
        <p:spPr>
          <a:xfrm>
            <a:off x="5293558" y="2605511"/>
            <a:ext cx="6705096" cy="1915885"/>
          </a:xfrm>
          <a:prstGeom prst="roundRect">
            <a:avLst/>
          </a:prstGeom>
          <a:solidFill>
            <a:srgbClr val="1E2A33">
              <a:alpha val="15000"/>
            </a:srgbClr>
          </a:solidFill>
          <a:ln>
            <a:solidFill>
              <a:srgbClr val="1E2A33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Venda Bruta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Ticket Médio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Produtos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Qtd Pedidos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CD4D1E91-9483-4030-AE89-85A042657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0" y="1480134"/>
            <a:ext cx="270973" cy="287296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6435B1F9-6EFF-4566-9770-BDCCA438AC9A}"/>
              </a:ext>
            </a:extLst>
          </p:cNvPr>
          <p:cNvSpPr txBox="1"/>
          <p:nvPr/>
        </p:nvSpPr>
        <p:spPr>
          <a:xfrm>
            <a:off x="428763" y="1455918"/>
            <a:ext cx="105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 I L T R O 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FBBCDA0-F5C4-4724-8BDA-AE452B6E944E}"/>
              </a:ext>
            </a:extLst>
          </p:cNvPr>
          <p:cNvSpPr/>
          <p:nvPr/>
        </p:nvSpPr>
        <p:spPr>
          <a:xfrm>
            <a:off x="230114" y="2240726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Data venda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24972A28-AB12-46E2-9CD2-DDB5C14D9339}"/>
              </a:ext>
            </a:extLst>
          </p:cNvPr>
          <p:cNvSpPr/>
          <p:nvPr/>
        </p:nvSpPr>
        <p:spPr>
          <a:xfrm>
            <a:off x="230114" y="2853092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Produto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896902A-6F3F-4CB6-B5D3-7A3E4300AEEB}"/>
              </a:ext>
            </a:extLst>
          </p:cNvPr>
          <p:cNvSpPr/>
          <p:nvPr/>
        </p:nvSpPr>
        <p:spPr>
          <a:xfrm>
            <a:off x="230114" y="3465458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FB310680-EE42-4649-AD4A-82F5C66A7C55}"/>
              </a:ext>
            </a:extLst>
          </p:cNvPr>
          <p:cNvSpPr/>
          <p:nvPr/>
        </p:nvSpPr>
        <p:spPr>
          <a:xfrm>
            <a:off x="230114" y="4077824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Região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6205F114-24F2-4C37-8C84-9DC6E3B4045D}"/>
              </a:ext>
            </a:extLst>
          </p:cNvPr>
          <p:cNvSpPr/>
          <p:nvPr/>
        </p:nvSpPr>
        <p:spPr>
          <a:xfrm>
            <a:off x="230114" y="4690190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Cartão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64C35793-C161-4168-A01B-7A882BD0B862}"/>
              </a:ext>
            </a:extLst>
          </p:cNvPr>
          <p:cNvSpPr/>
          <p:nvPr/>
        </p:nvSpPr>
        <p:spPr>
          <a:xfrm>
            <a:off x="230114" y="5302556"/>
            <a:ext cx="1075765" cy="307778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FD2E4670-5DFE-4418-8928-3A40F309E649}"/>
              </a:ext>
            </a:extLst>
          </p:cNvPr>
          <p:cNvSpPr/>
          <p:nvPr/>
        </p:nvSpPr>
        <p:spPr>
          <a:xfrm>
            <a:off x="230114" y="5914923"/>
            <a:ext cx="1138928" cy="304043"/>
          </a:xfrm>
          <a:prstGeom prst="roundRect">
            <a:avLst/>
          </a:prstGeom>
          <a:solidFill>
            <a:srgbClr val="DDDFE1"/>
          </a:solidFill>
          <a:ln>
            <a:solidFill>
              <a:srgbClr val="DDDF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Tipo compra</a:t>
            </a:r>
          </a:p>
        </p:txBody>
      </p:sp>
    </p:spTree>
    <p:extLst>
      <p:ext uri="{BB962C8B-B14F-4D97-AF65-F5344CB8AC3E}">
        <p14:creationId xmlns:p14="http://schemas.microsoft.com/office/powerpoint/2010/main" val="2392937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Andrade</dc:creator>
  <cp:lastModifiedBy>Matheus Andrade</cp:lastModifiedBy>
  <cp:revision>19</cp:revision>
  <dcterms:created xsi:type="dcterms:W3CDTF">2025-01-21T14:29:57Z</dcterms:created>
  <dcterms:modified xsi:type="dcterms:W3CDTF">2025-01-22T18:39:22Z</dcterms:modified>
</cp:coreProperties>
</file>