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62000" y="1657969"/>
            <a:ext cx="7620000" cy="8738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70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Alquimia Automática - Simulador de Poções com Autômatos</a:t>
            </a:r>
            <a:endParaRPr lang="en-US" sz="2706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StaticText"/>
          <p:cNvSpPr/>
          <p:nvPr/>
        </p:nvSpPr>
        <p:spPr>
          <a:xfrm>
            <a:off x="1277017" y="3769090"/>
            <a:ext cx="6589919" cy="171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333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Matheus Júnio da Silva - 5382  
Ramon Elói Magalhães de Jesus -  5789
Marcos Tampieri Amarante -  5788  
Lucas Borges Moura e Silva -  4689
Armindo Pereira Neto -  5370  
</a:t>
            </a:r>
            <a:endParaRPr lang="en-US" sz="1333" dirty="0"/>
          </a:p>
        </p:txBody>
      </p:sp>
      <p:sp>
        <p:nvSpPr>
          <p:cNvPr id="10" name="StaticText"/>
          <p:cNvSpPr/>
          <p:nvPr/>
        </p:nvSpPr>
        <p:spPr>
          <a:xfrm>
            <a:off x="-5428488" y="2980230"/>
            <a:ext cx="2286000" cy="495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67" dirty="0">
                <a:solidFill>
                  <a:srgbClr val="000000"/>
                </a:solidFill>
                <a:latin typeface="OpenSans-Light" pitchFamily="34" charset="0"/>
                <a:ea typeface="OpenSans-Light" pitchFamily="34" charset="-122"/>
                <a:cs typeface="OpenSans-Light" pitchFamily="34" charset="-120"/>
              </a:rPr>
              <a:t>Hola</a:t>
            </a:r>
            <a:endParaRPr lang="en-US" sz="3067" dirty="0"/>
          </a:p>
        </p:txBody>
      </p:sp>
      <p:sp>
        <p:nvSpPr>
          <p:cNvPr id="11" name="StaticText"/>
          <p:cNvSpPr/>
          <p:nvPr/>
        </p:nvSpPr>
        <p:spPr>
          <a:xfrm>
            <a:off x="-5593128" y="3649837"/>
            <a:ext cx="2729198" cy="495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67" dirty="0">
                <a:solidFill>
                  <a:srgbClr val="000000"/>
                </a:solidFill>
                <a:latin typeface="OpenSans-Medium" pitchFamily="34" charset="0"/>
                <a:ea typeface="OpenSans-Medium" pitchFamily="34" charset="-122"/>
                <a:cs typeface="OpenSans-Medium" pitchFamily="34" charset="-120"/>
              </a:rPr>
              <a:t>Amiguitos</a:t>
            </a:r>
            <a:endParaRPr lang="en-US" sz="306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318004" cy="2318004"/>
          </a:xfrm>
          <a:prstGeom prst="rect">
            <a:avLst/>
          </a:prstGeom>
        </p:spPr>
      </p:pic>
      <p:sp>
        <p:nvSpPr>
          <p:cNvPr id="3" name="StaticPath"/>
          <p:cNvSpPr/>
          <p:nvPr/>
        </p:nvSpPr>
        <p:spPr>
          <a:xfrm>
            <a:off x="1905000" y="1547813"/>
            <a:ext cx="4286250" cy="2286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4" name="Text"/>
          <p:cNvSpPr/>
          <p:nvPr/>
        </p:nvSpPr>
        <p:spPr>
          <a:xfrm>
            <a:off x="2079974" y="1729264"/>
            <a:ext cx="3905250" cy="193738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Simulador desenvolvido como aplicação web utilizando HTML, CSS e JavaScript. Foram implementados os requisitos básicos: AFD e APD, além dos extras: máquinas de Mealy, Moore e Turing. Todas as receitas estão embutidas no código para facilitar a avaliação.</a:t>
            </a:r>
            <a:endParaRPr lang="en-US" sz="1500" dirty="0"/>
          </a:p>
        </p:txBody>
      </p:sp>
      <p:sp>
        <p:nvSpPr>
          <p:cNvPr id="5" name="Title"/>
          <p:cNvSpPr/>
          <p:nvPr/>
        </p:nvSpPr>
        <p:spPr>
          <a:xfrm>
            <a:off x="3358467" y="587645"/>
            <a:ext cx="2427065" cy="58602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1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Resumo do Projeto</a:t>
            </a:r>
            <a:endParaRPr lang="en-US" sz="1815" dirty="0"/>
          </a:p>
        </p:txBody>
      </p:sp>
      <p:sp>
        <p:nvSpPr>
          <p:cNvPr id="6" name="Subtitle"/>
          <p:cNvSpPr/>
          <p:nvPr/>
        </p:nvSpPr>
        <p:spPr>
          <a:xfrm>
            <a:off x="6360986" y="1547813"/>
            <a:ext cx="1896809" cy="44177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36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Simulador de Criação de Poções</a:t>
            </a:r>
            <a:endParaRPr lang="en-US" sz="1368" dirty="0"/>
          </a:p>
        </p:txBody>
      </p:sp>
      <p:sp>
        <p:nvSpPr>
          <p:cNvPr id="7" name="StaticPath"/>
          <p:cNvSpPr/>
          <p:nvPr/>
        </p:nvSpPr>
        <p:spPr>
          <a:xfrm>
            <a:off x="5762625" y="3405188"/>
            <a:ext cx="428625" cy="42862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StaticPath"/>
          <p:cNvSpPr/>
          <p:nvPr/>
        </p:nvSpPr>
        <p:spPr>
          <a:xfrm>
            <a:off x="6349460" y="4058745"/>
            <a:ext cx="331470" cy="33147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9" name="StaticPath"/>
          <p:cNvSpPr/>
          <p:nvPr/>
        </p:nvSpPr>
        <p:spPr>
          <a:xfrm>
            <a:off x="6670929" y="4058650"/>
            <a:ext cx="331470" cy="331470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Tecnologias Utilizadas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268016"/>
            <a:ext cx="5238750" cy="22745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Frontend e Layout</a:t>
            </a:r>
            <a:endParaRPr lang="en-US" sz="1409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72651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HTML5, CSS3 e JavaScript ES6+ compõem a base do frontend. Utilizamos CSS Grid e Flexbox para garantir responsividade em diferentes dispositivos.</a:t>
            </a:r>
            <a:endParaRPr lang="en-US" sz="1500" dirty="0"/>
          </a:p>
        </p:txBody>
      </p:sp>
      <p:sp>
        <p:nvSpPr>
          <p:cNvPr id="6" name="Subtitle 2"/>
          <p:cNvSpPr/>
          <p:nvPr/>
        </p:nvSpPr>
        <p:spPr>
          <a:xfrm>
            <a:off x="714375" y="2555034"/>
            <a:ext cx="5238750" cy="22745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Estética e Experiência</a:t>
            </a:r>
            <a:endParaRPr lang="en-US" sz="1409" dirty="0"/>
          </a:p>
        </p:txBody>
      </p:sp>
      <p:sp>
        <p:nvSpPr>
          <p:cNvPr id="7" name="Paragraph 2"/>
          <p:cNvSpPr/>
          <p:nvPr/>
        </p:nvSpPr>
        <p:spPr>
          <a:xfrm>
            <a:off x="714375" y="2827687"/>
            <a:ext cx="5238750" cy="72651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 ambientação mágica foi criada com fontes do Google no estilo medieval e Web Audio API para música e efeitos sonoros.</a:t>
            </a:r>
            <a:endParaRPr lang="en-US" sz="1500" dirty="0"/>
          </a:p>
        </p:txBody>
      </p:sp>
      <p:sp>
        <p:nvSpPr>
          <p:cNvPr id="8" name="Subtitle 3"/>
          <p:cNvSpPr/>
          <p:nvPr/>
        </p:nvSpPr>
        <p:spPr>
          <a:xfrm>
            <a:off x="714375" y="3727847"/>
            <a:ext cx="5238750" cy="22745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Organização do Projeto</a:t>
            </a:r>
            <a:endParaRPr lang="en-US" sz="1409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72651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 estrutura do projeto é modular, com scripts separados por tipo de autômato e receitas armazenadas estaticamente.</a:t>
            </a:r>
            <a:endParaRPr lang="en-US" sz="1500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343960" cy="234396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Funcionalidades do Simulador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13187"/>
            <a:ext cx="5238750" cy="2366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6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Requisitos Básicos</a:t>
            </a:r>
            <a:endParaRPr lang="en-US" sz="1466" dirty="0"/>
          </a:p>
        </p:txBody>
      </p:sp>
      <p:sp>
        <p:nvSpPr>
          <p:cNvPr id="5" name="Paragraph 1"/>
          <p:cNvSpPr/>
          <p:nvPr/>
        </p:nvSpPr>
        <p:spPr>
          <a:xfrm>
            <a:off x="714375" y="1370362"/>
            <a:ext cx="5238750" cy="9686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Implementamos Autômatos Finitos Determinísticos e Autômatos de Pilha Determinísticos, com validação automática e interface gráfica para uso intuitivo.</a:t>
            </a:r>
            <a:endParaRPr lang="en-US" sz="1500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2366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6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Extras Implementados</a:t>
            </a:r>
            <a:endParaRPr lang="en-US" sz="1466" dirty="0"/>
          </a:p>
        </p:txBody>
      </p:sp>
      <p:sp>
        <p:nvSpPr>
          <p:cNvPr id="7" name="Paragraph 2"/>
          <p:cNvSpPr/>
          <p:nvPr/>
        </p:nvSpPr>
        <p:spPr>
          <a:xfrm>
            <a:off x="714375" y="2734818"/>
            <a:ext cx="5238750" cy="72651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Adicionamos Máquina de Mealy (Oráculo Místico), Máquina de Moore e uma Máquina de Turing que processa a receita de bolo ancestral.</a:t>
            </a:r>
            <a:endParaRPr lang="en-US" sz="1500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2366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6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Recursos Adicionais</a:t>
            </a:r>
            <a:endParaRPr lang="en-US" sz="1466" dirty="0"/>
          </a:p>
        </p:txBody>
      </p:sp>
      <p:sp>
        <p:nvSpPr>
          <p:cNvPr id="9" name="Paragraph 3"/>
          <p:cNvSpPr/>
          <p:nvPr/>
        </p:nvSpPr>
        <p:spPr>
          <a:xfrm>
            <a:off x="714375" y="3938588"/>
            <a:ext cx="5238750" cy="72651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Incluímos música temática, animações mágicas, nomes criativos para ingredientes e histórico visual da execução das receitas.</a:t>
            </a:r>
            <a:endParaRPr lang="en-US" sz="1500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359009" cy="2359009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2025-06-29T07:20:10Z</dcterms:created>
  <dcterms:modified xsi:type="dcterms:W3CDTF">2025-06-29T07:20:10Z</dcterms:modified>
</cp:coreProperties>
</file>