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60" r:id="rId1"/>
  </p:sldMasterIdLst>
  <p:notesMasterIdLst>
    <p:notesMasterId r:id="rId40"/>
  </p:notesMasterIdLst>
  <p:sldIdLst>
    <p:sldId id="256" r:id="rId2"/>
    <p:sldId id="505" r:id="rId3"/>
    <p:sldId id="258" r:id="rId4"/>
    <p:sldId id="259" r:id="rId5"/>
    <p:sldId id="279" r:id="rId6"/>
    <p:sldId id="261" r:id="rId7"/>
    <p:sldId id="262" r:id="rId8"/>
    <p:sldId id="263" r:id="rId9"/>
    <p:sldId id="318" r:id="rId10"/>
    <p:sldId id="264" r:id="rId11"/>
    <p:sldId id="506" r:id="rId12"/>
    <p:sldId id="267" r:id="rId13"/>
    <p:sldId id="268" r:id="rId14"/>
    <p:sldId id="319" r:id="rId15"/>
    <p:sldId id="269" r:id="rId16"/>
    <p:sldId id="270" r:id="rId17"/>
    <p:sldId id="271" r:id="rId18"/>
    <p:sldId id="272" r:id="rId19"/>
    <p:sldId id="507" r:id="rId20"/>
    <p:sldId id="273" r:id="rId21"/>
    <p:sldId id="275" r:id="rId22"/>
    <p:sldId id="276" r:id="rId23"/>
    <p:sldId id="277" r:id="rId24"/>
    <p:sldId id="306" r:id="rId25"/>
    <p:sldId id="307" r:id="rId26"/>
    <p:sldId id="308" r:id="rId27"/>
    <p:sldId id="309" r:id="rId28"/>
    <p:sldId id="310" r:id="rId29"/>
    <p:sldId id="317" r:id="rId30"/>
    <p:sldId id="508" r:id="rId31"/>
    <p:sldId id="509" r:id="rId32"/>
    <p:sldId id="320" r:id="rId33"/>
    <p:sldId id="321" r:id="rId34"/>
    <p:sldId id="322" r:id="rId35"/>
    <p:sldId id="323" r:id="rId36"/>
    <p:sldId id="325" r:id="rId37"/>
    <p:sldId id="324" r:id="rId38"/>
    <p:sldId id="504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359"/>
    <a:srgbClr val="FFFF99"/>
    <a:srgbClr val="242424"/>
    <a:srgbClr val="9CCCE4"/>
    <a:srgbClr val="99CC00"/>
    <a:srgbClr val="CCFF33"/>
    <a:srgbClr val="1F1F1F"/>
    <a:srgbClr val="161616"/>
    <a:srgbClr val="151515"/>
    <a:srgbClr val="645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4" autoAdjust="0"/>
    <p:restoredTop sz="95214" autoAdjust="0"/>
  </p:normalViewPr>
  <p:slideViewPr>
    <p:cSldViewPr>
      <p:cViewPr varScale="1">
        <p:scale>
          <a:sx n="70" d="100"/>
          <a:sy n="70" d="100"/>
        </p:scale>
        <p:origin x="8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A83C8-9780-4A31-8569-38B0DA8D1358}" type="datetimeFigureOut">
              <a:rPr lang="pt-BR" smtClean="0"/>
              <a:t>13/12/2022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79F2-03BF-491E-9A74-31122EDDB4F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26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181B0989-762D-4C67-8ACA-982D545CB1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63C1B40-9B00-42A3-9186-288F6780D4AE}" type="slidenum">
              <a:rPr lang="en-US" altLang="pt-BR" sz="1300"/>
              <a:pPr eaLnBrk="1" hangingPunct="1"/>
              <a:t>2</a:t>
            </a:fld>
            <a:endParaRPr lang="en-US" altLang="pt-BR" sz="13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E4FA1C6-4C33-45CF-AF93-B7560CA4F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A0458BE-8A69-4CEF-BBB4-9993C49A9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4D2A6B6F-8378-4B9A-AEF7-81C5538FE5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DA13B9B-2A21-492A-8528-4F5ABB807AF9}" type="slidenum">
              <a:rPr lang="en-US" altLang="pt-BR" sz="1300"/>
              <a:pPr eaLnBrk="1" hangingPunct="1"/>
              <a:t>13</a:t>
            </a:fld>
            <a:endParaRPr lang="en-US" altLang="pt-BR" sz="13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44DFCC2-35C2-43AA-B8EC-668E9988F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56B7E09-C497-4980-8C1F-09BC47977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96B429EA-A8FD-4318-A417-CF40CBEBED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F6B098-AA8A-4BFF-8D03-1FA994621132}" type="slidenum">
              <a:rPr lang="en-US" altLang="pt-BR" sz="1300"/>
              <a:pPr eaLnBrk="1" hangingPunct="1"/>
              <a:t>14</a:t>
            </a:fld>
            <a:endParaRPr lang="en-US" altLang="pt-BR" sz="13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FFC0FDC-5CA0-4955-9B10-F7E68B80A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64B4DA8-5D06-4AD9-97D1-4C8DD6EA5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18FEDAA6-D2EE-4542-AD3D-C4F51C4D44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789BDC1-2227-48A3-8ABD-8E03426C4EB5}" type="slidenum">
              <a:rPr lang="en-US" altLang="pt-BR" sz="1300"/>
              <a:pPr eaLnBrk="1" hangingPunct="1"/>
              <a:t>15</a:t>
            </a:fld>
            <a:endParaRPr lang="en-US" altLang="pt-BR" sz="13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6B732D9-024F-4396-9F84-7E7BD88037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E13C058-501C-43A2-87B5-96D4912C4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64C055DF-F25A-490E-84E5-E9B8664E6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D7735F0-A5EF-4D75-982E-0CBBABA82209}" type="slidenum">
              <a:rPr lang="en-US" altLang="pt-BR" sz="1300"/>
              <a:pPr eaLnBrk="1" hangingPunct="1"/>
              <a:t>16</a:t>
            </a:fld>
            <a:endParaRPr lang="en-US" altLang="pt-BR" sz="13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46FE38A-E01C-493D-9FF3-EC70E39C3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D885051-9DE4-443C-9F53-15C674E26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E35DDB0A-4939-4846-9405-40922EE43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81987F1-E5E6-4AA5-B821-FDC72E83A94A}" type="slidenum">
              <a:rPr lang="en-US" altLang="pt-BR" sz="1300"/>
              <a:pPr eaLnBrk="1" hangingPunct="1"/>
              <a:t>17</a:t>
            </a:fld>
            <a:endParaRPr lang="en-US" altLang="pt-BR" sz="13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36CCCF9-8212-4DAD-B6FE-E7FFC1D6D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8FE98FF-438C-4EA3-AB3E-FB113EDDD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E742AA65-2C72-46FE-805C-BEE21FEB2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1B1C8CB-3F64-4C11-8E25-4C0943CC7B9A}" type="slidenum">
              <a:rPr lang="en-US" altLang="pt-BR" sz="1300"/>
              <a:pPr eaLnBrk="1" hangingPunct="1"/>
              <a:t>18</a:t>
            </a:fld>
            <a:endParaRPr lang="en-US" altLang="pt-BR" sz="13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AE1DDFDF-748D-4140-B37F-F561E0ED7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C8DE2D4-12E1-43BF-AFB1-5A2A9E37B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AE5661FB-0783-4EDF-A953-ED985D938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933B125-2182-4D1C-8107-1177451DB377}" type="slidenum">
              <a:rPr lang="en-US" altLang="pt-BR" sz="1300"/>
              <a:pPr eaLnBrk="1" hangingPunct="1"/>
              <a:t>20</a:t>
            </a:fld>
            <a:endParaRPr lang="en-US" altLang="pt-BR" sz="13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CF3A0AC-12B8-4759-BC92-3B6813F10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84362F8-485F-49B4-9EBF-0EB85948F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DC2D308F-D9F2-4207-9DC8-2A8DAA623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C28B797-1E31-45A1-B2BB-D1DAF8E8034B}" type="slidenum">
              <a:rPr lang="en-US" altLang="pt-BR" sz="1300"/>
              <a:pPr eaLnBrk="1" hangingPunct="1"/>
              <a:t>21</a:t>
            </a:fld>
            <a:endParaRPr lang="en-US" altLang="pt-BR" sz="13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7CF3CA53-5B6A-471C-A4D2-A18E02FEC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62A4658-C2A8-4899-8C7C-A87A1C2F2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D7D4CC15-72EE-4F5D-A9C2-15431BD2B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908987-DDBB-4845-8F1B-C0EEAC0FB347}" type="slidenum">
              <a:rPr lang="en-US" altLang="pt-BR" sz="1300"/>
              <a:pPr eaLnBrk="1" hangingPunct="1"/>
              <a:t>22</a:t>
            </a:fld>
            <a:endParaRPr lang="en-US" altLang="pt-BR" sz="13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299E9CA1-4148-4B9C-BB60-2A6E8B3A3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97EC516-B339-469C-9AAA-1EC57E591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703E2992-05DC-4FE3-8524-C0FCDB6C9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0DE9610-26EC-4B47-B0D3-9735AD024C24}" type="slidenum">
              <a:rPr lang="en-US" altLang="pt-BR" sz="1300"/>
              <a:pPr eaLnBrk="1" hangingPunct="1"/>
              <a:t>23</a:t>
            </a:fld>
            <a:endParaRPr lang="en-US" altLang="pt-BR" sz="13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033D47B-4F94-42C7-B2E4-86A1D3667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3CCBD18-B23C-4546-9699-89096924C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0BB06501-043C-4F68-A718-803224338D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579D58-A790-4C23-9786-7CA9CF67C9D3}" type="slidenum">
              <a:rPr lang="en-US" altLang="pt-BR" sz="1300"/>
              <a:pPr eaLnBrk="1" hangingPunct="1"/>
              <a:t>3</a:t>
            </a:fld>
            <a:endParaRPr lang="en-US" altLang="pt-BR" sz="13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F417FCA-6F4F-4AE7-99D0-73A39F6A3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EFBD8BB-B3A8-49D9-8DCC-27FC0F63F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229B6B2C-2D8F-4620-B6F0-E4ED3DFE7F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DD0D20-E938-4093-A63D-601150A115B6}" type="slidenum">
              <a:rPr lang="en-US" altLang="pt-BR" sz="1300"/>
              <a:pPr eaLnBrk="1" hangingPunct="1"/>
              <a:t>4</a:t>
            </a:fld>
            <a:endParaRPr lang="en-US" altLang="pt-BR" sz="13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8E541FD-8013-4229-B9A0-1EAFA5BCE5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3A279F3-F458-4AE1-91B0-516DA128E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BEA7625-036A-41F2-B2A7-FD8BE47B1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03FFD3F-B970-425A-A7BD-523AA87F1611}" type="slidenum">
              <a:rPr lang="en-US" altLang="pt-BR" sz="1300"/>
              <a:pPr eaLnBrk="1" hangingPunct="1"/>
              <a:t>5</a:t>
            </a:fld>
            <a:endParaRPr lang="en-US" altLang="pt-BR" sz="13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620AFC8-D282-442C-BA59-F1911E669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2120998-D92A-45C0-B261-F4668B5A3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1FB9D8D-9CF6-4CDD-BEBF-0600C235B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AC0448-BB09-452E-B1A7-DF10D5480412}" type="slidenum">
              <a:rPr lang="en-US" altLang="pt-BR" sz="1300"/>
              <a:pPr eaLnBrk="1" hangingPunct="1"/>
              <a:t>6</a:t>
            </a:fld>
            <a:endParaRPr lang="en-US" altLang="pt-BR" sz="13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A52B541-31B8-4197-B8B0-CC515337D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A3D42DF-FA88-4AED-8882-057259F30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50B3C512-8C3D-40CD-A869-50B69E8F8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B538E9D-8C6F-4B91-BBD2-D340E2558FB1}" type="slidenum">
              <a:rPr lang="en-US" altLang="pt-BR" sz="1300"/>
              <a:pPr eaLnBrk="1" hangingPunct="1"/>
              <a:t>7</a:t>
            </a:fld>
            <a:endParaRPr lang="en-US" altLang="pt-BR" sz="13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F1CAEE3-CB91-4988-BC50-B7FECC711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F7E2328-DE31-4C78-8DD1-F81F93E09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2A68E2A6-0E8D-4B54-97AD-5E6723D5C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8963B1-B1CC-4B8D-8E8D-8178BC75BD62}" type="slidenum">
              <a:rPr lang="en-US" altLang="pt-BR" sz="1300"/>
              <a:pPr eaLnBrk="1" hangingPunct="1"/>
              <a:t>8</a:t>
            </a:fld>
            <a:endParaRPr lang="en-US" altLang="pt-BR" sz="13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25B92C8-A37C-4F63-83A5-366565161E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729B694-9B3A-433A-8655-390D0E552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9FDCD0B9-39DD-41E9-9D78-E8FAD90B1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0C11339-9F74-46D3-ABBA-37EA1F348329}" type="slidenum">
              <a:rPr lang="en-US" altLang="pt-BR" sz="1300"/>
              <a:pPr eaLnBrk="1" hangingPunct="1"/>
              <a:t>10</a:t>
            </a:fld>
            <a:endParaRPr lang="en-US" altLang="pt-BR" sz="13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71D6987-8934-429F-8942-EDC335ABC6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A841999-DEF8-453D-B714-8789C4662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E7C3EAD8-C621-4137-84D4-34F8DDE81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3052FC-4BD4-4D47-A658-974726080835}" type="slidenum">
              <a:rPr lang="en-US" altLang="pt-BR" sz="1300"/>
              <a:pPr eaLnBrk="1" hangingPunct="1"/>
              <a:t>12</a:t>
            </a:fld>
            <a:endParaRPr lang="en-US" altLang="pt-BR" sz="13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9C35E3C-A0BD-4D1D-AE7F-B2084B04A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DC6AEBF-1A6A-49E9-86E5-F9A96E0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6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719" y="5085184"/>
            <a:ext cx="8904649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C3F-9A52-4101-8413-9D2B16ECC92F}" type="datetime1">
              <a:rPr lang="pt-BR" smtClean="0"/>
              <a:t>13/12/2022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CF8840-13F6-4B1C-9FA5-407135DC1EE4}"/>
              </a:ext>
            </a:extLst>
          </p:cNvPr>
          <p:cNvSpPr/>
          <p:nvPr userDrawn="1"/>
        </p:nvSpPr>
        <p:spPr>
          <a:xfrm>
            <a:off x="0" y="6"/>
            <a:ext cx="12192000" cy="100799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000" b="1" dirty="0">
              <a:latin typeface="+mj-lt"/>
              <a:cs typeface="Times New Roman" panose="02020603050405020304" pitchFamily="18" charset="0"/>
            </a:endParaRPr>
          </a:p>
          <a:p>
            <a:pPr algn="l"/>
            <a:br>
              <a:rPr lang="pt-BR" sz="2000" b="1" dirty="0">
                <a:latin typeface="+mj-lt"/>
                <a:cs typeface="Times New Roman" panose="02020603050405020304" pitchFamily="18" charset="0"/>
              </a:rPr>
            </a:br>
            <a:endParaRPr lang="pt-BR" sz="2000" b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657FA7F-8D85-4F20-A5A4-F136F5F442E0}"/>
              </a:ext>
            </a:extLst>
          </p:cNvPr>
          <p:cNvCxnSpPr>
            <a:cxnSpLocks/>
          </p:cNvCxnSpPr>
          <p:nvPr userDrawn="1"/>
        </p:nvCxnSpPr>
        <p:spPr>
          <a:xfrm>
            <a:off x="1289720" y="5085184"/>
            <a:ext cx="89046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8DBDB2D3-D7FC-4E70-A1BF-351314E3B1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6" y="90852"/>
            <a:ext cx="940568" cy="74735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D25D2FA-2038-43E9-B9F3-A086CF51DA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8568" y="76438"/>
            <a:ext cx="844506" cy="855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5AF9-834A-46E1-BAAC-1564EABDA2DF}" type="datetime1">
              <a:rPr lang="pt-BR" smtClean="0"/>
              <a:t>13/12/2022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8720" y="638524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3368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593-29BF-4603-9DB3-D6EB9A083068}" type="datetime1">
              <a:rPr lang="pt-BR" smtClean="0"/>
              <a:t>13/12/2022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8720" y="638524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D2D2-9CF4-4A96-89FB-B7C44793EFCB}" type="datetime1">
              <a:rPr lang="pt-BR" smtClean="0"/>
              <a:t>13/12/2022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542" y="4937921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330438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5BD-D1B7-4CAF-B5CD-1F8583B92866}" type="datetime1">
              <a:rPr lang="pt-BR" smtClean="0"/>
              <a:t>13/12/2022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D673-A7B6-48F7-8858-269D20D456AA}" type="datetime1">
              <a:rPr lang="pt-BR" smtClean="0"/>
              <a:t>13/12/2022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AC0A-F8C1-4AE2-808B-983FCA275C1F}" type="datetime1">
              <a:rPr lang="pt-BR" smtClean="0"/>
              <a:t>13/12/2022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662-DFE5-4E23-9D4D-634F983BC77C}" type="datetime1">
              <a:rPr lang="pt-BR" smtClean="0"/>
              <a:t>13/12/2022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88BA-DAB1-41E5-B3E3-07CE213228C6}" type="datetime1">
              <a:rPr lang="pt-BR" smtClean="0"/>
              <a:t>13/12/2022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5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26BB-49DF-4CD4-B860-04894E56CDFD}" type="datetime1">
              <a:rPr lang="pt-BR" smtClean="0"/>
              <a:t>13/12/2022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7FC-4871-4DC1-8ADD-D3E891B494BE}" type="datetime1">
              <a:rPr lang="pt-BR" smtClean="0"/>
              <a:t>13/12/2022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A6F04BBC-120B-4CF8-AA18-BAABE8729A92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7728" y="6492081"/>
            <a:ext cx="5400600" cy="274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8328" y="6491684"/>
            <a:ext cx="1721272" cy="274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9482F01-9CD8-4D33-8E66-0C342BCD037D}" type="datetime1">
              <a:rPr lang="pt-BR" smtClean="0"/>
              <a:t>13/12/2022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09968A-E489-42E0-A1C8-5695D703FE2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" y="6464347"/>
            <a:ext cx="414447" cy="32931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2F8E928-B1BB-4E99-BDC6-AF869B845121}"/>
              </a:ext>
            </a:extLst>
          </p:cNvPr>
          <p:cNvSpPr/>
          <p:nvPr userDrawn="1"/>
        </p:nvSpPr>
        <p:spPr>
          <a:xfrm>
            <a:off x="11228763" y="6454501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65C6C26-6F80-468D-9566-90F3CCA6C4FC}" type="slidenum">
              <a:rPr lang="pt-BR" smtClean="0">
                <a:solidFill>
                  <a:schemeClr val="bg1"/>
                </a:solidFill>
              </a:rPr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B3DC82F-D6C6-4325-ADAA-77BCE55BF59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7718" y="6400800"/>
            <a:ext cx="419421" cy="4246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5704" y="1412780"/>
            <a:ext cx="7990656" cy="3600401"/>
          </a:xfrm>
        </p:spPr>
        <p:txBody>
          <a:bodyPr/>
          <a:lstStyle/>
          <a:p>
            <a:r>
              <a:rPr lang="pt-BR" sz="6000" dirty="0"/>
              <a:t>Circuitos Sequenciais</a:t>
            </a:r>
            <a:endParaRPr lang="pt-BR" sz="60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5703" y="5157191"/>
            <a:ext cx="8848665" cy="1296139"/>
          </a:xfrm>
        </p:spPr>
        <p:txBody>
          <a:bodyPr>
            <a:normAutofit fontScale="92500"/>
          </a:bodyPr>
          <a:lstStyle/>
          <a:p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Thiago Felski Pereira,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Adaptado: Frank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Vahid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(Digital Design) e Paulo Roberto Valim</a:t>
            </a:r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1289720" y="5085184"/>
            <a:ext cx="89046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1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89168224-6A05-4D67-909B-12D48E279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D0818EF-FF7C-41F5-9F25-ADAEE665F78F}" type="slidenum">
              <a:rPr lang="en-US" altLang="pt-BR" sz="1400"/>
              <a:pPr eaLnBrk="1" hangingPunct="1"/>
              <a:t>10</a:t>
            </a:fld>
            <a:endParaRPr lang="en-US" altLang="pt-BR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C6F470B-57C6-4821-AFC0-FA74B3CC1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/>
              <a:t>Solução</a:t>
            </a:r>
            <a:r>
              <a:rPr lang="en-US" altLang="pt-BR" dirty="0"/>
              <a:t>: Latch SR </a:t>
            </a:r>
            <a:r>
              <a:rPr lang="en-US" altLang="pt-BR" dirty="0" err="1"/>
              <a:t>sensível</a:t>
            </a:r>
            <a:r>
              <a:rPr lang="en-US" altLang="pt-BR" dirty="0"/>
              <a:t> </a:t>
            </a:r>
            <a:r>
              <a:rPr lang="en-US" altLang="pt-BR" dirty="0" err="1"/>
              <a:t>ao</a:t>
            </a:r>
            <a:r>
              <a:rPr lang="en-US" altLang="pt-BR" dirty="0"/>
              <a:t> </a:t>
            </a:r>
            <a:r>
              <a:rPr lang="en-US" altLang="pt-BR" dirty="0" err="1"/>
              <a:t>nível</a:t>
            </a:r>
            <a:endParaRPr lang="en-US" altLang="pt-BR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5770F09-C40E-4548-8EEF-0EABF393C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219200"/>
            <a:ext cx="6562727" cy="2482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pt-BR" sz="2000" dirty="0" err="1"/>
              <a:t>Adiciona</a:t>
            </a:r>
            <a:r>
              <a:rPr lang="en-US" altLang="pt-BR" sz="2000" dirty="0"/>
              <a:t>-se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porta de </a:t>
            </a:r>
            <a:r>
              <a:rPr lang="en-US" altLang="pt-BR" sz="2000" dirty="0" err="1"/>
              <a:t>habilitação</a:t>
            </a:r>
            <a:r>
              <a:rPr lang="ja-JP" altLang="en-US" sz="2000" dirty="0"/>
              <a:t>“</a:t>
            </a:r>
            <a:r>
              <a:rPr lang="en-US" altLang="ja-JP" sz="2000" dirty="0"/>
              <a:t>C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000" dirty="0"/>
              <a:t>S e R </a:t>
            </a:r>
            <a:r>
              <a:rPr lang="en-US" altLang="pt-BR" sz="2000" dirty="0" err="1"/>
              <a:t>só</a:t>
            </a:r>
            <a:r>
              <a:rPr lang="en-US" altLang="pt-BR" sz="2000" dirty="0"/>
              <a:t> </a:t>
            </a:r>
            <a:r>
              <a:rPr lang="en-US" altLang="pt-BR" sz="2000" dirty="0" err="1"/>
              <a:t>mudam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quando</a:t>
            </a:r>
            <a:r>
              <a:rPr lang="en-US" altLang="pt-BR" sz="2000" dirty="0"/>
              <a:t> C=0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pt-BR" sz="1600" dirty="0"/>
              <a:t>Protege o </a:t>
            </a:r>
            <a:r>
              <a:rPr lang="en-US" altLang="pt-BR" sz="1600" dirty="0" err="1"/>
              <a:t>circuito</a:t>
            </a:r>
            <a:r>
              <a:rPr lang="en-US" altLang="pt-BR" sz="1600" dirty="0"/>
              <a:t> para </a:t>
            </a:r>
            <a:r>
              <a:rPr lang="en-US" altLang="pt-BR" sz="1600" dirty="0" err="1"/>
              <a:t>nunca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ter</a:t>
            </a:r>
            <a:r>
              <a:rPr lang="en-US" altLang="pt-BR" sz="1600" dirty="0"/>
              <a:t> SR=11, </a:t>
            </a:r>
            <a:r>
              <a:rPr lang="en-US" altLang="pt-BR" sz="1600" dirty="0" err="1"/>
              <a:t>exceto</a:t>
            </a:r>
            <a:r>
              <a:rPr lang="en-US" altLang="pt-BR" sz="1600" dirty="0"/>
              <a:t> por </a:t>
            </a:r>
            <a:r>
              <a:rPr lang="en-US" altLang="pt-BR" sz="1600" dirty="0" err="1"/>
              <a:t>atrasos</a:t>
            </a:r>
            <a:r>
              <a:rPr lang="en-US" altLang="pt-BR" sz="1600" dirty="0"/>
              <a:t> de canal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800" dirty="0" err="1"/>
              <a:t>Coloca</a:t>
            </a:r>
            <a:r>
              <a:rPr lang="en-US" altLang="pt-BR" sz="1800" dirty="0"/>
              <a:t> C=1 </a:t>
            </a:r>
            <a:r>
              <a:rPr lang="en-US" altLang="pt-BR" sz="1800" dirty="0" err="1"/>
              <a:t>após</a:t>
            </a:r>
            <a:r>
              <a:rPr lang="en-US" altLang="pt-BR" sz="1800" dirty="0"/>
              <a:t> S e R </a:t>
            </a:r>
            <a:r>
              <a:rPr lang="en-US" altLang="pt-BR" sz="1800" dirty="0" err="1"/>
              <a:t>ficarem</a:t>
            </a:r>
            <a:r>
              <a:rPr lang="en-US" altLang="pt-BR" sz="1800" dirty="0"/>
              <a:t> </a:t>
            </a:r>
            <a:r>
              <a:rPr lang="en-US" altLang="pt-BR" sz="1800" dirty="0" err="1"/>
              <a:t>estáveis</a:t>
            </a:r>
            <a:endParaRPr lang="en-US" altLang="pt-BR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pt-BR" sz="1800" dirty="0" err="1"/>
              <a:t>Quando</a:t>
            </a:r>
            <a:r>
              <a:rPr lang="en-US" altLang="pt-BR" sz="1800" dirty="0"/>
              <a:t> C </a:t>
            </a:r>
            <a:r>
              <a:rPr lang="en-US" altLang="pt-BR" sz="1800" dirty="0" err="1"/>
              <a:t>vai</a:t>
            </a:r>
            <a:r>
              <a:rPr lang="en-US" altLang="pt-BR" sz="1800" dirty="0"/>
              <a:t> para 1, </a:t>
            </a:r>
            <a:r>
              <a:rPr lang="en-US" altLang="pt-BR" sz="1800" dirty="0" err="1"/>
              <a:t>os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valores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estáveis</a:t>
            </a:r>
            <a:r>
              <a:rPr lang="en-US" altLang="pt-BR" sz="1800" dirty="0"/>
              <a:t> de S e R </a:t>
            </a:r>
            <a:r>
              <a:rPr lang="en-US" altLang="pt-BR" sz="1800" dirty="0" err="1"/>
              <a:t>passam</a:t>
            </a:r>
            <a:r>
              <a:rPr lang="en-US" altLang="pt-BR" sz="1800" dirty="0"/>
              <a:t> </a:t>
            </a:r>
            <a:r>
              <a:rPr lang="en-US" altLang="pt-BR" sz="1800" dirty="0" err="1"/>
              <a:t>juntos</a:t>
            </a:r>
            <a:r>
              <a:rPr lang="en-US" altLang="pt-BR" sz="1800" dirty="0"/>
              <a:t> pela porta AND e </a:t>
            </a:r>
            <a:r>
              <a:rPr lang="en-US" altLang="pt-BR" sz="1800" dirty="0" err="1"/>
              <a:t>definem</a:t>
            </a:r>
            <a:r>
              <a:rPr lang="en-US" altLang="pt-BR" sz="1800" dirty="0"/>
              <a:t> S e R </a:t>
            </a:r>
            <a:r>
              <a:rPr lang="en-US" altLang="pt-BR" sz="1800" dirty="0" err="1"/>
              <a:t>ao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mesmo</a:t>
            </a:r>
            <a:r>
              <a:rPr lang="en-US" altLang="pt-BR" sz="1800" dirty="0"/>
              <a:t> tempo.</a:t>
            </a:r>
            <a:r>
              <a:rPr lang="en-US" altLang="ja-JP" sz="1800" dirty="0"/>
              <a:t> </a:t>
            </a:r>
            <a:endParaRPr lang="en-US" altLang="pt-BR" sz="1800" dirty="0"/>
          </a:p>
        </p:txBody>
      </p:sp>
      <p:grpSp>
        <p:nvGrpSpPr>
          <p:cNvPr id="31748" name="Group 337">
            <a:extLst>
              <a:ext uri="{FF2B5EF4-FFF2-40B4-BE49-F238E27FC236}">
                <a16:creationId xmlns:a16="http://schemas.microsoft.com/office/drawing/2014/main" id="{0A347A4A-2FD6-498E-AC3A-85DCA245B368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1220788"/>
            <a:ext cx="3168650" cy="2114550"/>
            <a:chOff x="3636" y="769"/>
            <a:chExt cx="1996" cy="1332"/>
          </a:xfrm>
        </p:grpSpPr>
        <p:sp>
          <p:nvSpPr>
            <p:cNvPr id="31844" name="Rectangle 5">
              <a:extLst>
                <a:ext uri="{FF2B5EF4-FFF2-40B4-BE49-F238E27FC236}">
                  <a16:creationId xmlns:a16="http://schemas.microsoft.com/office/drawing/2014/main" id="{7251DA36-64C8-4471-8C2A-DA7C2B102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769"/>
              <a:ext cx="1786" cy="1332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1845" name="Line 6">
              <a:extLst>
                <a:ext uri="{FF2B5EF4-FFF2-40B4-BE49-F238E27FC236}">
                  <a16:creationId xmlns:a16="http://schemas.microsoft.com/office/drawing/2014/main" id="{65245216-E1F2-4A0C-A53B-492EBF057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7" y="1221"/>
              <a:ext cx="2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46" name="Oval 7">
              <a:extLst>
                <a:ext uri="{FF2B5EF4-FFF2-40B4-BE49-F238E27FC236}">
                  <a16:creationId xmlns:a16="http://schemas.microsoft.com/office/drawing/2014/main" id="{49FE8106-2B75-470E-B51A-B64DD002A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" y="1201"/>
              <a:ext cx="44" cy="4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1847" name="Oval 8">
              <a:extLst>
                <a:ext uri="{FF2B5EF4-FFF2-40B4-BE49-F238E27FC236}">
                  <a16:creationId xmlns:a16="http://schemas.microsoft.com/office/drawing/2014/main" id="{D348CF22-6B24-4961-BCD1-8AC0C9244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" y="1787"/>
              <a:ext cx="44" cy="4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1848" name="Oval 9">
              <a:extLst>
                <a:ext uri="{FF2B5EF4-FFF2-40B4-BE49-F238E27FC236}">
                  <a16:creationId xmlns:a16="http://schemas.microsoft.com/office/drawing/2014/main" id="{7E390494-2DD6-490A-8181-F8F84452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1492"/>
              <a:ext cx="44" cy="42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1849" name="Oval 10">
              <a:extLst>
                <a:ext uri="{FF2B5EF4-FFF2-40B4-BE49-F238E27FC236}">
                  <a16:creationId xmlns:a16="http://schemas.microsoft.com/office/drawing/2014/main" id="{5AE53144-3D62-4EB3-8D71-D0114EC9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1201"/>
              <a:ext cx="44" cy="42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1850" name="Line 11">
              <a:extLst>
                <a:ext uri="{FF2B5EF4-FFF2-40B4-BE49-F238E27FC236}">
                  <a16:creationId xmlns:a16="http://schemas.microsoft.com/office/drawing/2014/main" id="{C2ABAAFB-2D76-435F-BC0C-C1EB3610C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882"/>
              <a:ext cx="4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51" name="Line 12">
              <a:extLst>
                <a:ext uri="{FF2B5EF4-FFF2-40B4-BE49-F238E27FC236}">
                  <a16:creationId xmlns:a16="http://schemas.microsoft.com/office/drawing/2014/main" id="{CC85B906-E211-47A1-88C4-60959420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7" y="1807"/>
              <a:ext cx="40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52" name="Oval 13">
              <a:extLst>
                <a:ext uri="{FF2B5EF4-FFF2-40B4-BE49-F238E27FC236}">
                  <a16:creationId xmlns:a16="http://schemas.microsoft.com/office/drawing/2014/main" id="{5FEE2F16-A626-40B4-B4C2-DDBB69C24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1784"/>
              <a:ext cx="44" cy="4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1853" name="Freeform 14">
              <a:extLst>
                <a:ext uri="{FF2B5EF4-FFF2-40B4-BE49-F238E27FC236}">
                  <a16:creationId xmlns:a16="http://schemas.microsoft.com/office/drawing/2014/main" id="{C88F342A-EA3B-4F16-B978-69C93274C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1223"/>
              <a:ext cx="730" cy="510"/>
            </a:xfrm>
            <a:custGeom>
              <a:avLst/>
              <a:gdLst>
                <a:gd name="T0" fmla="*/ 551 w 840"/>
                <a:gd name="T1" fmla="*/ 0 h 618"/>
                <a:gd name="T2" fmla="*/ 551 w 840"/>
                <a:gd name="T3" fmla="*/ 131 h 618"/>
                <a:gd name="T4" fmla="*/ 0 w 840"/>
                <a:gd name="T5" fmla="*/ 263 h 618"/>
                <a:gd name="T6" fmla="*/ 0 w 840"/>
                <a:gd name="T7" fmla="*/ 347 h 618"/>
                <a:gd name="T8" fmla="*/ 189 w 840"/>
                <a:gd name="T9" fmla="*/ 3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0"/>
                <a:gd name="T16" fmla="*/ 0 h 618"/>
                <a:gd name="T17" fmla="*/ 840 w 840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0" h="618">
                  <a:moveTo>
                    <a:pt x="840" y="0"/>
                  </a:moveTo>
                  <a:lnTo>
                    <a:pt x="840" y="234"/>
                  </a:lnTo>
                  <a:lnTo>
                    <a:pt x="0" y="469"/>
                  </a:lnTo>
                  <a:lnTo>
                    <a:pt x="0" y="618"/>
                  </a:lnTo>
                  <a:lnTo>
                    <a:pt x="289" y="61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54" name="Freeform 15">
              <a:extLst>
                <a:ext uri="{FF2B5EF4-FFF2-40B4-BE49-F238E27FC236}">
                  <a16:creationId xmlns:a16="http://schemas.microsoft.com/office/drawing/2014/main" id="{6AE25640-A7C0-4F74-9EA1-F02DCDA83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1296"/>
              <a:ext cx="730" cy="505"/>
            </a:xfrm>
            <a:custGeom>
              <a:avLst/>
              <a:gdLst>
                <a:gd name="T0" fmla="*/ 189 w 840"/>
                <a:gd name="T1" fmla="*/ 0 h 612"/>
                <a:gd name="T2" fmla="*/ 0 w 840"/>
                <a:gd name="T3" fmla="*/ 0 h 612"/>
                <a:gd name="T4" fmla="*/ 0 w 840"/>
                <a:gd name="T5" fmla="*/ 82 h 612"/>
                <a:gd name="T6" fmla="*/ 551 w 840"/>
                <a:gd name="T7" fmla="*/ 212 h 612"/>
                <a:gd name="T8" fmla="*/ 551 w 840"/>
                <a:gd name="T9" fmla="*/ 344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0"/>
                <a:gd name="T16" fmla="*/ 0 h 612"/>
                <a:gd name="T17" fmla="*/ 840 w 840"/>
                <a:gd name="T18" fmla="*/ 612 h 6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0" h="612">
                  <a:moveTo>
                    <a:pt x="289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840" y="377"/>
                  </a:lnTo>
                  <a:lnTo>
                    <a:pt x="840" y="61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55" name="Rectangle 16">
              <a:extLst>
                <a:ext uri="{FF2B5EF4-FFF2-40B4-BE49-F238E27FC236}">
                  <a16:creationId xmlns:a16="http://schemas.microsoft.com/office/drawing/2014/main" id="{60DB5B6E-E2CF-4F96-999B-EEC93DDBA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930"/>
              <a:ext cx="1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Myriad Roman" charset="0"/>
                </a:rPr>
                <a:t>R1</a:t>
              </a:r>
              <a:endParaRPr lang="en-US" altLang="pt-BR"/>
            </a:p>
          </p:txBody>
        </p:sp>
        <p:sp>
          <p:nvSpPr>
            <p:cNvPr id="31856" name="Rectangle 17">
              <a:extLst>
                <a:ext uri="{FF2B5EF4-FFF2-40B4-BE49-F238E27FC236}">
                  <a16:creationId xmlns:a16="http://schemas.microsoft.com/office/drawing/2014/main" id="{A2606EED-BBC4-4DA8-A958-EED38150B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008"/>
              <a:ext cx="10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Myriad Roman" charset="0"/>
                </a:rPr>
                <a:t>S1</a:t>
              </a:r>
              <a:endParaRPr lang="en-US" altLang="pt-BR"/>
            </a:p>
          </p:txBody>
        </p:sp>
        <p:sp>
          <p:nvSpPr>
            <p:cNvPr id="31857" name="Rectangle 18">
              <a:extLst>
                <a:ext uri="{FF2B5EF4-FFF2-40B4-BE49-F238E27FC236}">
                  <a16:creationId xmlns:a16="http://schemas.microsoft.com/office/drawing/2014/main" id="{AF7A3C3C-CC6E-433C-A28D-A60D08EC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949"/>
              <a:ext cx="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Myriad Roman" charset="0"/>
                </a:rPr>
                <a:t>S</a:t>
              </a:r>
              <a:endParaRPr lang="en-US" altLang="pt-BR"/>
            </a:p>
          </p:txBody>
        </p:sp>
        <p:sp>
          <p:nvSpPr>
            <p:cNvPr id="31858" name="Rectangle 19">
              <a:extLst>
                <a:ext uri="{FF2B5EF4-FFF2-40B4-BE49-F238E27FC236}">
                  <a16:creationId xmlns:a16="http://schemas.microsoft.com/office/drawing/2014/main" id="{91DC694A-1D49-42EA-9E40-CF5DE3BFB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1393"/>
              <a:ext cx="6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altLang="pt-BR"/>
            </a:p>
          </p:txBody>
        </p:sp>
        <p:sp>
          <p:nvSpPr>
            <p:cNvPr id="31859" name="Rectangle 20">
              <a:extLst>
                <a:ext uri="{FF2B5EF4-FFF2-40B4-BE49-F238E27FC236}">
                  <a16:creationId xmlns:a16="http://schemas.microsoft.com/office/drawing/2014/main" id="{734406F3-5294-4D8E-BD3B-24A708E7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1835"/>
              <a:ext cx="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pt-BR"/>
            </a:p>
          </p:txBody>
        </p:sp>
        <p:sp>
          <p:nvSpPr>
            <p:cNvPr id="31860" name="Rectangle 21">
              <a:extLst>
                <a:ext uri="{FF2B5EF4-FFF2-40B4-BE49-F238E27FC236}">
                  <a16:creationId xmlns:a16="http://schemas.microsoft.com/office/drawing/2014/main" id="{A8AEEEE4-7C94-4D41-9A3A-03B887467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818"/>
              <a:ext cx="106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Myriad Roman" charset="0"/>
                </a:rPr>
                <a:t>Level-sensitive SR latch</a:t>
              </a:r>
              <a:endParaRPr lang="en-US" altLang="pt-BR"/>
            </a:p>
          </p:txBody>
        </p:sp>
        <p:sp>
          <p:nvSpPr>
            <p:cNvPr id="31861" name="Rectangle 30">
              <a:extLst>
                <a:ext uri="{FF2B5EF4-FFF2-40B4-BE49-F238E27FC236}">
                  <a16:creationId xmlns:a16="http://schemas.microsoft.com/office/drawing/2014/main" id="{D709620B-509F-4024-B0CE-4CC20B33B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" y="1680"/>
              <a:ext cx="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Myriad Roman" charset="0"/>
                </a:rPr>
                <a:t>Q</a:t>
              </a:r>
              <a:endParaRPr lang="en-US" altLang="pt-BR"/>
            </a:p>
          </p:txBody>
        </p:sp>
        <p:sp>
          <p:nvSpPr>
            <p:cNvPr id="31862" name="Line 31">
              <a:extLst>
                <a:ext uri="{FF2B5EF4-FFF2-40B4-BE49-F238E27FC236}">
                  <a16:creationId xmlns:a16="http://schemas.microsoft.com/office/drawing/2014/main" id="{C29F2418-A64D-45CD-B416-949C6528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1148"/>
              <a:ext cx="36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63" name="Line 32">
              <a:extLst>
                <a:ext uri="{FF2B5EF4-FFF2-40B4-BE49-F238E27FC236}">
                  <a16:creationId xmlns:a16="http://schemas.microsoft.com/office/drawing/2014/main" id="{A47F0350-D1E8-4AA2-BD32-CE3D48B0F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" y="1957"/>
              <a:ext cx="52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64" name="Line 33">
              <a:extLst>
                <a:ext uri="{FF2B5EF4-FFF2-40B4-BE49-F238E27FC236}">
                  <a16:creationId xmlns:a16="http://schemas.microsoft.com/office/drawing/2014/main" id="{B5F7CF3A-2729-41D5-B6F4-1254F434C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2" y="1515"/>
              <a:ext cx="42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65" name="Line 34">
              <a:extLst>
                <a:ext uri="{FF2B5EF4-FFF2-40B4-BE49-F238E27FC236}">
                  <a16:creationId xmlns:a16="http://schemas.microsoft.com/office/drawing/2014/main" id="{EB6F86FD-1527-47B9-8ECC-7D55CD82C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069"/>
              <a:ext cx="51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66" name="Freeform 35">
              <a:extLst>
                <a:ext uri="{FF2B5EF4-FFF2-40B4-BE49-F238E27FC236}">
                  <a16:creationId xmlns:a16="http://schemas.microsoft.com/office/drawing/2014/main" id="{BEA75F9C-E91E-48EC-B58D-CA080F14F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" y="1221"/>
              <a:ext cx="97" cy="586"/>
            </a:xfrm>
            <a:custGeom>
              <a:avLst/>
              <a:gdLst>
                <a:gd name="T0" fmla="*/ 73 w 112"/>
                <a:gd name="T1" fmla="*/ 399 h 710"/>
                <a:gd name="T2" fmla="*/ 0 w 112"/>
                <a:gd name="T3" fmla="*/ 399 h 710"/>
                <a:gd name="T4" fmla="*/ 0 w 112"/>
                <a:gd name="T5" fmla="*/ 21 h 710"/>
                <a:gd name="T6" fmla="*/ 0 w 112"/>
                <a:gd name="T7" fmla="*/ 0 h 710"/>
                <a:gd name="T8" fmla="*/ 73 w 112"/>
                <a:gd name="T9" fmla="*/ 0 h 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10"/>
                <a:gd name="T17" fmla="*/ 112 w 112"/>
                <a:gd name="T18" fmla="*/ 710 h 7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10">
                  <a:moveTo>
                    <a:pt x="112" y="710"/>
                  </a:moveTo>
                  <a:lnTo>
                    <a:pt x="0" y="710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12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67" name="Freeform 36">
              <a:extLst>
                <a:ext uri="{FF2B5EF4-FFF2-40B4-BE49-F238E27FC236}">
                  <a16:creationId xmlns:a16="http://schemas.microsoft.com/office/drawing/2014/main" id="{C8130568-2A95-44A2-8F40-C45E154B0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1072"/>
              <a:ext cx="318" cy="300"/>
            </a:xfrm>
            <a:custGeom>
              <a:avLst/>
              <a:gdLst>
                <a:gd name="T0" fmla="*/ 2756 w 108"/>
                <a:gd name="T1" fmla="*/ 1186 h 107"/>
                <a:gd name="T2" fmla="*/ 0 w 108"/>
                <a:gd name="T3" fmla="*/ 2358 h 107"/>
                <a:gd name="T4" fmla="*/ 406 w 108"/>
                <a:gd name="T5" fmla="*/ 1186 h 107"/>
                <a:gd name="T6" fmla="*/ 406 w 108"/>
                <a:gd name="T7" fmla="*/ 1172 h 107"/>
                <a:gd name="T8" fmla="*/ 0 w 108"/>
                <a:gd name="T9" fmla="*/ 0 h 107"/>
                <a:gd name="T10" fmla="*/ 2756 w 108"/>
                <a:gd name="T11" fmla="*/ 118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4"/>
                  </a:moveTo>
                  <a:cubicBezTo>
                    <a:pt x="108" y="54"/>
                    <a:pt x="82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2" y="0"/>
                    <a:pt x="108" y="54"/>
                    <a:pt x="108" y="54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68" name="Freeform 37">
              <a:extLst>
                <a:ext uri="{FF2B5EF4-FFF2-40B4-BE49-F238E27FC236}">
                  <a16:creationId xmlns:a16="http://schemas.microsoft.com/office/drawing/2014/main" id="{1AAC9323-DEA2-4D67-A1E8-F0CC4D556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1658"/>
              <a:ext cx="318" cy="297"/>
            </a:xfrm>
            <a:custGeom>
              <a:avLst/>
              <a:gdLst>
                <a:gd name="T0" fmla="*/ 2756 w 108"/>
                <a:gd name="T1" fmla="*/ 1168 h 106"/>
                <a:gd name="T2" fmla="*/ 0 w 108"/>
                <a:gd name="T3" fmla="*/ 0 h 106"/>
                <a:gd name="T4" fmla="*/ 406 w 108"/>
                <a:gd name="T5" fmla="*/ 1146 h 106"/>
                <a:gd name="T6" fmla="*/ 406 w 108"/>
                <a:gd name="T7" fmla="*/ 1185 h 106"/>
                <a:gd name="T8" fmla="*/ 0 w 108"/>
                <a:gd name="T9" fmla="*/ 2331 h 106"/>
                <a:gd name="T10" fmla="*/ 2756 w 108"/>
                <a:gd name="T11" fmla="*/ 1168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6"/>
                <a:gd name="T20" fmla="*/ 108 w 108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6">
                  <a:moveTo>
                    <a:pt x="108" y="53"/>
                  </a:moveTo>
                  <a:cubicBezTo>
                    <a:pt x="108" y="53"/>
                    <a:pt x="82" y="0"/>
                    <a:pt x="0" y="0"/>
                  </a:cubicBezTo>
                  <a:cubicBezTo>
                    <a:pt x="0" y="0"/>
                    <a:pt x="16" y="5"/>
                    <a:pt x="16" y="52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01"/>
                    <a:pt x="0" y="106"/>
                    <a:pt x="0" y="106"/>
                  </a:cubicBezTo>
                  <a:cubicBezTo>
                    <a:pt x="82" y="106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69" name="Freeform 38">
              <a:extLst>
                <a:ext uri="{FF2B5EF4-FFF2-40B4-BE49-F238E27FC236}">
                  <a16:creationId xmlns:a16="http://schemas.microsoft.com/office/drawing/2014/main" id="{F0A1EAA4-574B-4142-91E4-93701860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1733"/>
              <a:ext cx="364" cy="300"/>
            </a:xfrm>
            <a:custGeom>
              <a:avLst/>
              <a:gdLst>
                <a:gd name="T0" fmla="*/ 0 w 123"/>
                <a:gd name="T1" fmla="*/ 2358 h 107"/>
                <a:gd name="T2" fmla="*/ 1787 w 123"/>
                <a:gd name="T3" fmla="*/ 2358 h 107"/>
                <a:gd name="T4" fmla="*/ 3187 w 123"/>
                <a:gd name="T5" fmla="*/ 1172 h 107"/>
                <a:gd name="T6" fmla="*/ 1787 w 123"/>
                <a:gd name="T7" fmla="*/ 0 h 107"/>
                <a:gd name="T8" fmla="*/ 0 w 123"/>
                <a:gd name="T9" fmla="*/ 0 h 107"/>
                <a:gd name="T10" fmla="*/ 0 w 123"/>
                <a:gd name="T11" fmla="*/ 2358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3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870" name="Freeform 39">
              <a:extLst>
                <a:ext uri="{FF2B5EF4-FFF2-40B4-BE49-F238E27FC236}">
                  <a16:creationId xmlns:a16="http://schemas.microsoft.com/office/drawing/2014/main" id="{3B835417-365D-4F4A-A955-7E3F6DB5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997"/>
              <a:ext cx="364" cy="299"/>
            </a:xfrm>
            <a:custGeom>
              <a:avLst/>
              <a:gdLst>
                <a:gd name="T0" fmla="*/ 0 w 123"/>
                <a:gd name="T1" fmla="*/ 2336 h 107"/>
                <a:gd name="T2" fmla="*/ 1787 w 123"/>
                <a:gd name="T3" fmla="*/ 2336 h 107"/>
                <a:gd name="T4" fmla="*/ 3187 w 123"/>
                <a:gd name="T5" fmla="*/ 1179 h 107"/>
                <a:gd name="T6" fmla="*/ 1787 w 123"/>
                <a:gd name="T7" fmla="*/ 0 h 107"/>
                <a:gd name="T8" fmla="*/ 0 w 123"/>
                <a:gd name="T9" fmla="*/ 0 h 107"/>
                <a:gd name="T10" fmla="*/ 0 w 123"/>
                <a:gd name="T11" fmla="*/ 233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107"/>
                <a:gd name="T20" fmla="*/ 123 w 123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107">
                  <a:moveTo>
                    <a:pt x="0" y="107"/>
                  </a:moveTo>
                  <a:cubicBezTo>
                    <a:pt x="69" y="107"/>
                    <a:pt x="69" y="107"/>
                    <a:pt x="69" y="107"/>
                  </a:cubicBezTo>
                  <a:cubicBezTo>
                    <a:pt x="99" y="107"/>
                    <a:pt x="123" y="83"/>
                    <a:pt x="123" y="54"/>
                  </a:cubicBezTo>
                  <a:cubicBezTo>
                    <a:pt x="123" y="24"/>
                    <a:pt x="9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257">
            <a:extLst>
              <a:ext uri="{FF2B5EF4-FFF2-40B4-BE49-F238E27FC236}">
                <a16:creationId xmlns:a16="http://schemas.microsoft.com/office/drawing/2014/main" id="{21B90BD0-63AE-458E-88B5-0B1ADD27840E}"/>
              </a:ext>
            </a:extLst>
          </p:cNvPr>
          <p:cNvGrpSpPr>
            <a:grpSpLocks/>
          </p:cNvGrpSpPr>
          <p:nvPr/>
        </p:nvGrpSpPr>
        <p:grpSpPr bwMode="auto">
          <a:xfrm>
            <a:off x="8980488" y="3487738"/>
            <a:ext cx="1439862" cy="817562"/>
            <a:chOff x="4697" y="2197"/>
            <a:chExt cx="907" cy="515"/>
          </a:xfrm>
        </p:grpSpPr>
        <p:sp>
          <p:nvSpPr>
            <p:cNvPr id="31830" name="Rectangle 243">
              <a:extLst>
                <a:ext uri="{FF2B5EF4-FFF2-40B4-BE49-F238E27FC236}">
                  <a16:creationId xmlns:a16="http://schemas.microsoft.com/office/drawing/2014/main" id="{C12B7943-0484-4DA9-976A-0CE32F48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2197"/>
              <a:ext cx="907" cy="515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1831" name="Rectangle 244">
              <a:extLst>
                <a:ext uri="{FF2B5EF4-FFF2-40B4-BE49-F238E27FC236}">
                  <a16:creationId xmlns:a16="http://schemas.microsoft.com/office/drawing/2014/main" id="{BF1DED84-B2A8-4A8F-B6B1-80050C80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268"/>
              <a:ext cx="3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900">
                  <a:solidFill>
                    <a:srgbClr val="000000"/>
                  </a:solidFill>
                  <a:latin typeface="Myriad Pro" pitchFamily="34" charset="0"/>
                </a:rPr>
                <a:t>S</a:t>
              </a:r>
              <a:endParaRPr lang="en-US" altLang="pt-BR"/>
            </a:p>
          </p:txBody>
        </p:sp>
        <p:sp>
          <p:nvSpPr>
            <p:cNvPr id="31832" name="Rectangle 245">
              <a:extLst>
                <a:ext uri="{FF2B5EF4-FFF2-40B4-BE49-F238E27FC236}">
                  <a16:creationId xmlns:a16="http://schemas.microsoft.com/office/drawing/2014/main" id="{4AD20599-047A-4672-BDCA-D4DCBA534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410"/>
              <a:ext cx="5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Myriad Pro" pitchFamily="34" charset="0"/>
                </a:rPr>
                <a:t>C</a:t>
              </a:r>
              <a:endParaRPr lang="en-US" altLang="pt-BR"/>
            </a:p>
          </p:txBody>
        </p:sp>
        <p:sp>
          <p:nvSpPr>
            <p:cNvPr id="31833" name="Rectangle 246">
              <a:extLst>
                <a:ext uri="{FF2B5EF4-FFF2-40B4-BE49-F238E27FC236}">
                  <a16:creationId xmlns:a16="http://schemas.microsoft.com/office/drawing/2014/main" id="{AB335C74-F4BF-4280-9F62-3DC040884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2337"/>
              <a:ext cx="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Myriad Pro" pitchFamily="34" charset="0"/>
                </a:rPr>
                <a:t>Q</a:t>
              </a:r>
              <a:endParaRPr lang="en-US" altLang="pt-BR"/>
            </a:p>
          </p:txBody>
        </p:sp>
        <p:sp>
          <p:nvSpPr>
            <p:cNvPr id="31834" name="Rectangle 247">
              <a:extLst>
                <a:ext uri="{FF2B5EF4-FFF2-40B4-BE49-F238E27FC236}">
                  <a16:creationId xmlns:a16="http://schemas.microsoft.com/office/drawing/2014/main" id="{4F61E1A4-AD70-43E2-B277-413929EB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2337"/>
              <a:ext cx="4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ja-JP" altLang="en-US" sz="1000">
                  <a:solidFill>
                    <a:srgbClr val="000000"/>
                  </a:solidFill>
                  <a:latin typeface="Myriad Pro" pitchFamily="34" charset="0"/>
                </a:rPr>
                <a:t>’</a:t>
              </a:r>
              <a:endParaRPr lang="en-US" altLang="pt-BR"/>
            </a:p>
          </p:txBody>
        </p:sp>
        <p:sp>
          <p:nvSpPr>
            <p:cNvPr id="31835" name="Rectangle 248">
              <a:extLst>
                <a:ext uri="{FF2B5EF4-FFF2-40B4-BE49-F238E27FC236}">
                  <a16:creationId xmlns:a16="http://schemas.microsoft.com/office/drawing/2014/main" id="{CA39F7AD-19BE-4ED2-9A41-CA3A0B84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490"/>
              <a:ext cx="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Myriad Pro" pitchFamily="34" charset="0"/>
                </a:rPr>
                <a:t>Q</a:t>
              </a:r>
              <a:endParaRPr lang="en-US" altLang="pt-BR"/>
            </a:p>
          </p:txBody>
        </p:sp>
        <p:sp>
          <p:nvSpPr>
            <p:cNvPr id="31836" name="Rectangle 249">
              <a:extLst>
                <a:ext uri="{FF2B5EF4-FFF2-40B4-BE49-F238E27FC236}">
                  <a16:creationId xmlns:a16="http://schemas.microsoft.com/office/drawing/2014/main" id="{3D8F9461-F28F-4AED-A963-27AA839E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561"/>
              <a:ext cx="4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Myriad Pro" pitchFamily="34" charset="0"/>
                </a:rPr>
                <a:t>R</a:t>
              </a:r>
              <a:endParaRPr lang="en-US" altLang="pt-BR"/>
            </a:p>
          </p:txBody>
        </p:sp>
        <p:sp>
          <p:nvSpPr>
            <p:cNvPr id="31837" name="Line 250">
              <a:extLst>
                <a:ext uri="{FF2B5EF4-FFF2-40B4-BE49-F238E27FC236}">
                  <a16:creationId xmlns:a16="http://schemas.microsoft.com/office/drawing/2014/main" id="{3D5BEBA1-89D4-4F5E-A307-3EE82B311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5" y="2377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38" name="Line 251">
              <a:extLst>
                <a:ext uri="{FF2B5EF4-FFF2-40B4-BE49-F238E27FC236}">
                  <a16:creationId xmlns:a16="http://schemas.microsoft.com/office/drawing/2014/main" id="{85FD8E73-4C5D-41CF-A589-C643EE0D7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2455"/>
              <a:ext cx="1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39" name="Line 252">
              <a:extLst>
                <a:ext uri="{FF2B5EF4-FFF2-40B4-BE49-F238E27FC236}">
                  <a16:creationId xmlns:a16="http://schemas.microsoft.com/office/drawing/2014/main" id="{C31931B5-9A32-4FE7-88E8-89854F293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" y="2530"/>
              <a:ext cx="13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40" name="Line 253">
              <a:extLst>
                <a:ext uri="{FF2B5EF4-FFF2-40B4-BE49-F238E27FC236}">
                  <a16:creationId xmlns:a16="http://schemas.microsoft.com/office/drawing/2014/main" id="{B9FB18D3-3475-4A05-97A6-E983A4C3E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" y="2606"/>
              <a:ext cx="13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41" name="Line 254">
              <a:extLst>
                <a:ext uri="{FF2B5EF4-FFF2-40B4-BE49-F238E27FC236}">
                  <a16:creationId xmlns:a16="http://schemas.microsoft.com/office/drawing/2014/main" id="{9BCC858D-4949-459B-9E9C-00D86E4E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2299"/>
              <a:ext cx="1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42" name="Rectangle 255">
              <a:extLst>
                <a:ext uri="{FF2B5EF4-FFF2-40B4-BE49-F238E27FC236}">
                  <a16:creationId xmlns:a16="http://schemas.microsoft.com/office/drawing/2014/main" id="{D893634E-CA96-49A1-8919-FE71B156F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2223"/>
              <a:ext cx="303" cy="463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1843" name="Oval 256">
              <a:extLst>
                <a:ext uri="{FF2B5EF4-FFF2-40B4-BE49-F238E27FC236}">
                  <a16:creationId xmlns:a16="http://schemas.microsoft.com/office/drawing/2014/main" id="{24C36956-053D-4DE1-B3A9-15A6853BD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" y="2360"/>
              <a:ext cx="38" cy="35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sp>
        <p:nvSpPr>
          <p:cNvPr id="169219" name="Text Box 259">
            <a:extLst>
              <a:ext uri="{FF2B5EF4-FFF2-40B4-BE49-F238E27FC236}">
                <a16:creationId xmlns:a16="http://schemas.microsoft.com/office/drawing/2014/main" id="{D5A7F38B-968D-4125-AE1D-04C246BAB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324350"/>
            <a:ext cx="158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pt-BR" sz="1400">
                <a:latin typeface="Arial" panose="020B0604020202020204" pitchFamily="34" charset="0"/>
              </a:rPr>
              <a:t>Level-sensitive SR latch symbol</a:t>
            </a:r>
          </a:p>
        </p:txBody>
      </p:sp>
      <p:sp>
        <p:nvSpPr>
          <p:cNvPr id="31751" name="Text Box 336">
            <a:extLst>
              <a:ext uri="{FF2B5EF4-FFF2-40B4-BE49-F238E27FC236}">
                <a16:creationId xmlns:a16="http://schemas.microsoft.com/office/drawing/2014/main" id="{4EA5E128-AFC3-4648-8996-F5596ACA4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4008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1752" name="AutoShape 430">
            <a:extLst>
              <a:ext uri="{FF2B5EF4-FFF2-40B4-BE49-F238E27FC236}">
                <a16:creationId xmlns:a16="http://schemas.microsoft.com/office/drawing/2014/main" id="{14FB0D1E-81D3-4A4B-A695-690D7B6C85C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24000" y="3068638"/>
            <a:ext cx="6477000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3" name="Rectangle 432">
            <a:extLst>
              <a:ext uri="{FF2B5EF4-FFF2-40B4-BE49-F238E27FC236}">
                <a16:creationId xmlns:a16="http://schemas.microsoft.com/office/drawing/2014/main" id="{05285D78-401A-4ED2-87A2-023274B74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3581401"/>
            <a:ext cx="2457450" cy="2346325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4" name="Line 433">
            <a:extLst>
              <a:ext uri="{FF2B5EF4-FFF2-40B4-BE49-F238E27FC236}">
                <a16:creationId xmlns:a16="http://schemas.microsoft.com/office/drawing/2014/main" id="{E2C2AEF3-72D0-482B-A4A7-E75428B7C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376738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5" name="Oval 434">
            <a:extLst>
              <a:ext uri="{FF2B5EF4-FFF2-40B4-BE49-F238E27FC236}">
                <a16:creationId xmlns:a16="http://schemas.microsoft.com/office/drawing/2014/main" id="{E0C50027-66BC-4F93-9D46-556AB1AF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4" y="4343401"/>
            <a:ext cx="65087" cy="73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6" name="Oval 435">
            <a:extLst>
              <a:ext uri="{FF2B5EF4-FFF2-40B4-BE49-F238E27FC236}">
                <a16:creationId xmlns:a16="http://schemas.microsoft.com/office/drawing/2014/main" id="{0C003145-44E2-4281-84DC-12F0129B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4" y="5375276"/>
            <a:ext cx="65087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7" name="Oval 436">
            <a:extLst>
              <a:ext uri="{FF2B5EF4-FFF2-40B4-BE49-F238E27FC236}">
                <a16:creationId xmlns:a16="http://schemas.microsoft.com/office/drawing/2014/main" id="{7B03DF1E-0B78-43A4-8C6F-A1D0CCE0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9" y="4856163"/>
            <a:ext cx="65087" cy="74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8" name="Oval 437">
            <a:extLst>
              <a:ext uri="{FF2B5EF4-FFF2-40B4-BE49-F238E27FC236}">
                <a16:creationId xmlns:a16="http://schemas.microsoft.com/office/drawing/2014/main" id="{5FAB5313-88E0-45FE-AE40-A953BA52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4075113"/>
            <a:ext cx="65087" cy="74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9" name="Oval 438">
            <a:extLst>
              <a:ext uri="{FF2B5EF4-FFF2-40B4-BE49-F238E27FC236}">
                <a16:creationId xmlns:a16="http://schemas.microsoft.com/office/drawing/2014/main" id="{23645058-442E-4EB1-827F-9C8A6286D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4343401"/>
            <a:ext cx="65088" cy="730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60" name="Line 439">
            <a:extLst>
              <a:ext uri="{FF2B5EF4-FFF2-40B4-BE49-F238E27FC236}">
                <a16:creationId xmlns:a16="http://schemas.microsoft.com/office/drawing/2014/main" id="{D6BDD6F6-EB3E-4A43-9F62-157CA6CDA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175" y="5543550"/>
            <a:ext cx="731838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61" name="Line 440">
            <a:extLst>
              <a:ext uri="{FF2B5EF4-FFF2-40B4-BE49-F238E27FC236}">
                <a16:creationId xmlns:a16="http://schemas.microsoft.com/office/drawing/2014/main" id="{054C75E2-299A-4CCB-805E-4A60969E6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6" y="5410200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62" name="Oval 441">
            <a:extLst>
              <a:ext uri="{FF2B5EF4-FFF2-40B4-BE49-F238E27FC236}">
                <a16:creationId xmlns:a16="http://schemas.microsoft.com/office/drawing/2014/main" id="{1223867E-3DC0-439F-AEE8-73317140F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5370514"/>
            <a:ext cx="65088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63" name="Freeform 442">
            <a:extLst>
              <a:ext uri="{FF2B5EF4-FFF2-40B4-BE49-F238E27FC236}">
                <a16:creationId xmlns:a16="http://schemas.microsoft.com/office/drawing/2014/main" id="{E44F294D-502D-47B9-8B57-B71435870EF4}"/>
              </a:ext>
            </a:extLst>
          </p:cNvPr>
          <p:cNvSpPr>
            <a:spLocks/>
          </p:cNvSpPr>
          <p:nvPr/>
        </p:nvSpPr>
        <p:spPr bwMode="auto">
          <a:xfrm>
            <a:off x="4178300" y="4383089"/>
            <a:ext cx="1068388" cy="896937"/>
          </a:xfrm>
          <a:custGeom>
            <a:avLst/>
            <a:gdLst>
              <a:gd name="T0" fmla="*/ 2147483647 w 707"/>
              <a:gd name="T1" fmla="*/ 0 h 520"/>
              <a:gd name="T2" fmla="*/ 2147483647 w 707"/>
              <a:gd name="T3" fmla="*/ 2147483647 h 520"/>
              <a:gd name="T4" fmla="*/ 0 w 707"/>
              <a:gd name="T5" fmla="*/ 2147483647 h 520"/>
              <a:gd name="T6" fmla="*/ 0 w 707"/>
              <a:gd name="T7" fmla="*/ 2147483647 h 520"/>
              <a:gd name="T8" fmla="*/ 2147483647 w 707"/>
              <a:gd name="T9" fmla="*/ 2147483647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7"/>
              <a:gd name="T16" fmla="*/ 0 h 520"/>
              <a:gd name="T17" fmla="*/ 707 w 707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7" h="520">
                <a:moveTo>
                  <a:pt x="707" y="0"/>
                </a:moveTo>
                <a:lnTo>
                  <a:pt x="707" y="197"/>
                </a:lnTo>
                <a:lnTo>
                  <a:pt x="0" y="395"/>
                </a:lnTo>
                <a:lnTo>
                  <a:pt x="0" y="520"/>
                </a:lnTo>
                <a:lnTo>
                  <a:pt x="243" y="52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64" name="Freeform 443">
            <a:extLst>
              <a:ext uri="{FF2B5EF4-FFF2-40B4-BE49-F238E27FC236}">
                <a16:creationId xmlns:a16="http://schemas.microsoft.com/office/drawing/2014/main" id="{02BCA155-689E-4D41-9E90-A26D6DE2982E}"/>
              </a:ext>
            </a:extLst>
          </p:cNvPr>
          <p:cNvSpPr>
            <a:spLocks/>
          </p:cNvSpPr>
          <p:nvPr/>
        </p:nvSpPr>
        <p:spPr bwMode="auto">
          <a:xfrm>
            <a:off x="4178300" y="4510088"/>
            <a:ext cx="1068388" cy="889000"/>
          </a:xfrm>
          <a:custGeom>
            <a:avLst/>
            <a:gdLst>
              <a:gd name="T0" fmla="*/ 2147483647 w 707"/>
              <a:gd name="T1" fmla="*/ 0 h 515"/>
              <a:gd name="T2" fmla="*/ 0 w 707"/>
              <a:gd name="T3" fmla="*/ 0 h 515"/>
              <a:gd name="T4" fmla="*/ 0 w 707"/>
              <a:gd name="T5" fmla="*/ 2147483647 h 515"/>
              <a:gd name="T6" fmla="*/ 2147483647 w 707"/>
              <a:gd name="T7" fmla="*/ 2147483647 h 515"/>
              <a:gd name="T8" fmla="*/ 2147483647 w 707"/>
              <a:gd name="T9" fmla="*/ 2147483647 h 5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7"/>
              <a:gd name="T16" fmla="*/ 0 h 515"/>
              <a:gd name="T17" fmla="*/ 707 w 707"/>
              <a:gd name="T18" fmla="*/ 515 h 5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7" h="515">
                <a:moveTo>
                  <a:pt x="243" y="0"/>
                </a:moveTo>
                <a:lnTo>
                  <a:pt x="0" y="0"/>
                </a:lnTo>
                <a:lnTo>
                  <a:pt x="0" y="123"/>
                </a:lnTo>
                <a:lnTo>
                  <a:pt x="707" y="318"/>
                </a:lnTo>
                <a:lnTo>
                  <a:pt x="707" y="515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65" name="Rectangle 444">
            <a:extLst>
              <a:ext uri="{FF2B5EF4-FFF2-40B4-BE49-F238E27FC236}">
                <a16:creationId xmlns:a16="http://schemas.microsoft.com/office/drawing/2014/main" id="{E7B425BE-1489-432F-8386-A573613B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5557839"/>
            <a:ext cx="1793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solidFill>
                  <a:srgbClr val="000000"/>
                </a:solidFill>
                <a:latin typeface="Helvetica" panose="020B0604020202020204" pitchFamily="34" charset="0"/>
              </a:rPr>
              <a:t>R1</a:t>
            </a:r>
            <a:endParaRPr lang="en-US" altLang="pt-BR"/>
          </a:p>
        </p:txBody>
      </p:sp>
      <p:sp>
        <p:nvSpPr>
          <p:cNvPr id="31766" name="Rectangle 445">
            <a:extLst>
              <a:ext uri="{FF2B5EF4-FFF2-40B4-BE49-F238E27FC236}">
                <a16:creationId xmlns:a16="http://schemas.microsoft.com/office/drawing/2014/main" id="{8A9F585D-AF5F-4164-83A8-D3B1A081D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4062413"/>
            <a:ext cx="1875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S1</a:t>
            </a:r>
            <a:endParaRPr lang="en-US" altLang="pt-BR"/>
          </a:p>
        </p:txBody>
      </p:sp>
      <p:sp>
        <p:nvSpPr>
          <p:cNvPr id="31767" name="Rectangle 446">
            <a:extLst>
              <a:ext uri="{FF2B5EF4-FFF2-40B4-BE49-F238E27FC236}">
                <a16:creationId xmlns:a16="http://schemas.microsoft.com/office/drawing/2014/main" id="{395FD15F-6B6F-419E-ABFC-F8EA76A5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9" y="3911600"/>
            <a:ext cx="968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S</a:t>
            </a:r>
            <a:endParaRPr lang="en-US" altLang="pt-BR"/>
          </a:p>
        </p:txBody>
      </p:sp>
      <p:sp>
        <p:nvSpPr>
          <p:cNvPr id="31768" name="Rectangle 447">
            <a:extLst>
              <a:ext uri="{FF2B5EF4-FFF2-40B4-BE49-F238E27FC236}">
                <a16:creationId xmlns:a16="http://schemas.microsoft.com/office/drawing/2014/main" id="{3E3EE31D-BDA5-4FF8-9C3C-FEF2F1A5D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019550"/>
            <a:ext cx="2628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Call</a:t>
            </a:r>
            <a:endParaRPr lang="en-US" altLang="pt-BR"/>
          </a:p>
        </p:txBody>
      </p:sp>
      <p:sp>
        <p:nvSpPr>
          <p:cNvPr id="31769" name="Rectangle 448">
            <a:extLst>
              <a:ext uri="{FF2B5EF4-FFF2-40B4-BE49-F238E27FC236}">
                <a16:creationId xmlns:a16="http://schemas.microsoft.com/office/drawing/2014/main" id="{7F4E285F-FCD1-4A9E-924A-5AD1B91C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21350"/>
            <a:ext cx="3061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Cncl</a:t>
            </a:r>
            <a:endParaRPr lang="en-US" altLang="pt-BR"/>
          </a:p>
        </p:txBody>
      </p:sp>
      <p:sp>
        <p:nvSpPr>
          <p:cNvPr id="31770" name="Rectangle 449">
            <a:extLst>
              <a:ext uri="{FF2B5EF4-FFF2-40B4-BE49-F238E27FC236}">
                <a16:creationId xmlns:a16="http://schemas.microsoft.com/office/drawing/2014/main" id="{15799723-8D1A-4BE8-94EC-43C349FA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4699001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endParaRPr lang="en-US" altLang="pt-BR"/>
          </a:p>
        </p:txBody>
      </p:sp>
      <p:sp>
        <p:nvSpPr>
          <p:cNvPr id="31771" name="Rectangle 450">
            <a:extLst>
              <a:ext uri="{FF2B5EF4-FFF2-40B4-BE49-F238E27FC236}">
                <a16:creationId xmlns:a16="http://schemas.microsoft.com/office/drawing/2014/main" id="{F14C13D6-229E-4849-90B7-295EEF8A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800601"/>
            <a:ext cx="2032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solidFill>
                  <a:srgbClr val="000000"/>
                </a:solidFill>
                <a:latin typeface="Helvetica" panose="020B0604020202020204" pitchFamily="34" charset="0"/>
              </a:rPr>
              <a:t>Clk</a:t>
            </a:r>
            <a:endParaRPr lang="en-US" altLang="pt-BR"/>
          </a:p>
        </p:txBody>
      </p:sp>
      <p:sp>
        <p:nvSpPr>
          <p:cNvPr id="31772" name="Rectangle 451">
            <a:extLst>
              <a:ext uri="{FF2B5EF4-FFF2-40B4-BE49-F238E27FC236}">
                <a16:creationId xmlns:a16="http://schemas.microsoft.com/office/drawing/2014/main" id="{F0918EC9-D4FA-4AA4-9F0F-6CEB5BB0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5473700"/>
            <a:ext cx="110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R</a:t>
            </a:r>
            <a:endParaRPr lang="en-US" altLang="pt-BR"/>
          </a:p>
        </p:txBody>
      </p:sp>
      <p:sp>
        <p:nvSpPr>
          <p:cNvPr id="31773" name="Rectangle 452">
            <a:extLst>
              <a:ext uri="{FF2B5EF4-FFF2-40B4-BE49-F238E27FC236}">
                <a16:creationId xmlns:a16="http://schemas.microsoft.com/office/drawing/2014/main" id="{CADBBC1D-5B21-4AF2-8F27-9042D9D3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660775"/>
            <a:ext cx="16366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Level-sensitive SR latch</a:t>
            </a:r>
            <a:endParaRPr lang="en-US" altLang="pt-BR"/>
          </a:p>
        </p:txBody>
      </p:sp>
      <p:sp>
        <p:nvSpPr>
          <p:cNvPr id="31774" name="Rectangle 458">
            <a:extLst>
              <a:ext uri="{FF2B5EF4-FFF2-40B4-BE49-F238E27FC236}">
                <a16:creationId xmlns:a16="http://schemas.microsoft.com/office/drawing/2014/main" id="{F92CA365-9165-41D1-8D48-C4724C838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6" y="5219700"/>
            <a:ext cx="119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Q</a:t>
            </a:r>
            <a:endParaRPr lang="en-US" altLang="pt-BR"/>
          </a:p>
        </p:txBody>
      </p:sp>
      <p:sp>
        <p:nvSpPr>
          <p:cNvPr id="31775" name="Line 459">
            <a:extLst>
              <a:ext uri="{FF2B5EF4-FFF2-40B4-BE49-F238E27FC236}">
                <a16:creationId xmlns:a16="http://schemas.microsoft.com/office/drawing/2014/main" id="{FBA4D449-F662-434A-A16D-FFEEA95E1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9" y="4248150"/>
            <a:ext cx="53657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76" name="Line 460">
            <a:extLst>
              <a:ext uri="{FF2B5EF4-FFF2-40B4-BE49-F238E27FC236}">
                <a16:creationId xmlns:a16="http://schemas.microsoft.com/office/drawing/2014/main" id="{92CC655F-C17E-408A-BCBE-22579FE0D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6" y="5675313"/>
            <a:ext cx="61277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77" name="Line 461">
            <a:extLst>
              <a:ext uri="{FF2B5EF4-FFF2-40B4-BE49-F238E27FC236}">
                <a16:creationId xmlns:a16="http://schemas.microsoft.com/office/drawing/2014/main" id="{AFED9905-8D14-4F98-BCD5-4116C5001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75" y="4895850"/>
            <a:ext cx="465138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78" name="Line 462">
            <a:extLst>
              <a:ext uri="{FF2B5EF4-FFF2-40B4-BE49-F238E27FC236}">
                <a16:creationId xmlns:a16="http://schemas.microsoft.com/office/drawing/2014/main" id="{5C1DE0EC-457B-4482-B436-9C18315BE6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7550" y="4110038"/>
            <a:ext cx="147955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79" name="Freeform 463">
            <a:extLst>
              <a:ext uri="{FF2B5EF4-FFF2-40B4-BE49-F238E27FC236}">
                <a16:creationId xmlns:a16="http://schemas.microsoft.com/office/drawing/2014/main" id="{8335B8F4-C650-40C2-BCFA-29DF354BB370}"/>
              </a:ext>
            </a:extLst>
          </p:cNvPr>
          <p:cNvSpPr>
            <a:spLocks/>
          </p:cNvSpPr>
          <p:nvPr/>
        </p:nvSpPr>
        <p:spPr bwMode="auto">
          <a:xfrm>
            <a:off x="3325814" y="4376738"/>
            <a:ext cx="141287" cy="1033462"/>
          </a:xfrm>
          <a:custGeom>
            <a:avLst/>
            <a:gdLst>
              <a:gd name="T0" fmla="*/ 2147483647 w 94"/>
              <a:gd name="T1" fmla="*/ 2147483647 h 598"/>
              <a:gd name="T2" fmla="*/ 0 w 94"/>
              <a:gd name="T3" fmla="*/ 2147483647 h 598"/>
              <a:gd name="T4" fmla="*/ 0 w 94"/>
              <a:gd name="T5" fmla="*/ 2147483647 h 598"/>
              <a:gd name="T6" fmla="*/ 0 w 94"/>
              <a:gd name="T7" fmla="*/ 0 h 598"/>
              <a:gd name="T8" fmla="*/ 2147483647 w 94"/>
              <a:gd name="T9" fmla="*/ 0 h 5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598"/>
              <a:gd name="T17" fmla="*/ 94 w 94"/>
              <a:gd name="T18" fmla="*/ 598 h 5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598">
                <a:moveTo>
                  <a:pt x="94" y="598"/>
                </a:moveTo>
                <a:lnTo>
                  <a:pt x="0" y="598"/>
                </a:lnTo>
                <a:lnTo>
                  <a:pt x="0" y="31"/>
                </a:lnTo>
                <a:lnTo>
                  <a:pt x="0" y="0"/>
                </a:lnTo>
                <a:lnTo>
                  <a:pt x="94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80" name="Freeform 464">
            <a:extLst>
              <a:ext uri="{FF2B5EF4-FFF2-40B4-BE49-F238E27FC236}">
                <a16:creationId xmlns:a16="http://schemas.microsoft.com/office/drawing/2014/main" id="{7F5D65EF-8DF6-49A7-8ECA-E033D9CA8D2D}"/>
              </a:ext>
            </a:extLst>
          </p:cNvPr>
          <p:cNvSpPr>
            <a:spLocks/>
          </p:cNvSpPr>
          <p:nvPr/>
        </p:nvSpPr>
        <p:spPr bwMode="auto">
          <a:xfrm>
            <a:off x="4484689" y="4114800"/>
            <a:ext cx="466725" cy="528638"/>
          </a:xfrm>
          <a:custGeom>
            <a:avLst/>
            <a:gdLst>
              <a:gd name="T0" fmla="*/ 2147483647 w 108"/>
              <a:gd name="T1" fmla="*/ 2147483647 h 107"/>
              <a:gd name="T2" fmla="*/ 0 w 108"/>
              <a:gd name="T3" fmla="*/ 2147483647 h 107"/>
              <a:gd name="T4" fmla="*/ 2147483647 w 108"/>
              <a:gd name="T5" fmla="*/ 2147483647 h 107"/>
              <a:gd name="T6" fmla="*/ 2147483647 w 108"/>
              <a:gd name="T7" fmla="*/ 2147483647 h 107"/>
              <a:gd name="T8" fmla="*/ 0 w 108"/>
              <a:gd name="T9" fmla="*/ 0 h 107"/>
              <a:gd name="T10" fmla="*/ 2147483647 w 108"/>
              <a:gd name="T11" fmla="*/ 2147483647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4"/>
                </a:moveTo>
                <a:cubicBezTo>
                  <a:pt x="108" y="54"/>
                  <a:pt x="82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2" y="0"/>
                  <a:pt x="108" y="54"/>
                  <a:pt x="108" y="54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81" name="Freeform 465">
            <a:extLst>
              <a:ext uri="{FF2B5EF4-FFF2-40B4-BE49-F238E27FC236}">
                <a16:creationId xmlns:a16="http://schemas.microsoft.com/office/drawing/2014/main" id="{91864508-CCEA-4C86-980F-811A3AFF4786}"/>
              </a:ext>
            </a:extLst>
          </p:cNvPr>
          <p:cNvSpPr>
            <a:spLocks/>
          </p:cNvSpPr>
          <p:nvPr/>
        </p:nvSpPr>
        <p:spPr bwMode="auto">
          <a:xfrm>
            <a:off x="4484689" y="5148264"/>
            <a:ext cx="466725" cy="523875"/>
          </a:xfrm>
          <a:custGeom>
            <a:avLst/>
            <a:gdLst>
              <a:gd name="T0" fmla="*/ 2147483647 w 108"/>
              <a:gd name="T1" fmla="*/ 2147483647 h 106"/>
              <a:gd name="T2" fmla="*/ 0 w 108"/>
              <a:gd name="T3" fmla="*/ 0 h 106"/>
              <a:gd name="T4" fmla="*/ 2147483647 w 108"/>
              <a:gd name="T5" fmla="*/ 2147483647 h 106"/>
              <a:gd name="T6" fmla="*/ 2147483647 w 108"/>
              <a:gd name="T7" fmla="*/ 2147483647 h 106"/>
              <a:gd name="T8" fmla="*/ 0 w 108"/>
              <a:gd name="T9" fmla="*/ 2147483647 h 106"/>
              <a:gd name="T10" fmla="*/ 2147483647 w 108"/>
              <a:gd name="T11" fmla="*/ 2147483647 h 1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6"/>
              <a:gd name="T20" fmla="*/ 108 w 108"/>
              <a:gd name="T21" fmla="*/ 106 h 1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6">
                <a:moveTo>
                  <a:pt x="108" y="53"/>
                </a:moveTo>
                <a:cubicBezTo>
                  <a:pt x="108" y="53"/>
                  <a:pt x="82" y="0"/>
                  <a:pt x="0" y="0"/>
                </a:cubicBezTo>
                <a:cubicBezTo>
                  <a:pt x="0" y="0"/>
                  <a:pt x="16" y="5"/>
                  <a:pt x="16" y="52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01"/>
                  <a:pt x="0" y="106"/>
                  <a:pt x="0" y="106"/>
                </a:cubicBezTo>
                <a:cubicBezTo>
                  <a:pt x="82" y="106"/>
                  <a:pt x="108" y="53"/>
                  <a:pt x="108" y="53"/>
                </a:cubicBez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82" name="Freeform 466">
            <a:extLst>
              <a:ext uri="{FF2B5EF4-FFF2-40B4-BE49-F238E27FC236}">
                <a16:creationId xmlns:a16="http://schemas.microsoft.com/office/drawing/2014/main" id="{C78D7DDA-783A-49A1-8A47-F6D932D7DB83}"/>
              </a:ext>
            </a:extLst>
          </p:cNvPr>
          <p:cNvSpPr>
            <a:spLocks/>
          </p:cNvSpPr>
          <p:nvPr/>
        </p:nvSpPr>
        <p:spPr bwMode="auto">
          <a:xfrm>
            <a:off x="3467101" y="5280026"/>
            <a:ext cx="531813" cy="530225"/>
          </a:xfrm>
          <a:custGeom>
            <a:avLst/>
            <a:gdLst>
              <a:gd name="T0" fmla="*/ 0 w 123"/>
              <a:gd name="T1" fmla="*/ 2147483647 h 107"/>
              <a:gd name="T2" fmla="*/ 2147483647 w 123"/>
              <a:gd name="T3" fmla="*/ 2147483647 h 107"/>
              <a:gd name="T4" fmla="*/ 2147483647 w 123"/>
              <a:gd name="T5" fmla="*/ 2147483647 h 107"/>
              <a:gd name="T6" fmla="*/ 2147483647 w 123"/>
              <a:gd name="T7" fmla="*/ 0 h 107"/>
              <a:gd name="T8" fmla="*/ 0 w 123"/>
              <a:gd name="T9" fmla="*/ 0 h 107"/>
              <a:gd name="T10" fmla="*/ 0 w 123"/>
              <a:gd name="T11" fmla="*/ 2147483647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7"/>
              <a:gd name="T20" fmla="*/ 123 w 123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7">
                <a:moveTo>
                  <a:pt x="0" y="107"/>
                </a:moveTo>
                <a:cubicBezTo>
                  <a:pt x="69" y="107"/>
                  <a:pt x="69" y="107"/>
                  <a:pt x="69" y="107"/>
                </a:cubicBezTo>
                <a:cubicBezTo>
                  <a:pt x="99" y="107"/>
                  <a:pt x="123" y="83"/>
                  <a:pt x="123" y="53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83" name="Line 467">
            <a:extLst>
              <a:ext uri="{FF2B5EF4-FFF2-40B4-BE49-F238E27FC236}">
                <a16:creationId xmlns:a16="http://schemas.microsoft.com/office/drawing/2014/main" id="{986B8BF9-3B2B-4D61-AD11-C5DD3D4FB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1" y="5810250"/>
            <a:ext cx="333375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84" name="Freeform 468">
            <a:extLst>
              <a:ext uri="{FF2B5EF4-FFF2-40B4-BE49-F238E27FC236}">
                <a16:creationId xmlns:a16="http://schemas.microsoft.com/office/drawing/2014/main" id="{CA8DFD6C-789A-4C2F-8CD6-0A14E2ED5016}"/>
              </a:ext>
            </a:extLst>
          </p:cNvPr>
          <p:cNvSpPr>
            <a:spLocks/>
          </p:cNvSpPr>
          <p:nvPr/>
        </p:nvSpPr>
        <p:spPr bwMode="auto">
          <a:xfrm>
            <a:off x="2173289" y="4110038"/>
            <a:ext cx="147637" cy="1433512"/>
          </a:xfrm>
          <a:custGeom>
            <a:avLst/>
            <a:gdLst>
              <a:gd name="T0" fmla="*/ 2147483647 w 97"/>
              <a:gd name="T1" fmla="*/ 2147483647 h 830"/>
              <a:gd name="T2" fmla="*/ 0 w 97"/>
              <a:gd name="T3" fmla="*/ 2147483647 h 830"/>
              <a:gd name="T4" fmla="*/ 0 w 97"/>
              <a:gd name="T5" fmla="*/ 0 h 830"/>
              <a:gd name="T6" fmla="*/ 0 60000 65536"/>
              <a:gd name="T7" fmla="*/ 0 60000 65536"/>
              <a:gd name="T8" fmla="*/ 0 60000 65536"/>
              <a:gd name="T9" fmla="*/ 0 w 97"/>
              <a:gd name="T10" fmla="*/ 0 h 830"/>
              <a:gd name="T11" fmla="*/ 97 w 97"/>
              <a:gd name="T12" fmla="*/ 830 h 8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830">
                <a:moveTo>
                  <a:pt x="97" y="830"/>
                </a:moveTo>
                <a:lnTo>
                  <a:pt x="0" y="83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85" name="Freeform 469">
            <a:extLst>
              <a:ext uri="{FF2B5EF4-FFF2-40B4-BE49-F238E27FC236}">
                <a16:creationId xmlns:a16="http://schemas.microsoft.com/office/drawing/2014/main" id="{CDBA217B-BADF-4323-88E0-25CAC037C900}"/>
              </a:ext>
            </a:extLst>
          </p:cNvPr>
          <p:cNvSpPr>
            <a:spLocks/>
          </p:cNvSpPr>
          <p:nvPr/>
        </p:nvSpPr>
        <p:spPr bwMode="auto">
          <a:xfrm>
            <a:off x="2320925" y="5414964"/>
            <a:ext cx="533400" cy="528637"/>
          </a:xfrm>
          <a:custGeom>
            <a:avLst/>
            <a:gdLst>
              <a:gd name="T0" fmla="*/ 0 w 123"/>
              <a:gd name="T1" fmla="*/ 2147483647 h 107"/>
              <a:gd name="T2" fmla="*/ 2147483647 w 123"/>
              <a:gd name="T3" fmla="*/ 2147483647 h 107"/>
              <a:gd name="T4" fmla="*/ 2147483647 w 123"/>
              <a:gd name="T5" fmla="*/ 2147483647 h 107"/>
              <a:gd name="T6" fmla="*/ 2147483647 w 123"/>
              <a:gd name="T7" fmla="*/ 0 h 107"/>
              <a:gd name="T8" fmla="*/ 0 w 123"/>
              <a:gd name="T9" fmla="*/ 0 h 107"/>
              <a:gd name="T10" fmla="*/ 0 w 123"/>
              <a:gd name="T11" fmla="*/ 2147483647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7"/>
              <a:gd name="T20" fmla="*/ 123 w 123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7">
                <a:moveTo>
                  <a:pt x="0" y="107"/>
                </a:moveTo>
                <a:cubicBezTo>
                  <a:pt x="69" y="107"/>
                  <a:pt x="69" y="107"/>
                  <a:pt x="69" y="107"/>
                </a:cubicBezTo>
                <a:cubicBezTo>
                  <a:pt x="99" y="107"/>
                  <a:pt x="123" y="83"/>
                  <a:pt x="123" y="53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86" name="Freeform 470">
            <a:extLst>
              <a:ext uri="{FF2B5EF4-FFF2-40B4-BE49-F238E27FC236}">
                <a16:creationId xmlns:a16="http://schemas.microsoft.com/office/drawing/2014/main" id="{F3D77F07-1743-4863-B6CA-628AC9A5B5D5}"/>
              </a:ext>
            </a:extLst>
          </p:cNvPr>
          <p:cNvSpPr>
            <a:spLocks/>
          </p:cNvSpPr>
          <p:nvPr/>
        </p:nvSpPr>
        <p:spPr bwMode="auto">
          <a:xfrm>
            <a:off x="3467101" y="3981450"/>
            <a:ext cx="531813" cy="528638"/>
          </a:xfrm>
          <a:custGeom>
            <a:avLst/>
            <a:gdLst>
              <a:gd name="T0" fmla="*/ 0 w 123"/>
              <a:gd name="T1" fmla="*/ 2147483647 h 107"/>
              <a:gd name="T2" fmla="*/ 2147483647 w 123"/>
              <a:gd name="T3" fmla="*/ 2147483647 h 107"/>
              <a:gd name="T4" fmla="*/ 2147483647 w 123"/>
              <a:gd name="T5" fmla="*/ 2147483647 h 107"/>
              <a:gd name="T6" fmla="*/ 2147483647 w 123"/>
              <a:gd name="T7" fmla="*/ 0 h 107"/>
              <a:gd name="T8" fmla="*/ 0 w 123"/>
              <a:gd name="T9" fmla="*/ 0 h 107"/>
              <a:gd name="T10" fmla="*/ 0 w 123"/>
              <a:gd name="T11" fmla="*/ 2147483647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107"/>
              <a:gd name="T20" fmla="*/ 123 w 123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107">
                <a:moveTo>
                  <a:pt x="0" y="107"/>
                </a:moveTo>
                <a:cubicBezTo>
                  <a:pt x="69" y="107"/>
                  <a:pt x="69" y="107"/>
                  <a:pt x="69" y="107"/>
                </a:cubicBezTo>
                <a:cubicBezTo>
                  <a:pt x="99" y="107"/>
                  <a:pt x="123" y="83"/>
                  <a:pt x="123" y="54"/>
                </a:cubicBezTo>
                <a:cubicBezTo>
                  <a:pt x="123" y="24"/>
                  <a:pt x="9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87" name="Freeform 471">
            <a:extLst>
              <a:ext uri="{FF2B5EF4-FFF2-40B4-BE49-F238E27FC236}">
                <a16:creationId xmlns:a16="http://schemas.microsoft.com/office/drawing/2014/main" id="{694BA5C5-FDC7-494D-96B6-0F864DADE935}"/>
              </a:ext>
            </a:extLst>
          </p:cNvPr>
          <p:cNvSpPr>
            <a:spLocks/>
          </p:cNvSpPr>
          <p:nvPr/>
        </p:nvSpPr>
        <p:spPr bwMode="auto">
          <a:xfrm>
            <a:off x="1997076" y="4703764"/>
            <a:ext cx="354013" cy="320675"/>
          </a:xfrm>
          <a:custGeom>
            <a:avLst/>
            <a:gdLst>
              <a:gd name="T0" fmla="*/ 0 w 234"/>
              <a:gd name="T1" fmla="*/ 0 h 186"/>
              <a:gd name="T2" fmla="*/ 2147483647 w 234"/>
              <a:gd name="T3" fmla="*/ 2147483647 h 186"/>
              <a:gd name="T4" fmla="*/ 2147483647 w 234"/>
              <a:gd name="T5" fmla="*/ 0 h 186"/>
              <a:gd name="T6" fmla="*/ 0 w 234"/>
              <a:gd name="T7" fmla="*/ 0 h 186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186"/>
              <a:gd name="T14" fmla="*/ 234 w 234"/>
              <a:gd name="T15" fmla="*/ 186 h 1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186">
                <a:moveTo>
                  <a:pt x="0" y="0"/>
                </a:moveTo>
                <a:lnTo>
                  <a:pt x="117" y="186"/>
                </a:lnTo>
                <a:lnTo>
                  <a:pt x="2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88" name="Oval 472">
            <a:extLst>
              <a:ext uri="{FF2B5EF4-FFF2-40B4-BE49-F238E27FC236}">
                <a16:creationId xmlns:a16="http://schemas.microsoft.com/office/drawing/2014/main" id="{26636087-9D13-4328-B326-8325855C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5029201"/>
            <a:ext cx="65088" cy="730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9441" name="Oval 481">
            <a:extLst>
              <a:ext uri="{FF2B5EF4-FFF2-40B4-BE49-F238E27FC236}">
                <a16:creationId xmlns:a16="http://schemas.microsoft.com/office/drawing/2014/main" id="{A0B99D62-CC55-4F4A-95C7-144D8900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187" y="5713553"/>
            <a:ext cx="246176" cy="678979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9442" name="Rectangle 482">
            <a:extLst>
              <a:ext uri="{FF2B5EF4-FFF2-40B4-BE49-F238E27FC236}">
                <a16:creationId xmlns:a16="http://schemas.microsoft.com/office/drawing/2014/main" id="{A171680A-425D-4884-892C-A306F6E4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6" y="5410201"/>
            <a:ext cx="19208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</a:rPr>
              <a:t>Glitch no R (</a:t>
            </a:r>
            <a:r>
              <a:rPr lang="en-US" altLang="pt-BR" sz="1600" i="1" dirty="0" err="1">
                <a:solidFill>
                  <a:srgbClr val="000000"/>
                </a:solidFill>
                <a:latin typeface="Helvetica" panose="020B0604020202020204" pitchFamily="34" charset="0"/>
              </a:rPr>
              <a:t>ou</a:t>
            </a:r>
            <a:r>
              <a:rPr lang="en-US" altLang="pt-BR" sz="1600" i="1" dirty="0">
                <a:solidFill>
                  <a:srgbClr val="000000"/>
                </a:solidFill>
                <a:latin typeface="Helvetica" panose="020B0604020202020204" pitchFamily="34" charset="0"/>
              </a:rPr>
              <a:t> S) </a:t>
            </a:r>
            <a:r>
              <a:rPr lang="pt-BR" altLang="pt-BR" sz="1600" i="1" dirty="0">
                <a:solidFill>
                  <a:srgbClr val="000000"/>
                </a:solidFill>
                <a:latin typeface="Helvetica" panose="020B0604020202020204" pitchFamily="34" charset="0"/>
              </a:rPr>
              <a:t>não afeta </a:t>
            </a:r>
            <a:r>
              <a:rPr lang="en-US" altLang="ja-JP" sz="1600" i="1" dirty="0">
                <a:solidFill>
                  <a:srgbClr val="000000"/>
                </a:solidFill>
                <a:latin typeface="Helvetica" panose="020B0604020202020204" pitchFamily="34" charset="0"/>
              </a:rPr>
              <a:t>R1 (</a:t>
            </a:r>
            <a:r>
              <a:rPr lang="en-US" altLang="ja-JP" sz="1600" i="1" dirty="0" err="1">
                <a:solidFill>
                  <a:srgbClr val="000000"/>
                </a:solidFill>
                <a:latin typeface="Helvetica" panose="020B0604020202020204" pitchFamily="34" charset="0"/>
              </a:rPr>
              <a:t>ou</a:t>
            </a:r>
            <a:r>
              <a:rPr lang="en-US" altLang="ja-JP" sz="1600" i="1" dirty="0">
                <a:solidFill>
                  <a:srgbClr val="000000"/>
                </a:solidFill>
                <a:latin typeface="Helvetica" panose="020B0604020202020204" pitchFamily="34" charset="0"/>
              </a:rPr>
              <a:t> S1)</a:t>
            </a:r>
            <a:endParaRPr lang="en-US" altLang="pt-BR" sz="1600" dirty="0"/>
          </a:p>
        </p:txBody>
      </p:sp>
      <p:sp>
        <p:nvSpPr>
          <p:cNvPr id="169468" name="Oval 508">
            <a:extLst>
              <a:ext uri="{FF2B5EF4-FFF2-40B4-BE49-F238E27FC236}">
                <a16:creationId xmlns:a16="http://schemas.microsoft.com/office/drawing/2014/main" id="{5A677D8F-B3A0-4A63-8575-02B80A7AE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352" y="4723532"/>
            <a:ext cx="366297" cy="362025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4" name="Group 523">
            <a:extLst>
              <a:ext uri="{FF2B5EF4-FFF2-40B4-BE49-F238E27FC236}">
                <a16:creationId xmlns:a16="http://schemas.microsoft.com/office/drawing/2014/main" id="{60BFDC7E-D676-43FA-877C-41D3D634A631}"/>
              </a:ext>
            </a:extLst>
          </p:cNvPr>
          <p:cNvGrpSpPr>
            <a:grpSpLocks/>
          </p:cNvGrpSpPr>
          <p:nvPr/>
        </p:nvGrpSpPr>
        <p:grpSpPr bwMode="auto">
          <a:xfrm>
            <a:off x="6096003" y="3271838"/>
            <a:ext cx="2139948" cy="3127375"/>
            <a:chOff x="2880" y="2061"/>
            <a:chExt cx="1443" cy="2151"/>
          </a:xfrm>
        </p:grpSpPr>
        <p:sp>
          <p:nvSpPr>
            <p:cNvPr id="31793" name="Rectangle 473">
              <a:extLst>
                <a:ext uri="{FF2B5EF4-FFF2-40B4-BE49-F238E27FC236}">
                  <a16:creationId xmlns:a16="http://schemas.microsoft.com/office/drawing/2014/main" id="{228DEB8D-CB58-4F30-BEAD-1712B0B84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381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pt-BR"/>
            </a:p>
          </p:txBody>
        </p:sp>
        <p:sp>
          <p:nvSpPr>
            <p:cNvPr id="31794" name="Rectangle 474">
              <a:extLst>
                <a:ext uri="{FF2B5EF4-FFF2-40B4-BE49-F238E27FC236}">
                  <a16:creationId xmlns:a16="http://schemas.microsoft.com/office/drawing/2014/main" id="{A817035F-FC0A-4AB4-8A80-F3A18385E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3687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pt-BR"/>
            </a:p>
          </p:txBody>
        </p:sp>
        <p:sp>
          <p:nvSpPr>
            <p:cNvPr id="31795" name="Rectangle 475">
              <a:extLst>
                <a:ext uri="{FF2B5EF4-FFF2-40B4-BE49-F238E27FC236}">
                  <a16:creationId xmlns:a16="http://schemas.microsoft.com/office/drawing/2014/main" id="{32AEED66-9F0A-44F5-93B1-B6D368CE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41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pt-BR"/>
            </a:p>
          </p:txBody>
        </p:sp>
        <p:sp>
          <p:nvSpPr>
            <p:cNvPr id="31796" name="Rectangle 476">
              <a:extLst>
                <a:ext uri="{FF2B5EF4-FFF2-40B4-BE49-F238E27FC236}">
                  <a16:creationId xmlns:a16="http://schemas.microsoft.com/office/drawing/2014/main" id="{0A19E07B-A6D6-4FAA-800F-A610FDB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397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pt-BR"/>
            </a:p>
          </p:txBody>
        </p:sp>
        <p:sp>
          <p:nvSpPr>
            <p:cNvPr id="31797" name="Rectangle 477">
              <a:extLst>
                <a:ext uri="{FF2B5EF4-FFF2-40B4-BE49-F238E27FC236}">
                  <a16:creationId xmlns:a16="http://schemas.microsoft.com/office/drawing/2014/main" id="{77E72B95-66C1-4485-A62C-EF1063C99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3761"/>
              <a:ext cx="10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rgbClr val="000000"/>
                  </a:solidFill>
                  <a:latin typeface="Helvetica" panose="020B0604020202020204" pitchFamily="34" charset="0"/>
                </a:rPr>
                <a:t>S1</a:t>
              </a:r>
              <a:endParaRPr lang="en-US" altLang="pt-BR"/>
            </a:p>
          </p:txBody>
        </p:sp>
        <p:sp>
          <p:nvSpPr>
            <p:cNvPr id="31798" name="Rectangle 478">
              <a:extLst>
                <a:ext uri="{FF2B5EF4-FFF2-40B4-BE49-F238E27FC236}">
                  <a16:creationId xmlns:a16="http://schemas.microsoft.com/office/drawing/2014/main" id="{8011488F-D0AD-4A87-8231-A6CCBFBC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4052"/>
              <a:ext cx="12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Helvetica" panose="020B0604020202020204" pitchFamily="34" charset="0"/>
                </a:rPr>
                <a:t>R1</a:t>
              </a:r>
              <a:endParaRPr lang="en-US" altLang="pt-BR"/>
            </a:p>
          </p:txBody>
        </p:sp>
        <p:sp>
          <p:nvSpPr>
            <p:cNvPr id="31799" name="Line 479">
              <a:extLst>
                <a:ext uri="{FF2B5EF4-FFF2-40B4-BE49-F238E27FC236}">
                  <a16:creationId xmlns:a16="http://schemas.microsoft.com/office/drawing/2014/main" id="{6299B53D-C698-4962-9DBC-C88300467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4160"/>
              <a:ext cx="985" cy="0"/>
            </a:xfrm>
            <a:prstGeom prst="line">
              <a:avLst/>
            </a:prstGeom>
            <a:noFill/>
            <a:ln w="19050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00" name="Line 480">
              <a:extLst>
                <a:ext uri="{FF2B5EF4-FFF2-40B4-BE49-F238E27FC236}">
                  <a16:creationId xmlns:a16="http://schemas.microsoft.com/office/drawing/2014/main" id="{48B13889-D537-49DB-A316-9627B60BC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4033"/>
              <a:ext cx="0" cy="0"/>
            </a:xfrm>
            <a:prstGeom prst="line">
              <a:avLst/>
            </a:prstGeom>
            <a:noFill/>
            <a:ln w="19050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01" name="Rectangle 487">
              <a:extLst>
                <a:ext uri="{FF2B5EF4-FFF2-40B4-BE49-F238E27FC236}">
                  <a16:creationId xmlns:a16="http://schemas.microsoft.com/office/drawing/2014/main" id="{F905DECE-EDA6-4475-9AC4-1CC5DC6A6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3843"/>
              <a:ext cx="31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 i="1">
                  <a:solidFill>
                    <a:srgbClr val="000000"/>
                  </a:solidFill>
                  <a:latin typeface="Helvetica" panose="020B0604020202020204" pitchFamily="34" charset="0"/>
                </a:rPr>
                <a:t>Correct</a:t>
              </a:r>
              <a:endParaRPr lang="en-US" altLang="pt-BR"/>
            </a:p>
          </p:txBody>
        </p:sp>
        <p:sp>
          <p:nvSpPr>
            <p:cNvPr id="31802" name="Rectangle 488">
              <a:extLst>
                <a:ext uri="{FF2B5EF4-FFF2-40B4-BE49-F238E27FC236}">
                  <a16:creationId xmlns:a16="http://schemas.microsoft.com/office/drawing/2014/main" id="{3C63FDFE-7243-4002-AA9D-8D363E6B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395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 i="1">
                  <a:solidFill>
                    <a:srgbClr val="000000"/>
                  </a:solidFill>
                  <a:latin typeface="Helvetica" panose="020B0604020202020204" pitchFamily="34" charset="0"/>
                </a:rPr>
                <a:t>v</a:t>
              </a:r>
              <a:endParaRPr lang="en-US" altLang="pt-BR"/>
            </a:p>
          </p:txBody>
        </p:sp>
        <p:sp>
          <p:nvSpPr>
            <p:cNvPr id="31803" name="Rectangle 489">
              <a:extLst>
                <a:ext uri="{FF2B5EF4-FFF2-40B4-BE49-F238E27FC236}">
                  <a16:creationId xmlns:a16="http://schemas.microsoft.com/office/drawing/2014/main" id="{7671CE58-8437-4F0A-AD2B-CD62CA6FA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3950"/>
              <a:ext cx="4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 i="1">
                  <a:solidFill>
                    <a:srgbClr val="000000"/>
                  </a:solidFill>
                  <a:latin typeface="Helvetica" panose="020B0604020202020204" pitchFamily="34" charset="0"/>
                </a:rPr>
                <a:t>alues when</a:t>
              </a:r>
              <a:endParaRPr lang="en-US" altLang="pt-BR"/>
            </a:p>
          </p:txBody>
        </p:sp>
        <p:sp>
          <p:nvSpPr>
            <p:cNvPr id="31804" name="Rectangle 490">
              <a:extLst>
                <a:ext uri="{FF2B5EF4-FFF2-40B4-BE49-F238E27FC236}">
                  <a16:creationId xmlns:a16="http://schemas.microsoft.com/office/drawing/2014/main" id="{6F02DA56-1E4C-40E2-A3B5-923607A1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4057"/>
              <a:ext cx="16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 i="1">
                  <a:solidFill>
                    <a:srgbClr val="000000"/>
                  </a:solidFill>
                  <a:latin typeface="Helvetica" panose="020B0604020202020204" pitchFamily="34" charset="0"/>
                </a:rPr>
                <a:t>ena</a:t>
              </a:r>
              <a:endParaRPr lang="en-US" altLang="pt-BR"/>
            </a:p>
          </p:txBody>
        </p:sp>
        <p:sp>
          <p:nvSpPr>
            <p:cNvPr id="31805" name="Rectangle 491">
              <a:extLst>
                <a:ext uri="{FF2B5EF4-FFF2-40B4-BE49-F238E27FC236}">
                  <a16:creationId xmlns:a16="http://schemas.microsoft.com/office/drawing/2014/main" id="{FCDF3E32-1D3C-410F-B6DD-D3DBA4EC3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4057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 i="1">
                  <a:solidFill>
                    <a:srgbClr val="000000"/>
                  </a:solidFill>
                  <a:latin typeface="Helvetica" panose="020B0604020202020204" pitchFamily="34" charset="0"/>
                </a:rPr>
                <a:t>b</a:t>
              </a:r>
              <a:endParaRPr lang="en-US" altLang="pt-BR"/>
            </a:p>
          </p:txBody>
        </p:sp>
        <p:sp>
          <p:nvSpPr>
            <p:cNvPr id="31806" name="Rectangle 492">
              <a:extLst>
                <a:ext uri="{FF2B5EF4-FFF2-40B4-BE49-F238E27FC236}">
                  <a16:creationId xmlns:a16="http://schemas.microsoft.com/office/drawing/2014/main" id="{73814F86-8B37-4298-90F3-FBFEB067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4057"/>
              <a:ext cx="12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 i="1">
                  <a:solidFill>
                    <a:srgbClr val="000000"/>
                  </a:solidFill>
                  <a:latin typeface="Helvetica" panose="020B0604020202020204" pitchFamily="34" charset="0"/>
                </a:rPr>
                <a:t>led</a:t>
              </a:r>
              <a:endParaRPr lang="en-US" altLang="pt-BR"/>
            </a:p>
          </p:txBody>
        </p:sp>
        <p:sp>
          <p:nvSpPr>
            <p:cNvPr id="31807" name="Freeform 493">
              <a:extLst>
                <a:ext uri="{FF2B5EF4-FFF2-40B4-BE49-F238E27FC236}">
                  <a16:creationId xmlns:a16="http://schemas.microsoft.com/office/drawing/2014/main" id="{C5BAB853-445B-4631-B90C-97F5E9C3F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135"/>
              <a:ext cx="999" cy="160"/>
            </a:xfrm>
            <a:custGeom>
              <a:avLst/>
              <a:gdLst>
                <a:gd name="T0" fmla="*/ 0 w 999"/>
                <a:gd name="T1" fmla="*/ 0 h 155"/>
                <a:gd name="T2" fmla="*/ 249 w 999"/>
                <a:gd name="T3" fmla="*/ 0 h 155"/>
                <a:gd name="T4" fmla="*/ 249 w 999"/>
                <a:gd name="T5" fmla="*/ 170 h 155"/>
                <a:gd name="T6" fmla="*/ 999 w 999"/>
                <a:gd name="T7" fmla="*/ 17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9"/>
                <a:gd name="T13" fmla="*/ 0 h 155"/>
                <a:gd name="T14" fmla="*/ 999 w 999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9" h="155">
                  <a:moveTo>
                    <a:pt x="0" y="0"/>
                  </a:moveTo>
                  <a:lnTo>
                    <a:pt x="249" y="0"/>
                  </a:lnTo>
                  <a:lnTo>
                    <a:pt x="249" y="155"/>
                  </a:lnTo>
                  <a:lnTo>
                    <a:pt x="999" y="155"/>
                  </a:lnTo>
                </a:path>
              </a:pathLst>
            </a:custGeom>
            <a:noFill/>
            <a:ln w="19050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08" name="Freeform 494">
              <a:extLst>
                <a:ext uri="{FF2B5EF4-FFF2-40B4-BE49-F238E27FC236}">
                  <a16:creationId xmlns:a16="http://schemas.microsoft.com/office/drawing/2014/main" id="{A075F515-2A80-4279-BD61-2EAB714B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759"/>
              <a:ext cx="999" cy="171"/>
            </a:xfrm>
            <a:custGeom>
              <a:avLst/>
              <a:gdLst>
                <a:gd name="T0" fmla="*/ 0 w 999"/>
                <a:gd name="T1" fmla="*/ 0 h 166"/>
                <a:gd name="T2" fmla="*/ 272 w 999"/>
                <a:gd name="T3" fmla="*/ 0 h 166"/>
                <a:gd name="T4" fmla="*/ 272 w 999"/>
                <a:gd name="T5" fmla="*/ 181 h 166"/>
                <a:gd name="T6" fmla="*/ 999 w 999"/>
                <a:gd name="T7" fmla="*/ 181 h 1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9"/>
                <a:gd name="T13" fmla="*/ 0 h 166"/>
                <a:gd name="T14" fmla="*/ 999 w 999"/>
                <a:gd name="T15" fmla="*/ 166 h 1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9" h="166">
                  <a:moveTo>
                    <a:pt x="0" y="0"/>
                  </a:moveTo>
                  <a:lnTo>
                    <a:pt x="272" y="0"/>
                  </a:lnTo>
                  <a:lnTo>
                    <a:pt x="272" y="166"/>
                  </a:lnTo>
                  <a:lnTo>
                    <a:pt x="999" y="166"/>
                  </a:lnTo>
                </a:path>
              </a:pathLst>
            </a:custGeom>
            <a:noFill/>
            <a:ln w="19050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09" name="Rectangle 495">
              <a:extLst>
                <a:ext uri="{FF2B5EF4-FFF2-40B4-BE49-F238E27FC236}">
                  <a16:creationId xmlns:a16="http://schemas.microsoft.com/office/drawing/2014/main" id="{2776B42A-0FAF-49C1-803B-8DFCA903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084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pt-BR"/>
            </a:p>
          </p:txBody>
        </p:sp>
        <p:sp>
          <p:nvSpPr>
            <p:cNvPr id="31810" name="Rectangle 496">
              <a:extLst>
                <a:ext uri="{FF2B5EF4-FFF2-40B4-BE49-F238E27FC236}">
                  <a16:creationId xmlns:a16="http://schemas.microsoft.com/office/drawing/2014/main" id="{B9978C48-0E5D-4246-8708-4D415EF0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23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pt-BR"/>
            </a:p>
          </p:txBody>
        </p:sp>
        <p:sp>
          <p:nvSpPr>
            <p:cNvPr id="31811" name="Rectangle 497">
              <a:extLst>
                <a:ext uri="{FF2B5EF4-FFF2-40B4-BE49-F238E27FC236}">
                  <a16:creationId xmlns:a16="http://schemas.microsoft.com/office/drawing/2014/main" id="{5490E85D-7CCD-48E1-A60F-8480145F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389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pt-BR"/>
            </a:p>
          </p:txBody>
        </p:sp>
        <p:sp>
          <p:nvSpPr>
            <p:cNvPr id="31812" name="Rectangle 498">
              <a:extLst>
                <a:ext uri="{FF2B5EF4-FFF2-40B4-BE49-F238E27FC236}">
                  <a16:creationId xmlns:a16="http://schemas.microsoft.com/office/drawing/2014/main" id="{271EE7A0-A590-4762-8069-86BF23134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541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pt-BR"/>
            </a:p>
          </p:txBody>
        </p:sp>
        <p:sp>
          <p:nvSpPr>
            <p:cNvPr id="31813" name="Rectangle 499">
              <a:extLst>
                <a:ext uri="{FF2B5EF4-FFF2-40B4-BE49-F238E27FC236}">
                  <a16:creationId xmlns:a16="http://schemas.microsoft.com/office/drawing/2014/main" id="{4B8FA71C-5D08-43C4-846F-4134B929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720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pt-BR"/>
            </a:p>
          </p:txBody>
        </p:sp>
        <p:sp>
          <p:nvSpPr>
            <p:cNvPr id="31814" name="Rectangle 500">
              <a:extLst>
                <a:ext uri="{FF2B5EF4-FFF2-40B4-BE49-F238E27FC236}">
                  <a16:creationId xmlns:a16="http://schemas.microsoft.com/office/drawing/2014/main" id="{3BE9FBF3-0224-4BA7-9D7C-AACE728A2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87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pt-BR"/>
            </a:p>
          </p:txBody>
        </p:sp>
        <p:sp>
          <p:nvSpPr>
            <p:cNvPr id="31815" name="Rectangle 501">
              <a:extLst>
                <a:ext uri="{FF2B5EF4-FFF2-40B4-BE49-F238E27FC236}">
                  <a16:creationId xmlns:a16="http://schemas.microsoft.com/office/drawing/2014/main" id="{46ED1757-681F-4BF4-BAB7-044E62F2D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305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pt-BR"/>
            </a:p>
          </p:txBody>
        </p:sp>
        <p:sp>
          <p:nvSpPr>
            <p:cNvPr id="31816" name="Rectangle 502">
              <a:extLst>
                <a:ext uri="{FF2B5EF4-FFF2-40B4-BE49-F238E27FC236}">
                  <a16:creationId xmlns:a16="http://schemas.microsoft.com/office/drawing/2014/main" id="{10F961DB-694F-4959-813B-6B989290A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3211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pt-BR"/>
            </a:p>
          </p:txBody>
        </p:sp>
        <p:sp>
          <p:nvSpPr>
            <p:cNvPr id="31817" name="Rectangle 503">
              <a:extLst>
                <a:ext uri="{FF2B5EF4-FFF2-40B4-BE49-F238E27FC236}">
                  <a16:creationId xmlns:a16="http://schemas.microsoft.com/office/drawing/2014/main" id="{86F1A53E-68CD-49DC-AAC1-3A3CE48DE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2142"/>
              <a:ext cx="1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rgbClr val="000000"/>
                  </a:solidFill>
                  <a:latin typeface="Helvetica" panose="020B0604020202020204" pitchFamily="34" charset="0"/>
                </a:rPr>
                <a:t>Call</a:t>
              </a:r>
              <a:endParaRPr lang="en-US" altLang="pt-BR"/>
            </a:p>
          </p:txBody>
        </p:sp>
        <p:sp>
          <p:nvSpPr>
            <p:cNvPr id="31818" name="Rectangle 504">
              <a:extLst>
                <a:ext uri="{FF2B5EF4-FFF2-40B4-BE49-F238E27FC236}">
                  <a16:creationId xmlns:a16="http://schemas.microsoft.com/office/drawing/2014/main" id="{A59A6A35-A306-4A64-B910-2A12E0860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7"/>
              <a:ext cx="17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rgbClr val="000000"/>
                  </a:solidFill>
                  <a:latin typeface="Helvetica" panose="020B0604020202020204" pitchFamily="34" charset="0"/>
                </a:rPr>
                <a:t>Cncl</a:t>
              </a:r>
              <a:endParaRPr lang="en-US" altLang="pt-BR"/>
            </a:p>
          </p:txBody>
        </p:sp>
        <p:sp>
          <p:nvSpPr>
            <p:cNvPr id="31819" name="Rectangle 505">
              <a:extLst>
                <a:ext uri="{FF2B5EF4-FFF2-40B4-BE49-F238E27FC236}">
                  <a16:creationId xmlns:a16="http://schemas.microsoft.com/office/drawing/2014/main" id="{08F382DB-00EF-4DFA-B73B-BD957E595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2777"/>
              <a:ext cx="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rgbClr val="000000"/>
                  </a:solidFill>
                  <a:latin typeface="Helvetica" panose="020B0604020202020204" pitchFamily="34" charset="0"/>
                </a:rPr>
                <a:t>S</a:t>
              </a:r>
              <a:endParaRPr lang="en-US" altLang="pt-BR"/>
            </a:p>
          </p:txBody>
        </p:sp>
        <p:sp>
          <p:nvSpPr>
            <p:cNvPr id="31820" name="Rectangle 506">
              <a:extLst>
                <a:ext uri="{FF2B5EF4-FFF2-40B4-BE49-F238E27FC236}">
                  <a16:creationId xmlns:a16="http://schemas.microsoft.com/office/drawing/2014/main" id="{97D0B7F8-7203-4268-BA96-43DF5E17A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3108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Helvetica" panose="020B0604020202020204" pitchFamily="34" charset="0"/>
                </a:rPr>
                <a:t>R</a:t>
              </a:r>
              <a:endParaRPr lang="en-US" altLang="pt-BR"/>
            </a:p>
          </p:txBody>
        </p:sp>
        <p:sp>
          <p:nvSpPr>
            <p:cNvPr id="31821" name="Line 507">
              <a:extLst>
                <a:ext uri="{FF2B5EF4-FFF2-40B4-BE49-F238E27FC236}">
                  <a16:creationId xmlns:a16="http://schemas.microsoft.com/office/drawing/2014/main" id="{047136AC-8331-43DA-AC62-59DEE26F0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2061"/>
              <a:ext cx="0" cy="2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22" name="Line 509">
              <a:extLst>
                <a:ext uri="{FF2B5EF4-FFF2-40B4-BE49-F238E27FC236}">
                  <a16:creationId xmlns:a16="http://schemas.microsoft.com/office/drawing/2014/main" id="{CB7A6620-F038-48FE-8D2A-B94920674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2474"/>
              <a:ext cx="0" cy="0"/>
            </a:xfrm>
            <a:prstGeom prst="line">
              <a:avLst/>
            </a:prstGeom>
            <a:noFill/>
            <a:ln w="19050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23" name="Freeform 510">
              <a:extLst>
                <a:ext uri="{FF2B5EF4-FFF2-40B4-BE49-F238E27FC236}">
                  <a16:creationId xmlns:a16="http://schemas.microsoft.com/office/drawing/2014/main" id="{7D69329C-0F71-4ABE-A949-C50CE8096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" y="2435"/>
              <a:ext cx="999" cy="172"/>
            </a:xfrm>
            <a:custGeom>
              <a:avLst/>
              <a:gdLst>
                <a:gd name="T0" fmla="*/ 0 w 999"/>
                <a:gd name="T1" fmla="*/ 0 h 166"/>
                <a:gd name="T2" fmla="*/ 246 w 999"/>
                <a:gd name="T3" fmla="*/ 0 h 166"/>
                <a:gd name="T4" fmla="*/ 246 w 999"/>
                <a:gd name="T5" fmla="*/ 184 h 166"/>
                <a:gd name="T6" fmla="*/ 999 w 999"/>
                <a:gd name="T7" fmla="*/ 184 h 1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9"/>
                <a:gd name="T13" fmla="*/ 0 h 166"/>
                <a:gd name="T14" fmla="*/ 999 w 999"/>
                <a:gd name="T15" fmla="*/ 166 h 1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9" h="166">
                  <a:moveTo>
                    <a:pt x="0" y="0"/>
                  </a:moveTo>
                  <a:lnTo>
                    <a:pt x="246" y="0"/>
                  </a:lnTo>
                  <a:lnTo>
                    <a:pt x="246" y="166"/>
                  </a:lnTo>
                  <a:lnTo>
                    <a:pt x="999" y="166"/>
                  </a:lnTo>
                </a:path>
              </a:pathLst>
            </a:custGeom>
            <a:noFill/>
            <a:ln w="19050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24" name="Freeform 511">
              <a:extLst>
                <a:ext uri="{FF2B5EF4-FFF2-40B4-BE49-F238E27FC236}">
                  <a16:creationId xmlns:a16="http://schemas.microsoft.com/office/drawing/2014/main" id="{CE3E4A41-3911-48F5-A1A0-6CD1A2D59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3112"/>
              <a:ext cx="982" cy="172"/>
            </a:xfrm>
            <a:custGeom>
              <a:avLst/>
              <a:gdLst>
                <a:gd name="T0" fmla="*/ 0 w 982"/>
                <a:gd name="T1" fmla="*/ 184 h 166"/>
                <a:gd name="T2" fmla="*/ 321 w 982"/>
                <a:gd name="T3" fmla="*/ 184 h 166"/>
                <a:gd name="T4" fmla="*/ 321 w 982"/>
                <a:gd name="T5" fmla="*/ 0 h 166"/>
                <a:gd name="T6" fmla="*/ 493 w 982"/>
                <a:gd name="T7" fmla="*/ 0 h 166"/>
                <a:gd name="T8" fmla="*/ 493 w 982"/>
                <a:gd name="T9" fmla="*/ 184 h 166"/>
                <a:gd name="T10" fmla="*/ 982 w 982"/>
                <a:gd name="T11" fmla="*/ 184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2"/>
                <a:gd name="T19" fmla="*/ 0 h 166"/>
                <a:gd name="T20" fmla="*/ 982 w 982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2" h="166">
                  <a:moveTo>
                    <a:pt x="0" y="166"/>
                  </a:moveTo>
                  <a:lnTo>
                    <a:pt x="321" y="166"/>
                  </a:lnTo>
                  <a:lnTo>
                    <a:pt x="321" y="0"/>
                  </a:lnTo>
                  <a:lnTo>
                    <a:pt x="493" y="0"/>
                  </a:lnTo>
                  <a:lnTo>
                    <a:pt x="493" y="166"/>
                  </a:lnTo>
                  <a:lnTo>
                    <a:pt x="982" y="166"/>
                  </a:lnTo>
                </a:path>
              </a:pathLst>
            </a:custGeom>
            <a:noFill/>
            <a:ln w="19050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25" name="Rectangle 512">
              <a:extLst>
                <a:ext uri="{FF2B5EF4-FFF2-40B4-BE49-F238E27FC236}">
                  <a16:creationId xmlns:a16="http://schemas.microsoft.com/office/drawing/2014/main" id="{78756767-533B-46F8-93E5-246E88228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3359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pt-BR"/>
            </a:p>
          </p:txBody>
        </p:sp>
        <p:sp>
          <p:nvSpPr>
            <p:cNvPr id="31826" name="Rectangle 513">
              <a:extLst>
                <a:ext uri="{FF2B5EF4-FFF2-40B4-BE49-F238E27FC236}">
                  <a16:creationId xmlns:a16="http://schemas.microsoft.com/office/drawing/2014/main" id="{C6D60C36-A4CC-4AE9-AA0D-698BE93E8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351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pt-BR"/>
            </a:p>
          </p:txBody>
        </p:sp>
        <p:sp>
          <p:nvSpPr>
            <p:cNvPr id="31827" name="Rectangle 514">
              <a:extLst>
                <a:ext uri="{FF2B5EF4-FFF2-40B4-BE49-F238E27FC236}">
                  <a16:creationId xmlns:a16="http://schemas.microsoft.com/office/drawing/2014/main" id="{28794566-1F12-4E16-A244-318532F8E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3411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Helvetica" panose="020B0604020202020204" pitchFamily="34" charset="0"/>
                </a:rPr>
                <a:t>C</a:t>
              </a:r>
              <a:endParaRPr lang="en-US" altLang="pt-BR"/>
            </a:p>
          </p:txBody>
        </p:sp>
        <p:sp>
          <p:nvSpPr>
            <p:cNvPr id="31828" name="Freeform 515">
              <a:extLst>
                <a:ext uri="{FF2B5EF4-FFF2-40B4-BE49-F238E27FC236}">
                  <a16:creationId xmlns:a16="http://schemas.microsoft.com/office/drawing/2014/main" id="{5A48E2EC-7EF9-4E31-A8B3-A414987D7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417"/>
              <a:ext cx="982" cy="172"/>
            </a:xfrm>
            <a:custGeom>
              <a:avLst/>
              <a:gdLst>
                <a:gd name="T0" fmla="*/ 0 w 982"/>
                <a:gd name="T1" fmla="*/ 184 h 166"/>
                <a:gd name="T2" fmla="*/ 630 w 982"/>
                <a:gd name="T3" fmla="*/ 184 h 166"/>
                <a:gd name="T4" fmla="*/ 630 w 982"/>
                <a:gd name="T5" fmla="*/ 0 h 166"/>
                <a:gd name="T6" fmla="*/ 905 w 982"/>
                <a:gd name="T7" fmla="*/ 0 h 166"/>
                <a:gd name="T8" fmla="*/ 905 w 982"/>
                <a:gd name="T9" fmla="*/ 184 h 166"/>
                <a:gd name="T10" fmla="*/ 982 w 982"/>
                <a:gd name="T11" fmla="*/ 184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2"/>
                <a:gd name="T19" fmla="*/ 0 h 166"/>
                <a:gd name="T20" fmla="*/ 982 w 982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2" h="166">
                  <a:moveTo>
                    <a:pt x="0" y="166"/>
                  </a:moveTo>
                  <a:lnTo>
                    <a:pt x="630" y="166"/>
                  </a:lnTo>
                  <a:lnTo>
                    <a:pt x="630" y="0"/>
                  </a:lnTo>
                  <a:lnTo>
                    <a:pt x="905" y="0"/>
                  </a:lnTo>
                  <a:lnTo>
                    <a:pt x="905" y="166"/>
                  </a:lnTo>
                  <a:lnTo>
                    <a:pt x="982" y="166"/>
                  </a:lnTo>
                </a:path>
              </a:pathLst>
            </a:custGeom>
            <a:noFill/>
            <a:ln w="19050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29" name="Line 516">
              <a:extLst>
                <a:ext uri="{FF2B5EF4-FFF2-40B4-BE49-F238E27FC236}">
                  <a16:creationId xmlns:a16="http://schemas.microsoft.com/office/drawing/2014/main" id="{FFE4C9E7-25A1-42CF-846C-BDDBA0309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3858"/>
              <a:ext cx="985" cy="0"/>
            </a:xfrm>
            <a:prstGeom prst="line">
              <a:avLst/>
            </a:prstGeom>
            <a:noFill/>
            <a:ln w="19050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19" grpId="0"/>
      <p:bldP spid="169441" grpId="0" animBg="1"/>
      <p:bldP spid="169442" grpId="0"/>
      <p:bldP spid="1694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52F88-1212-4A57-9B2A-E0A3835D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00095-3DA5-4B38-B47D-4038C6F2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é possível fazer um </a:t>
            </a:r>
            <a:r>
              <a:rPr lang="pt-BR" dirty="0" err="1"/>
              <a:t>Latch</a:t>
            </a:r>
            <a:r>
              <a:rPr lang="pt-BR" dirty="0"/>
              <a:t> SR com portas NAND ao invés de NOR?</a:t>
            </a:r>
          </a:p>
          <a:p>
            <a:r>
              <a:rPr lang="pt-BR" dirty="0"/>
              <a:t>Ele funcionaria do mesmo jeito?</a:t>
            </a:r>
          </a:p>
        </p:txBody>
      </p:sp>
    </p:spTree>
    <p:extLst>
      <p:ext uri="{BB962C8B-B14F-4D97-AF65-F5344CB8AC3E}">
        <p14:creationId xmlns:p14="http://schemas.microsoft.com/office/powerpoint/2010/main" val="405409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BB9F96C1-AD13-4EFF-BD0F-1C2EB7951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F65AE5F-5755-413A-ADC9-3DC728F71645}" type="slidenum">
              <a:rPr lang="en-US" altLang="pt-BR" sz="1400"/>
              <a:pPr eaLnBrk="1" hangingPunct="1"/>
              <a:t>12</a:t>
            </a:fld>
            <a:endParaRPr lang="en-US" altLang="pt-BR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86B70268-0DD8-4F94-B384-3192964E6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/>
              <a:t>Latch D </a:t>
            </a:r>
            <a:r>
              <a:rPr lang="en-US" altLang="pt-BR" dirty="0" err="1"/>
              <a:t>sensível</a:t>
            </a:r>
            <a:r>
              <a:rPr lang="en-US" altLang="pt-BR" dirty="0"/>
              <a:t> </a:t>
            </a:r>
            <a:r>
              <a:rPr lang="en-US" altLang="pt-BR" dirty="0" err="1"/>
              <a:t>ao</a:t>
            </a:r>
            <a:r>
              <a:rPr lang="en-US" altLang="pt-BR" dirty="0"/>
              <a:t> </a:t>
            </a:r>
            <a:r>
              <a:rPr lang="en-US" altLang="pt-BR" dirty="0" err="1"/>
              <a:t>nível</a:t>
            </a:r>
            <a:endParaRPr lang="en-US" altLang="pt-BR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78FA865-3427-471D-A633-84DB24FFA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3875" y="1219200"/>
            <a:ext cx="6658302" cy="4876800"/>
          </a:xfrm>
        </p:spPr>
        <p:txBody>
          <a:bodyPr/>
          <a:lstStyle/>
          <a:p>
            <a:pPr eaLnBrk="1" hangingPunct="1"/>
            <a:r>
              <a:rPr lang="en-US" altLang="pt-BR" dirty="0"/>
              <a:t>O latch SR </a:t>
            </a:r>
            <a:r>
              <a:rPr lang="en-US" altLang="pt-BR" dirty="0" err="1"/>
              <a:t>necessita</a:t>
            </a:r>
            <a:r>
              <a:rPr lang="en-US" altLang="pt-BR" dirty="0"/>
              <a:t> de um </a:t>
            </a:r>
            <a:r>
              <a:rPr lang="en-US" altLang="pt-BR" dirty="0" err="1"/>
              <a:t>projeto</a:t>
            </a:r>
            <a:r>
              <a:rPr lang="en-US" altLang="pt-BR" dirty="0"/>
              <a:t> </a:t>
            </a:r>
            <a:r>
              <a:rPr lang="en-US" altLang="pt-BR" dirty="0" err="1"/>
              <a:t>cuidadoso</a:t>
            </a:r>
            <a:r>
              <a:rPr lang="en-US" altLang="pt-BR" dirty="0"/>
              <a:t> para que SR=11 </a:t>
            </a:r>
            <a:r>
              <a:rPr lang="en-US" altLang="pt-BR" dirty="0" err="1"/>
              <a:t>nunca</a:t>
            </a:r>
            <a:r>
              <a:rPr lang="en-US" altLang="pt-BR" dirty="0"/>
              <a:t> </a:t>
            </a:r>
            <a:r>
              <a:rPr lang="en-US" altLang="pt-BR" dirty="0" err="1"/>
              <a:t>ocorra</a:t>
            </a:r>
            <a:endParaRPr lang="en-US" altLang="pt-BR" dirty="0"/>
          </a:p>
          <a:p>
            <a:pPr eaLnBrk="1" hangingPunct="1"/>
            <a:r>
              <a:rPr lang="en-US" altLang="pt-BR" dirty="0"/>
              <a:t>O latch D </a:t>
            </a:r>
            <a:r>
              <a:rPr lang="en-US" altLang="pt-BR" dirty="0" err="1"/>
              <a:t>alivia</a:t>
            </a:r>
            <a:r>
              <a:rPr lang="en-US" altLang="pt-BR" dirty="0"/>
              <a:t> o </a:t>
            </a:r>
            <a:r>
              <a:rPr lang="en-US" altLang="pt-BR" dirty="0" err="1"/>
              <a:t>projetista</a:t>
            </a:r>
            <a:r>
              <a:rPr lang="en-US" altLang="pt-BR" dirty="0"/>
              <a:t> </a:t>
            </a:r>
            <a:r>
              <a:rPr lang="en-US" altLang="pt-BR" dirty="0" err="1"/>
              <a:t>desse</a:t>
            </a:r>
            <a:r>
              <a:rPr lang="en-US" altLang="pt-BR" dirty="0"/>
              <a:t> </a:t>
            </a:r>
            <a:r>
              <a:rPr lang="en-US" altLang="pt-BR" dirty="0" err="1"/>
              <a:t>fardo</a:t>
            </a:r>
            <a:r>
              <a:rPr lang="en-US" altLang="pt-BR" dirty="0"/>
              <a:t>.</a:t>
            </a:r>
          </a:p>
          <a:p>
            <a:pPr lvl="1" eaLnBrk="1" hangingPunct="1"/>
            <a:r>
              <a:rPr lang="en-US" altLang="pt-BR" dirty="0"/>
              <a:t>Um </a:t>
            </a:r>
            <a:r>
              <a:rPr lang="en-US" altLang="pt-BR" dirty="0" err="1"/>
              <a:t>inversor</a:t>
            </a:r>
            <a:r>
              <a:rPr lang="en-US" altLang="pt-BR" dirty="0"/>
              <a:t> </a:t>
            </a:r>
            <a:r>
              <a:rPr lang="en-US" altLang="pt-BR" dirty="0" err="1"/>
              <a:t>inserido</a:t>
            </a:r>
            <a:r>
              <a:rPr lang="en-US" altLang="pt-BR" dirty="0"/>
              <a:t> no R </a:t>
            </a:r>
            <a:r>
              <a:rPr lang="en-US" altLang="pt-BR" dirty="0" err="1"/>
              <a:t>garante</a:t>
            </a:r>
            <a:r>
              <a:rPr lang="en-US" altLang="pt-BR" dirty="0"/>
              <a:t> que S </a:t>
            </a:r>
            <a:r>
              <a:rPr lang="en-US" altLang="pt-BR" dirty="0" err="1"/>
              <a:t>nunca</a:t>
            </a:r>
            <a:r>
              <a:rPr lang="en-US" altLang="pt-BR" dirty="0"/>
              <a:t> </a:t>
            </a:r>
            <a:r>
              <a:rPr lang="en-US" altLang="pt-BR" dirty="0" err="1"/>
              <a:t>seja</a:t>
            </a:r>
            <a:r>
              <a:rPr lang="en-US" altLang="pt-BR" dirty="0"/>
              <a:t> </a:t>
            </a:r>
            <a:r>
              <a:rPr lang="en-US" altLang="pt-BR" dirty="0" err="1"/>
              <a:t>igual</a:t>
            </a:r>
            <a:r>
              <a:rPr lang="en-US" altLang="pt-BR" dirty="0"/>
              <a:t> a R.</a:t>
            </a:r>
          </a:p>
        </p:txBody>
      </p:sp>
      <p:sp>
        <p:nvSpPr>
          <p:cNvPr id="175157" name="Oval 53">
            <a:extLst>
              <a:ext uri="{FF2B5EF4-FFF2-40B4-BE49-F238E27FC236}">
                <a16:creationId xmlns:a16="http://schemas.microsoft.com/office/drawing/2014/main" id="{7646FDC9-48F9-4347-A24F-333A70CE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514601"/>
            <a:ext cx="684213" cy="68421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33797" name="Picture 55">
            <a:extLst>
              <a:ext uri="{FF2B5EF4-FFF2-40B4-BE49-F238E27FC236}">
                <a16:creationId xmlns:a16="http://schemas.microsoft.com/office/drawing/2014/main" id="{46985515-83DE-4675-BC55-D78CAA87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43001"/>
            <a:ext cx="34290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61" name="Picture 57">
            <a:extLst>
              <a:ext uri="{FF2B5EF4-FFF2-40B4-BE49-F238E27FC236}">
                <a16:creationId xmlns:a16="http://schemas.microsoft.com/office/drawing/2014/main" id="{012AB3B2-680C-4EA7-8B1D-4A3BF2F5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31" y="3238501"/>
            <a:ext cx="3200400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 Box 58">
            <a:extLst>
              <a:ext uri="{FF2B5EF4-FFF2-40B4-BE49-F238E27FC236}">
                <a16:creationId xmlns:a16="http://schemas.microsoft.com/office/drawing/2014/main" id="{A0109892-64BD-420F-9446-ED695B1C0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052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857E8-3428-431C-B66F-222F27647E01}"/>
              </a:ext>
            </a:extLst>
          </p:cNvPr>
          <p:cNvGrpSpPr>
            <a:grpSpLocks/>
          </p:cNvGrpSpPr>
          <p:nvPr/>
        </p:nvGrpSpPr>
        <p:grpSpPr bwMode="auto">
          <a:xfrm>
            <a:off x="8034338" y="4191001"/>
            <a:ext cx="1725612" cy="1204913"/>
            <a:chOff x="6510338" y="4191000"/>
            <a:chExt cx="1725612" cy="1204913"/>
          </a:xfrm>
        </p:grpSpPr>
        <p:sp>
          <p:nvSpPr>
            <p:cNvPr id="33801" name="Rectangle 41">
              <a:extLst>
                <a:ext uri="{FF2B5EF4-FFF2-40B4-BE49-F238E27FC236}">
                  <a16:creationId xmlns:a16="http://schemas.microsoft.com/office/drawing/2014/main" id="{1EB9A10D-D816-4B5B-BC18-9450F467A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4368800"/>
              <a:ext cx="920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Myriad Pro" pitchFamily="34" charset="0"/>
                </a:rPr>
                <a:t>D</a:t>
              </a:r>
              <a:endParaRPr lang="en-US" altLang="pt-BR"/>
            </a:p>
          </p:txBody>
        </p:sp>
        <p:sp>
          <p:nvSpPr>
            <p:cNvPr id="33802" name="Rectangle 42">
              <a:extLst>
                <a:ext uri="{FF2B5EF4-FFF2-40B4-BE49-F238E27FC236}">
                  <a16:creationId xmlns:a16="http://schemas.microsoft.com/office/drawing/2014/main" id="{6727068C-0D35-4AEC-A3B0-8EB7CF184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450" y="4368800"/>
              <a:ext cx="984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Myriad Pro" pitchFamily="34" charset="0"/>
                </a:rPr>
                <a:t>Q</a:t>
              </a:r>
              <a:endParaRPr lang="en-US" altLang="pt-BR"/>
            </a:p>
          </p:txBody>
        </p:sp>
        <p:sp>
          <p:nvSpPr>
            <p:cNvPr id="33803" name="Rectangle 43">
              <a:extLst>
                <a:ext uri="{FF2B5EF4-FFF2-40B4-BE49-F238E27FC236}">
                  <a16:creationId xmlns:a16="http://schemas.microsoft.com/office/drawing/2014/main" id="{1A6D9F25-F386-41C3-973D-EB7EBF9B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000" y="4368800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ja-JP" altLang="en-US" sz="1000">
                  <a:solidFill>
                    <a:srgbClr val="000000"/>
                  </a:solidFill>
                  <a:latin typeface="Myriad Pro" pitchFamily="34" charset="0"/>
                </a:rPr>
                <a:t>’</a:t>
              </a:r>
              <a:endParaRPr lang="en-US" altLang="pt-BR"/>
            </a:p>
          </p:txBody>
        </p:sp>
        <p:sp>
          <p:nvSpPr>
            <p:cNvPr id="33804" name="Rectangle 44">
              <a:extLst>
                <a:ext uri="{FF2B5EF4-FFF2-40B4-BE49-F238E27FC236}">
                  <a16:creationId xmlns:a16="http://schemas.microsoft.com/office/drawing/2014/main" id="{73636CC9-466E-409C-A380-8E86A799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738" y="4611688"/>
              <a:ext cx="984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Myriad Pro" pitchFamily="34" charset="0"/>
                </a:rPr>
                <a:t>Q</a:t>
              </a:r>
              <a:endParaRPr lang="en-US" altLang="pt-BR"/>
            </a:p>
          </p:txBody>
        </p:sp>
        <p:sp>
          <p:nvSpPr>
            <p:cNvPr id="33805" name="Rectangle 45">
              <a:extLst>
                <a:ext uri="{FF2B5EF4-FFF2-40B4-BE49-F238E27FC236}">
                  <a16:creationId xmlns:a16="http://schemas.microsoft.com/office/drawing/2014/main" id="{3E5254F1-86BB-40F2-B110-B052D2EA9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4611688"/>
              <a:ext cx="8015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Myriad Pro" pitchFamily="34" charset="0"/>
                </a:rPr>
                <a:t>C</a:t>
              </a:r>
              <a:endParaRPr lang="en-US" altLang="pt-BR"/>
            </a:p>
          </p:txBody>
        </p:sp>
        <p:sp>
          <p:nvSpPr>
            <p:cNvPr id="33806" name="Line 46">
              <a:extLst>
                <a:ext uri="{FF2B5EF4-FFF2-40B4-BE49-F238E27FC236}">
                  <a16:creationId xmlns:a16="http://schemas.microsoft.com/office/drawing/2014/main" id="{E1AA1560-BD7C-4770-9CB1-143CB6579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6963" y="4433888"/>
              <a:ext cx="180975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07" name="Line 47">
              <a:extLst>
                <a:ext uri="{FF2B5EF4-FFF2-40B4-BE49-F238E27FC236}">
                  <a16:creationId xmlns:a16="http://schemas.microsoft.com/office/drawing/2014/main" id="{F3B39046-B744-4993-909F-5400DC3A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0450" y="4678363"/>
              <a:ext cx="217488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08" name="Line 48">
              <a:extLst>
                <a:ext uri="{FF2B5EF4-FFF2-40B4-BE49-F238E27FC236}">
                  <a16:creationId xmlns:a16="http://schemas.microsoft.com/office/drawing/2014/main" id="{E9DE9CEE-0687-4A09-96CF-D26FA66FA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4678363"/>
              <a:ext cx="217488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09" name="Rectangle 49">
              <a:extLst>
                <a:ext uri="{FF2B5EF4-FFF2-40B4-BE49-F238E27FC236}">
                  <a16:creationId xmlns:a16="http://schemas.microsoft.com/office/drawing/2014/main" id="{9E354017-AF91-455C-90EF-06A3C98A1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8" y="4191000"/>
              <a:ext cx="481013" cy="735013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3810" name="Oval 50">
              <a:extLst>
                <a:ext uri="{FF2B5EF4-FFF2-40B4-BE49-F238E27FC236}">
                  <a16:creationId xmlns:a16="http://schemas.microsoft.com/office/drawing/2014/main" id="{2FC3F20C-1E7A-49AF-A79C-7719C7AD9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25" y="4408488"/>
              <a:ext cx="60325" cy="55563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3811" name="Text Box 52">
              <a:extLst>
                <a:ext uri="{FF2B5EF4-FFF2-40B4-BE49-F238E27FC236}">
                  <a16:creationId xmlns:a16="http://schemas.microsoft.com/office/drawing/2014/main" id="{6006650D-5909-4E2D-9BBF-18CD34721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0338" y="4986338"/>
              <a:ext cx="14335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pt-BR" sz="1400">
                  <a:latin typeface="Arial" panose="020B0604020202020204" pitchFamily="34" charset="0"/>
                </a:rPr>
                <a:t>D latch symbol</a:t>
              </a:r>
            </a:p>
          </p:txBody>
        </p:sp>
        <p:sp>
          <p:nvSpPr>
            <p:cNvPr id="33812" name="Text Box 59">
              <a:extLst>
                <a:ext uri="{FF2B5EF4-FFF2-40B4-BE49-F238E27FC236}">
                  <a16:creationId xmlns:a16="http://schemas.microsoft.com/office/drawing/2014/main" id="{3AA5FDD4-10F9-4895-A07C-2328436F3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5181600"/>
              <a:ext cx="2349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800" i="1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33813" name="Line 48">
              <a:extLst>
                <a:ext uri="{FF2B5EF4-FFF2-40B4-BE49-F238E27FC236}">
                  <a16:creationId xmlns:a16="http://schemas.microsoft.com/office/drawing/2014/main" id="{F2468BE0-53D1-4C55-BE20-2788330EC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4449763"/>
              <a:ext cx="217488" cy="15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5B2858C1-DDA5-4D85-B71D-5F0099146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643679C-3EEE-4071-B53F-5F88D2D0779F}" type="slidenum">
              <a:rPr lang="en-US" altLang="pt-BR" sz="1400"/>
              <a:pPr eaLnBrk="1" hangingPunct="1"/>
              <a:t>13</a:t>
            </a:fld>
            <a:endParaRPr lang="en-US" altLang="pt-BR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C92275F-8047-4BAF-AFE5-0A3E1F9F6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/>
              <a:t>Problema</a:t>
            </a:r>
            <a:r>
              <a:rPr lang="en-US" altLang="pt-BR" dirty="0"/>
              <a:t> com Latch D </a:t>
            </a:r>
            <a:r>
              <a:rPr lang="en-US" altLang="pt-BR" dirty="0" err="1"/>
              <a:t>sensível</a:t>
            </a:r>
            <a:r>
              <a:rPr lang="en-US" altLang="pt-BR" dirty="0"/>
              <a:t> </a:t>
            </a:r>
            <a:r>
              <a:rPr lang="en-US" altLang="pt-BR" dirty="0" err="1"/>
              <a:t>ao</a:t>
            </a:r>
            <a:r>
              <a:rPr lang="en-US" altLang="pt-BR" dirty="0"/>
              <a:t> </a:t>
            </a:r>
            <a:r>
              <a:rPr lang="en-US" altLang="pt-BR" dirty="0" err="1"/>
              <a:t>nível</a:t>
            </a:r>
            <a:endParaRPr lang="en-US" altLang="pt-BR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559AE85-93D2-499E-A72B-CDED2EAD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1"/>
            <a:ext cx="8529638" cy="2632075"/>
          </a:xfrm>
        </p:spPr>
        <p:txBody>
          <a:bodyPr/>
          <a:lstStyle/>
          <a:p>
            <a:pPr eaLnBrk="1" hangingPunct="1"/>
            <a:r>
              <a:rPr lang="en-US" altLang="pt-BR" dirty="0"/>
              <a:t>O latch D </a:t>
            </a:r>
            <a:r>
              <a:rPr lang="en-US" altLang="pt-BR" dirty="0" err="1"/>
              <a:t>ainda</a:t>
            </a:r>
            <a:r>
              <a:rPr lang="en-US" altLang="pt-BR" dirty="0"/>
              <a:t> </a:t>
            </a:r>
            <a:r>
              <a:rPr lang="en-US" altLang="pt-BR" dirty="0" err="1"/>
              <a:t>tem</a:t>
            </a:r>
            <a:r>
              <a:rPr lang="en-US" altLang="pt-BR" dirty="0"/>
              <a:t> </a:t>
            </a:r>
            <a:r>
              <a:rPr lang="en-US" altLang="pt-BR" dirty="0" err="1"/>
              <a:t>problema</a:t>
            </a:r>
            <a:r>
              <a:rPr lang="en-US" altLang="pt-BR" dirty="0"/>
              <a:t> (</a:t>
            </a:r>
            <a:r>
              <a:rPr lang="en-US" altLang="pt-BR" dirty="0" err="1"/>
              <a:t>assim</a:t>
            </a:r>
            <a:r>
              <a:rPr lang="en-US" altLang="pt-BR" dirty="0"/>
              <a:t> </a:t>
            </a:r>
            <a:r>
              <a:rPr lang="en-US" altLang="pt-BR" dirty="0" err="1"/>
              <a:t>como</a:t>
            </a:r>
            <a:r>
              <a:rPr lang="en-US" altLang="pt-BR" dirty="0"/>
              <a:t> o latch SR)</a:t>
            </a:r>
          </a:p>
          <a:p>
            <a:pPr lvl="1" eaLnBrk="1" hangingPunct="1"/>
            <a:r>
              <a:rPr lang="en-US" altLang="pt-BR" dirty="0" err="1"/>
              <a:t>Quando</a:t>
            </a:r>
            <a:r>
              <a:rPr lang="en-US" altLang="pt-BR" dirty="0"/>
              <a:t> C=1, por </a:t>
            </a:r>
            <a:r>
              <a:rPr lang="en-US" altLang="pt-BR" dirty="0" err="1"/>
              <a:t>quantos</a:t>
            </a:r>
            <a:r>
              <a:rPr lang="en-US" altLang="pt-BR" dirty="0"/>
              <a:t> latches o C </a:t>
            </a:r>
            <a:r>
              <a:rPr lang="en-US" altLang="pt-BR" dirty="0" err="1"/>
              <a:t>vai</a:t>
            </a:r>
            <a:r>
              <a:rPr lang="en-US" altLang="pt-BR" dirty="0"/>
              <a:t> </a:t>
            </a:r>
            <a:r>
              <a:rPr lang="en-US" altLang="pt-BR" dirty="0" err="1"/>
              <a:t>viajar</a:t>
            </a:r>
            <a:r>
              <a:rPr lang="en-US" altLang="pt-BR" dirty="0"/>
              <a:t>?</a:t>
            </a:r>
          </a:p>
          <a:p>
            <a:pPr lvl="1" eaLnBrk="1" hangingPunct="1"/>
            <a:r>
              <a:rPr lang="en-US" altLang="pt-BR" dirty="0" err="1"/>
              <a:t>Depende</a:t>
            </a:r>
            <a:r>
              <a:rPr lang="en-US" altLang="pt-BR" dirty="0"/>
              <a:t> </a:t>
            </a:r>
            <a:r>
              <a:rPr lang="en-US" altLang="pt-BR" dirty="0" err="1"/>
              <a:t>quão</a:t>
            </a:r>
            <a:r>
              <a:rPr lang="en-US" altLang="pt-BR" dirty="0"/>
              <a:t> </a:t>
            </a:r>
            <a:r>
              <a:rPr lang="en-US" altLang="pt-BR" dirty="0" err="1"/>
              <a:t>longo</a:t>
            </a:r>
            <a:r>
              <a:rPr lang="en-US" altLang="pt-BR" dirty="0"/>
              <a:t> C=1</a:t>
            </a:r>
          </a:p>
          <a:p>
            <a:pPr lvl="2" eaLnBrk="1" hangingPunct="1"/>
            <a:r>
              <a:rPr lang="en-US" altLang="pt-BR" dirty="0" err="1"/>
              <a:t>Clk_A</a:t>
            </a:r>
            <a:r>
              <a:rPr lang="en-US" altLang="pt-BR" dirty="0"/>
              <a:t> – o </a:t>
            </a:r>
            <a:r>
              <a:rPr lang="en-US" altLang="pt-BR" dirty="0" err="1"/>
              <a:t>sinal</a:t>
            </a:r>
            <a:r>
              <a:rPr lang="en-US" altLang="pt-BR" dirty="0"/>
              <a:t> </a:t>
            </a:r>
            <a:r>
              <a:rPr lang="en-US" altLang="pt-BR" dirty="0" err="1"/>
              <a:t>deve</a:t>
            </a:r>
            <a:r>
              <a:rPr lang="en-US" altLang="pt-BR" dirty="0"/>
              <a:t> </a:t>
            </a:r>
            <a:r>
              <a:rPr lang="en-US" altLang="pt-BR" dirty="0" err="1"/>
              <a:t>viajar</a:t>
            </a:r>
            <a:r>
              <a:rPr lang="en-US" altLang="pt-BR" dirty="0"/>
              <a:t> por </a:t>
            </a:r>
            <a:r>
              <a:rPr lang="en-US" altLang="pt-BR" dirty="0" err="1"/>
              <a:t>muitos</a:t>
            </a:r>
            <a:r>
              <a:rPr lang="en-US" altLang="pt-BR" dirty="0"/>
              <a:t> latches</a:t>
            </a:r>
          </a:p>
          <a:p>
            <a:pPr lvl="2" eaLnBrk="1" hangingPunct="1"/>
            <a:r>
              <a:rPr lang="en-US" altLang="pt-BR" dirty="0" err="1"/>
              <a:t>Clk_B</a:t>
            </a:r>
            <a:r>
              <a:rPr lang="en-US" altLang="pt-BR" dirty="0"/>
              <a:t> – o </a:t>
            </a:r>
            <a:r>
              <a:rPr lang="en-US" altLang="pt-BR" dirty="0" err="1"/>
              <a:t>sinal</a:t>
            </a:r>
            <a:r>
              <a:rPr lang="en-US" altLang="pt-BR" dirty="0"/>
              <a:t> </a:t>
            </a:r>
            <a:r>
              <a:rPr lang="en-US" altLang="pt-BR" dirty="0" err="1"/>
              <a:t>deve</a:t>
            </a:r>
            <a:r>
              <a:rPr lang="en-US" altLang="pt-BR" dirty="0"/>
              <a:t> </a:t>
            </a:r>
            <a:r>
              <a:rPr lang="en-US" altLang="pt-BR" dirty="0" err="1"/>
              <a:t>viajar</a:t>
            </a:r>
            <a:r>
              <a:rPr lang="en-US" altLang="pt-BR" dirty="0"/>
              <a:t> por </a:t>
            </a:r>
            <a:r>
              <a:rPr lang="en-US" altLang="pt-BR" dirty="0" err="1"/>
              <a:t>menos</a:t>
            </a:r>
            <a:r>
              <a:rPr lang="en-US" altLang="pt-BR" dirty="0"/>
              <a:t> latches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41D04113-4A9E-40C3-9B80-87E0D4B34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3830639"/>
            <a:ext cx="5765800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45" name="Text Box 17">
            <a:extLst>
              <a:ext uri="{FF2B5EF4-FFF2-40B4-BE49-F238E27FC236}">
                <a16:creationId xmlns:a16="http://schemas.microsoft.com/office/drawing/2014/main" id="{4758B2C3-FCBC-42BD-91FF-84E3A81F1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76146" name="Text Box 18">
            <a:extLst>
              <a:ext uri="{FF2B5EF4-FFF2-40B4-BE49-F238E27FC236}">
                <a16:creationId xmlns:a16="http://schemas.microsoft.com/office/drawing/2014/main" id="{1D5E9EBA-F04B-4677-A6FF-692B159C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7338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1?</a:t>
            </a:r>
          </a:p>
        </p:txBody>
      </p:sp>
      <p:sp>
        <p:nvSpPr>
          <p:cNvPr id="176147" name="Text Box 19">
            <a:extLst>
              <a:ext uri="{FF2B5EF4-FFF2-40B4-BE49-F238E27FC236}">
                <a16:creationId xmlns:a16="http://schemas.microsoft.com/office/drawing/2014/main" id="{5305DE2B-878E-4F2B-A168-F147A5BFC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1?</a:t>
            </a:r>
          </a:p>
        </p:txBody>
      </p:sp>
      <p:sp>
        <p:nvSpPr>
          <p:cNvPr id="176148" name="Text Box 20">
            <a:extLst>
              <a:ext uri="{FF2B5EF4-FFF2-40B4-BE49-F238E27FC236}">
                <a16:creationId xmlns:a16="http://schemas.microsoft.com/office/drawing/2014/main" id="{228A91B7-87CA-43D6-A3B0-CEBD8248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338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5" grpId="0"/>
      <p:bldP spid="176146" grpId="0"/>
      <p:bldP spid="176147" grpId="0"/>
      <p:bldP spid="176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1A380CB6-8CC9-4B17-BF70-0D6D4E874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EB8C299-7FE4-45F6-8962-B2678F58D0D6}" type="slidenum">
              <a:rPr lang="en-US" altLang="pt-BR" sz="1400"/>
              <a:pPr eaLnBrk="1" hangingPunct="1"/>
              <a:t>14</a:t>
            </a:fld>
            <a:endParaRPr lang="en-US" altLang="pt-BR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FED787F-5760-4B85-82C8-38DD9298E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Problema</a:t>
            </a:r>
            <a:r>
              <a:rPr lang="en-US" altLang="pt-BR" dirty="0"/>
              <a:t> com Latch D </a:t>
            </a:r>
            <a:r>
              <a:rPr lang="en-US" altLang="pt-BR" dirty="0" err="1"/>
              <a:t>sensível</a:t>
            </a:r>
            <a:r>
              <a:rPr lang="en-US" altLang="pt-BR" dirty="0"/>
              <a:t> </a:t>
            </a:r>
            <a:r>
              <a:rPr lang="en-US" altLang="pt-BR" dirty="0" err="1"/>
              <a:t>ao</a:t>
            </a:r>
            <a:r>
              <a:rPr lang="en-US" altLang="pt-BR" dirty="0"/>
              <a:t> </a:t>
            </a:r>
            <a:r>
              <a:rPr lang="en-US" altLang="pt-BR" dirty="0" err="1"/>
              <a:t>nível</a:t>
            </a:r>
            <a:endParaRPr lang="en-US" altLang="pt-BR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A7F843D-F2CF-4FB7-997E-AECBD6173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529638" cy="1066800"/>
          </a:xfrm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37892" name="Freeform 194">
            <a:extLst>
              <a:ext uri="{FF2B5EF4-FFF2-40B4-BE49-F238E27FC236}">
                <a16:creationId xmlns:a16="http://schemas.microsoft.com/office/drawing/2014/main" id="{AD3F1949-48FC-44A2-A320-810CBB325C23}"/>
              </a:ext>
            </a:extLst>
          </p:cNvPr>
          <p:cNvSpPr>
            <a:spLocks/>
          </p:cNvSpPr>
          <p:nvPr/>
        </p:nvSpPr>
        <p:spPr bwMode="auto">
          <a:xfrm>
            <a:off x="6048375" y="1235076"/>
            <a:ext cx="2787650" cy="2232025"/>
          </a:xfrm>
          <a:custGeom>
            <a:avLst/>
            <a:gdLst>
              <a:gd name="T0" fmla="*/ 0 w 1756"/>
              <a:gd name="T1" fmla="*/ 2147483647 h 1406"/>
              <a:gd name="T2" fmla="*/ 0 w 1756"/>
              <a:gd name="T3" fmla="*/ 0 h 1406"/>
              <a:gd name="T4" fmla="*/ 2147483647 w 1756"/>
              <a:gd name="T5" fmla="*/ 0 h 1406"/>
              <a:gd name="T6" fmla="*/ 2147483647 w 1756"/>
              <a:gd name="T7" fmla="*/ 2147483647 h 1406"/>
              <a:gd name="T8" fmla="*/ 0 w 1756"/>
              <a:gd name="T9" fmla="*/ 2147483647 h 1406"/>
              <a:gd name="T10" fmla="*/ 0 w 1756"/>
              <a:gd name="T11" fmla="*/ 2147483647 h 1406"/>
              <a:gd name="T12" fmla="*/ 0 w 1756"/>
              <a:gd name="T13" fmla="*/ 2147483647 h 14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56"/>
              <a:gd name="T22" fmla="*/ 0 h 1406"/>
              <a:gd name="T23" fmla="*/ 1756 w 1756"/>
              <a:gd name="T24" fmla="*/ 1406 h 14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56" h="1406">
                <a:moveTo>
                  <a:pt x="0" y="638"/>
                </a:moveTo>
                <a:lnTo>
                  <a:pt x="0" y="0"/>
                </a:lnTo>
                <a:lnTo>
                  <a:pt x="1756" y="0"/>
                </a:lnTo>
                <a:lnTo>
                  <a:pt x="1756" y="1406"/>
                </a:lnTo>
                <a:lnTo>
                  <a:pt x="0" y="1406"/>
                </a:lnTo>
                <a:lnTo>
                  <a:pt x="0" y="731"/>
                </a:lnTo>
                <a:lnTo>
                  <a:pt x="0" y="638"/>
                </a:lnTo>
                <a:close/>
              </a:path>
            </a:pathLst>
          </a:cu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893" name="Line 195">
            <a:extLst>
              <a:ext uri="{FF2B5EF4-FFF2-40B4-BE49-F238E27FC236}">
                <a16:creationId xmlns:a16="http://schemas.microsoft.com/office/drawing/2014/main" id="{D88DF878-078D-4E86-8243-651BA1E12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13" y="1911350"/>
            <a:ext cx="374650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894" name="Oval 196">
            <a:extLst>
              <a:ext uri="{FF2B5EF4-FFF2-40B4-BE49-F238E27FC236}">
                <a16:creationId xmlns:a16="http://schemas.microsoft.com/office/drawing/2014/main" id="{12626960-C7E8-494C-A5AB-A14E437B5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825" y="1878014"/>
            <a:ext cx="77788" cy="7143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5" name="Oval 197">
            <a:extLst>
              <a:ext uri="{FF2B5EF4-FFF2-40B4-BE49-F238E27FC236}">
                <a16:creationId xmlns:a16="http://schemas.microsoft.com/office/drawing/2014/main" id="{73ADF0EE-2118-4452-B0A9-3DC7658E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825" y="2906714"/>
            <a:ext cx="77788" cy="7778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6" name="Oval 198">
            <a:extLst>
              <a:ext uri="{FF2B5EF4-FFF2-40B4-BE49-F238E27FC236}">
                <a16:creationId xmlns:a16="http://schemas.microsoft.com/office/drawing/2014/main" id="{8332866E-6D91-45A5-BD43-3621F947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2390775"/>
            <a:ext cx="76200" cy="7620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7" name="Oval 199">
            <a:extLst>
              <a:ext uri="{FF2B5EF4-FFF2-40B4-BE49-F238E27FC236}">
                <a16:creationId xmlns:a16="http://schemas.microsoft.com/office/drawing/2014/main" id="{6B4EB339-54BA-47F7-A19A-9BF75F32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1609725"/>
            <a:ext cx="77788" cy="7620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8" name="Oval 200">
            <a:extLst>
              <a:ext uri="{FF2B5EF4-FFF2-40B4-BE49-F238E27FC236}">
                <a16:creationId xmlns:a16="http://schemas.microsoft.com/office/drawing/2014/main" id="{64B8F7C5-8A22-4068-B2B8-29DA5EB6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313" y="1878014"/>
            <a:ext cx="76200" cy="77787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9" name="Line 201">
            <a:extLst>
              <a:ext uri="{FF2B5EF4-FFF2-40B4-BE49-F238E27FC236}">
                <a16:creationId xmlns:a16="http://schemas.microsoft.com/office/drawing/2014/main" id="{8DC26F11-77D7-45D7-BC54-FC8C15188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3276" y="3076575"/>
            <a:ext cx="715963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00" name="Line 202">
            <a:extLst>
              <a:ext uri="{FF2B5EF4-FFF2-40B4-BE49-F238E27FC236}">
                <a16:creationId xmlns:a16="http://schemas.microsoft.com/office/drawing/2014/main" id="{F80DE39C-8203-4F75-8C6E-C30FAC6FF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3100" y="2482850"/>
            <a:ext cx="65088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01" name="Freeform 203">
            <a:extLst>
              <a:ext uri="{FF2B5EF4-FFF2-40B4-BE49-F238E27FC236}">
                <a16:creationId xmlns:a16="http://schemas.microsoft.com/office/drawing/2014/main" id="{24E76AAF-DFE6-44C1-BD4F-F43769633823}"/>
              </a:ext>
            </a:extLst>
          </p:cNvPr>
          <p:cNvSpPr>
            <a:spLocks/>
          </p:cNvSpPr>
          <p:nvPr/>
        </p:nvSpPr>
        <p:spPr bwMode="auto">
          <a:xfrm>
            <a:off x="8418514" y="2482851"/>
            <a:ext cx="649287" cy="468313"/>
          </a:xfrm>
          <a:custGeom>
            <a:avLst/>
            <a:gdLst>
              <a:gd name="T0" fmla="*/ 0 w 409"/>
              <a:gd name="T1" fmla="*/ 2147483647 h 295"/>
              <a:gd name="T2" fmla="*/ 2147483647 w 409"/>
              <a:gd name="T3" fmla="*/ 2147483647 h 295"/>
              <a:gd name="T4" fmla="*/ 2147483647 w 409"/>
              <a:gd name="T5" fmla="*/ 0 h 295"/>
              <a:gd name="T6" fmla="*/ 2147483647 w 409"/>
              <a:gd name="T7" fmla="*/ 0 h 295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295"/>
              <a:gd name="T14" fmla="*/ 409 w 409"/>
              <a:gd name="T15" fmla="*/ 295 h 2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295">
                <a:moveTo>
                  <a:pt x="0" y="291"/>
                </a:moveTo>
                <a:lnTo>
                  <a:pt x="308" y="295"/>
                </a:lnTo>
                <a:lnTo>
                  <a:pt x="308" y="0"/>
                </a:lnTo>
                <a:lnTo>
                  <a:pt x="409" y="0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02" name="Oval 204">
            <a:extLst>
              <a:ext uri="{FF2B5EF4-FFF2-40B4-BE49-F238E27FC236}">
                <a16:creationId xmlns:a16="http://schemas.microsoft.com/office/drawing/2014/main" id="{8F340D89-48CC-4F60-9371-33F1C270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313" y="2906714"/>
            <a:ext cx="76200" cy="77787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03" name="Freeform 205">
            <a:extLst>
              <a:ext uri="{FF2B5EF4-FFF2-40B4-BE49-F238E27FC236}">
                <a16:creationId xmlns:a16="http://schemas.microsoft.com/office/drawing/2014/main" id="{3F7C3904-126B-4CA4-8E7E-B821547A8F79}"/>
              </a:ext>
            </a:extLst>
          </p:cNvPr>
          <p:cNvSpPr>
            <a:spLocks/>
          </p:cNvSpPr>
          <p:nvPr/>
        </p:nvSpPr>
        <p:spPr bwMode="auto">
          <a:xfrm>
            <a:off x="7450139" y="1917700"/>
            <a:ext cx="1220787" cy="895350"/>
          </a:xfrm>
          <a:custGeom>
            <a:avLst/>
            <a:gdLst>
              <a:gd name="T0" fmla="*/ 2147483647 w 769"/>
              <a:gd name="T1" fmla="*/ 0 h 564"/>
              <a:gd name="T2" fmla="*/ 2147483647 w 769"/>
              <a:gd name="T3" fmla="*/ 2147483647 h 564"/>
              <a:gd name="T4" fmla="*/ 0 w 769"/>
              <a:gd name="T5" fmla="*/ 2147483647 h 564"/>
              <a:gd name="T6" fmla="*/ 0 w 769"/>
              <a:gd name="T7" fmla="*/ 2147483647 h 564"/>
              <a:gd name="T8" fmla="*/ 2147483647 w 769"/>
              <a:gd name="T9" fmla="*/ 2147483647 h 5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64"/>
              <a:gd name="T17" fmla="*/ 769 w 769"/>
              <a:gd name="T18" fmla="*/ 564 h 5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64">
                <a:moveTo>
                  <a:pt x="769" y="0"/>
                </a:moveTo>
                <a:lnTo>
                  <a:pt x="769" y="214"/>
                </a:lnTo>
                <a:lnTo>
                  <a:pt x="0" y="429"/>
                </a:lnTo>
                <a:lnTo>
                  <a:pt x="0" y="564"/>
                </a:lnTo>
                <a:lnTo>
                  <a:pt x="264" y="564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04" name="Freeform 206">
            <a:extLst>
              <a:ext uri="{FF2B5EF4-FFF2-40B4-BE49-F238E27FC236}">
                <a16:creationId xmlns:a16="http://schemas.microsoft.com/office/drawing/2014/main" id="{AD3E8BCF-5E00-44EB-B23F-7A59D1EAA457}"/>
              </a:ext>
            </a:extLst>
          </p:cNvPr>
          <p:cNvSpPr>
            <a:spLocks/>
          </p:cNvSpPr>
          <p:nvPr/>
        </p:nvSpPr>
        <p:spPr bwMode="auto">
          <a:xfrm>
            <a:off x="7450139" y="2043114"/>
            <a:ext cx="1220787" cy="896937"/>
          </a:xfrm>
          <a:custGeom>
            <a:avLst/>
            <a:gdLst>
              <a:gd name="T0" fmla="*/ 2147483647 w 769"/>
              <a:gd name="T1" fmla="*/ 0 h 565"/>
              <a:gd name="T2" fmla="*/ 0 w 769"/>
              <a:gd name="T3" fmla="*/ 0 h 565"/>
              <a:gd name="T4" fmla="*/ 0 w 769"/>
              <a:gd name="T5" fmla="*/ 2147483647 h 565"/>
              <a:gd name="T6" fmla="*/ 2147483647 w 769"/>
              <a:gd name="T7" fmla="*/ 2147483647 h 565"/>
              <a:gd name="T8" fmla="*/ 2147483647 w 769"/>
              <a:gd name="T9" fmla="*/ 2147483647 h 5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65"/>
              <a:gd name="T17" fmla="*/ 769 w 769"/>
              <a:gd name="T18" fmla="*/ 565 h 5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65">
                <a:moveTo>
                  <a:pt x="264" y="0"/>
                </a:moveTo>
                <a:lnTo>
                  <a:pt x="0" y="0"/>
                </a:lnTo>
                <a:lnTo>
                  <a:pt x="0" y="135"/>
                </a:lnTo>
                <a:lnTo>
                  <a:pt x="769" y="350"/>
                </a:lnTo>
                <a:lnTo>
                  <a:pt x="769" y="565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05" name="Rectangle 207">
            <a:extLst>
              <a:ext uri="{FF2B5EF4-FFF2-40B4-BE49-F238E27FC236}">
                <a16:creationId xmlns:a16="http://schemas.microsoft.com/office/drawing/2014/main" id="{9B2494BD-6717-4CB7-801A-1A224C003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225" y="2897188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R2</a:t>
            </a:r>
            <a:endParaRPr lang="en-US" altLang="pt-BR"/>
          </a:p>
        </p:txBody>
      </p:sp>
      <p:sp>
        <p:nvSpPr>
          <p:cNvPr id="37906" name="Rectangle 208">
            <a:extLst>
              <a:ext uri="{FF2B5EF4-FFF2-40B4-BE49-F238E27FC236}">
                <a16:creationId xmlns:a16="http://schemas.microsoft.com/office/drawing/2014/main" id="{3835A8CD-5C2F-450A-949E-0959732F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1603375"/>
            <a:ext cx="1875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S2</a:t>
            </a:r>
            <a:endParaRPr lang="en-US" altLang="pt-BR"/>
          </a:p>
        </p:txBody>
      </p:sp>
      <p:sp>
        <p:nvSpPr>
          <p:cNvPr id="37907" name="Rectangle 209">
            <a:extLst>
              <a:ext uri="{FF2B5EF4-FFF2-40B4-BE49-F238E27FC236}">
                <a16:creationId xmlns:a16="http://schemas.microsoft.com/office/drawing/2014/main" id="{93654E2F-7BC3-476D-8C62-BDF3C426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1452563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D2</a:t>
            </a:r>
            <a:endParaRPr lang="en-US" altLang="pt-BR"/>
          </a:p>
        </p:txBody>
      </p:sp>
      <p:sp>
        <p:nvSpPr>
          <p:cNvPr id="37908" name="Rectangle 210">
            <a:extLst>
              <a:ext uri="{FF2B5EF4-FFF2-40B4-BE49-F238E27FC236}">
                <a16:creationId xmlns:a16="http://schemas.microsoft.com/office/drawing/2014/main" id="{4B90F9C4-104A-46F6-8DEB-ABD438E7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2243138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C2</a:t>
            </a:r>
            <a:endParaRPr lang="en-US" altLang="pt-BR"/>
          </a:p>
        </p:txBody>
      </p:sp>
      <p:sp>
        <p:nvSpPr>
          <p:cNvPr id="37909" name="Rectangle 211">
            <a:extLst>
              <a:ext uri="{FF2B5EF4-FFF2-40B4-BE49-F238E27FC236}">
                <a16:creationId xmlns:a16="http://schemas.microsoft.com/office/drawing/2014/main" id="{07C4BE6E-194F-477F-8DDD-08906D19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6" y="1293813"/>
            <a:ext cx="4776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D latch</a:t>
            </a:r>
            <a:endParaRPr lang="en-US" altLang="pt-BR"/>
          </a:p>
        </p:txBody>
      </p:sp>
      <p:sp>
        <p:nvSpPr>
          <p:cNvPr id="37910" name="Rectangle 212">
            <a:extLst>
              <a:ext uri="{FF2B5EF4-FFF2-40B4-BE49-F238E27FC236}">
                <a16:creationId xmlns:a16="http://schemas.microsoft.com/office/drawing/2014/main" id="{EBD422F7-D135-40B2-8A3C-A08FBC21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0" y="2954338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Q2</a:t>
            </a:r>
            <a:endParaRPr lang="en-US" altLang="pt-BR"/>
          </a:p>
        </p:txBody>
      </p:sp>
      <p:sp>
        <p:nvSpPr>
          <p:cNvPr id="37911" name="Rectangle 213">
            <a:extLst>
              <a:ext uri="{FF2B5EF4-FFF2-40B4-BE49-F238E27FC236}">
                <a16:creationId xmlns:a16="http://schemas.microsoft.com/office/drawing/2014/main" id="{B30E7EB8-F17C-4B36-BA53-98F73B1C0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413" y="2408238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D4</a:t>
            </a:r>
            <a:endParaRPr lang="en-US" altLang="pt-BR"/>
          </a:p>
        </p:txBody>
      </p:sp>
      <p:sp>
        <p:nvSpPr>
          <p:cNvPr id="37912" name="Rectangle 214">
            <a:extLst>
              <a:ext uri="{FF2B5EF4-FFF2-40B4-BE49-F238E27FC236}">
                <a16:creationId xmlns:a16="http://schemas.microsoft.com/office/drawing/2014/main" id="{7AE9412D-B00C-4D71-A440-0312D687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413" y="2709863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C4</a:t>
            </a:r>
            <a:endParaRPr lang="en-US" altLang="pt-BR"/>
          </a:p>
        </p:txBody>
      </p:sp>
      <p:sp>
        <p:nvSpPr>
          <p:cNvPr id="37913" name="Rectangle 215">
            <a:extLst>
              <a:ext uri="{FF2B5EF4-FFF2-40B4-BE49-F238E27FC236}">
                <a16:creationId xmlns:a16="http://schemas.microsoft.com/office/drawing/2014/main" id="{FB137A68-C09A-4B01-975B-76686C0D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950" y="2408238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Q4</a:t>
            </a:r>
            <a:endParaRPr lang="en-US" altLang="pt-BR"/>
          </a:p>
        </p:txBody>
      </p:sp>
      <p:sp>
        <p:nvSpPr>
          <p:cNvPr id="37914" name="Line 216">
            <a:extLst>
              <a:ext uri="{FF2B5EF4-FFF2-40B4-BE49-F238E27FC236}">
                <a16:creationId xmlns:a16="http://schemas.microsoft.com/office/drawing/2014/main" id="{A97AA601-0655-4579-BE05-AB1A3B1EC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938" y="1779588"/>
            <a:ext cx="495300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15" name="Freeform 217">
            <a:extLst>
              <a:ext uri="{FF2B5EF4-FFF2-40B4-BE49-F238E27FC236}">
                <a16:creationId xmlns:a16="http://schemas.microsoft.com/office/drawing/2014/main" id="{90ABDA1A-C6C2-4B5B-AE91-3859B617739B}"/>
              </a:ext>
            </a:extLst>
          </p:cNvPr>
          <p:cNvSpPr>
            <a:spLocks/>
          </p:cNvSpPr>
          <p:nvPr/>
        </p:nvSpPr>
        <p:spPr bwMode="auto">
          <a:xfrm>
            <a:off x="6592888" y="1911351"/>
            <a:ext cx="165100" cy="1033463"/>
          </a:xfrm>
          <a:custGeom>
            <a:avLst/>
            <a:gdLst>
              <a:gd name="T0" fmla="*/ 2147483647 w 104"/>
              <a:gd name="T1" fmla="*/ 2147483647 h 651"/>
              <a:gd name="T2" fmla="*/ 0 w 104"/>
              <a:gd name="T3" fmla="*/ 2147483647 h 651"/>
              <a:gd name="T4" fmla="*/ 0 w 104"/>
              <a:gd name="T5" fmla="*/ 2147483647 h 651"/>
              <a:gd name="T6" fmla="*/ 0 w 104"/>
              <a:gd name="T7" fmla="*/ 0 h 651"/>
              <a:gd name="T8" fmla="*/ 2147483647 w 104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651"/>
              <a:gd name="T17" fmla="*/ 104 w 104"/>
              <a:gd name="T18" fmla="*/ 651 h 6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651">
                <a:moveTo>
                  <a:pt x="104" y="651"/>
                </a:moveTo>
                <a:lnTo>
                  <a:pt x="0" y="651"/>
                </a:lnTo>
                <a:lnTo>
                  <a:pt x="0" y="35"/>
                </a:lnTo>
                <a:lnTo>
                  <a:pt x="0" y="0"/>
                </a:lnTo>
                <a:lnTo>
                  <a:pt x="104" y="0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16" name="Freeform 218">
            <a:extLst>
              <a:ext uri="{FF2B5EF4-FFF2-40B4-BE49-F238E27FC236}">
                <a16:creationId xmlns:a16="http://schemas.microsoft.com/office/drawing/2014/main" id="{EB1F9D10-9D6B-41D7-A874-D20E0EE32F7C}"/>
              </a:ext>
            </a:extLst>
          </p:cNvPr>
          <p:cNvSpPr>
            <a:spLocks/>
          </p:cNvSpPr>
          <p:nvPr/>
        </p:nvSpPr>
        <p:spPr bwMode="auto">
          <a:xfrm>
            <a:off x="7802563" y="1652589"/>
            <a:ext cx="533400" cy="528637"/>
          </a:xfrm>
          <a:custGeom>
            <a:avLst/>
            <a:gdLst>
              <a:gd name="T0" fmla="*/ 2147483647 w 97"/>
              <a:gd name="T1" fmla="*/ 2147483647 h 96"/>
              <a:gd name="T2" fmla="*/ 0 w 97"/>
              <a:gd name="T3" fmla="*/ 2147483647 h 96"/>
              <a:gd name="T4" fmla="*/ 2147483647 w 97"/>
              <a:gd name="T5" fmla="*/ 2147483647 h 96"/>
              <a:gd name="T6" fmla="*/ 2147483647 w 97"/>
              <a:gd name="T7" fmla="*/ 2147483647 h 96"/>
              <a:gd name="T8" fmla="*/ 0 w 97"/>
              <a:gd name="T9" fmla="*/ 0 h 96"/>
              <a:gd name="T10" fmla="*/ 2147483647 w 97"/>
              <a:gd name="T11" fmla="*/ 2147483647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96"/>
              <a:gd name="T20" fmla="*/ 97 w 97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96">
                <a:moveTo>
                  <a:pt x="97" y="48"/>
                </a:moveTo>
                <a:cubicBezTo>
                  <a:pt x="97" y="48"/>
                  <a:pt x="74" y="96"/>
                  <a:pt x="0" y="96"/>
                </a:cubicBezTo>
                <a:cubicBezTo>
                  <a:pt x="0" y="96"/>
                  <a:pt x="14" y="90"/>
                  <a:pt x="14" y="48"/>
                </a:cubicBezTo>
                <a:cubicBezTo>
                  <a:pt x="14" y="47"/>
                  <a:pt x="14" y="47"/>
                  <a:pt x="14" y="47"/>
                </a:cubicBezTo>
                <a:cubicBezTo>
                  <a:pt x="14" y="5"/>
                  <a:pt x="0" y="0"/>
                  <a:pt x="0" y="0"/>
                </a:cubicBezTo>
                <a:cubicBezTo>
                  <a:pt x="74" y="0"/>
                  <a:pt x="97" y="48"/>
                  <a:pt x="97" y="48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17" name="Freeform 219">
            <a:extLst>
              <a:ext uri="{FF2B5EF4-FFF2-40B4-BE49-F238E27FC236}">
                <a16:creationId xmlns:a16="http://schemas.microsoft.com/office/drawing/2014/main" id="{1398997A-8314-499E-9695-9F8E54BC4EB7}"/>
              </a:ext>
            </a:extLst>
          </p:cNvPr>
          <p:cNvSpPr>
            <a:spLocks/>
          </p:cNvSpPr>
          <p:nvPr/>
        </p:nvSpPr>
        <p:spPr bwMode="auto">
          <a:xfrm>
            <a:off x="7802563" y="2681289"/>
            <a:ext cx="533400" cy="528637"/>
          </a:xfrm>
          <a:custGeom>
            <a:avLst/>
            <a:gdLst>
              <a:gd name="T0" fmla="*/ 2147483647 w 97"/>
              <a:gd name="T1" fmla="*/ 2147483647 h 96"/>
              <a:gd name="T2" fmla="*/ 0 w 97"/>
              <a:gd name="T3" fmla="*/ 0 h 96"/>
              <a:gd name="T4" fmla="*/ 2147483647 w 97"/>
              <a:gd name="T5" fmla="*/ 2147483647 h 96"/>
              <a:gd name="T6" fmla="*/ 2147483647 w 97"/>
              <a:gd name="T7" fmla="*/ 2147483647 h 96"/>
              <a:gd name="T8" fmla="*/ 0 w 97"/>
              <a:gd name="T9" fmla="*/ 2147483647 h 96"/>
              <a:gd name="T10" fmla="*/ 2147483647 w 97"/>
              <a:gd name="T11" fmla="*/ 2147483647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96"/>
              <a:gd name="T20" fmla="*/ 97 w 97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96">
                <a:moveTo>
                  <a:pt x="97" y="48"/>
                </a:moveTo>
                <a:cubicBezTo>
                  <a:pt x="97" y="48"/>
                  <a:pt x="74" y="0"/>
                  <a:pt x="0" y="0"/>
                </a:cubicBezTo>
                <a:cubicBezTo>
                  <a:pt x="0" y="0"/>
                  <a:pt x="14" y="5"/>
                  <a:pt x="14" y="48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91"/>
                  <a:pt x="0" y="96"/>
                  <a:pt x="0" y="96"/>
                </a:cubicBezTo>
                <a:cubicBezTo>
                  <a:pt x="74" y="96"/>
                  <a:pt x="97" y="48"/>
                  <a:pt x="97" y="48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18" name="Freeform 220">
            <a:extLst>
              <a:ext uri="{FF2B5EF4-FFF2-40B4-BE49-F238E27FC236}">
                <a16:creationId xmlns:a16="http://schemas.microsoft.com/office/drawing/2014/main" id="{E792EFD5-A2C8-4E1C-A690-D136342BC4D3}"/>
              </a:ext>
            </a:extLst>
          </p:cNvPr>
          <p:cNvSpPr>
            <a:spLocks/>
          </p:cNvSpPr>
          <p:nvPr/>
        </p:nvSpPr>
        <p:spPr bwMode="auto">
          <a:xfrm>
            <a:off x="6757989" y="2813050"/>
            <a:ext cx="604837" cy="533400"/>
          </a:xfrm>
          <a:custGeom>
            <a:avLst/>
            <a:gdLst>
              <a:gd name="T0" fmla="*/ 0 w 110"/>
              <a:gd name="T1" fmla="*/ 2147483647 h 97"/>
              <a:gd name="T2" fmla="*/ 2147483647 w 110"/>
              <a:gd name="T3" fmla="*/ 2147483647 h 97"/>
              <a:gd name="T4" fmla="*/ 2147483647 w 110"/>
              <a:gd name="T5" fmla="*/ 2147483647 h 97"/>
              <a:gd name="T6" fmla="*/ 2147483647 w 110"/>
              <a:gd name="T7" fmla="*/ 0 h 97"/>
              <a:gd name="T8" fmla="*/ 0 w 110"/>
              <a:gd name="T9" fmla="*/ 0 h 97"/>
              <a:gd name="T10" fmla="*/ 0 w 110"/>
              <a:gd name="T11" fmla="*/ 2147483647 h 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0"/>
              <a:gd name="T19" fmla="*/ 0 h 97"/>
              <a:gd name="T20" fmla="*/ 110 w 110"/>
              <a:gd name="T21" fmla="*/ 97 h 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0" h="97">
                <a:moveTo>
                  <a:pt x="0" y="97"/>
                </a:moveTo>
                <a:cubicBezTo>
                  <a:pt x="62" y="97"/>
                  <a:pt x="62" y="97"/>
                  <a:pt x="62" y="97"/>
                </a:cubicBezTo>
                <a:cubicBezTo>
                  <a:pt x="89" y="97"/>
                  <a:pt x="110" y="75"/>
                  <a:pt x="110" y="49"/>
                </a:cubicBezTo>
                <a:cubicBezTo>
                  <a:pt x="110" y="22"/>
                  <a:pt x="89" y="0"/>
                  <a:pt x="62" y="0"/>
                </a:cubicBezTo>
                <a:cubicBezTo>
                  <a:pt x="0" y="0"/>
                  <a:pt x="0" y="0"/>
                  <a:pt x="0" y="0"/>
                </a:cubicBezTo>
                <a:lnTo>
                  <a:pt x="0" y="97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19" name="Freeform 221">
            <a:extLst>
              <a:ext uri="{FF2B5EF4-FFF2-40B4-BE49-F238E27FC236}">
                <a16:creationId xmlns:a16="http://schemas.microsoft.com/office/drawing/2014/main" id="{3F82E7C8-361C-47FB-9C34-F2C58A9F2C2D}"/>
              </a:ext>
            </a:extLst>
          </p:cNvPr>
          <p:cNvSpPr>
            <a:spLocks/>
          </p:cNvSpPr>
          <p:nvPr/>
        </p:nvSpPr>
        <p:spPr bwMode="auto">
          <a:xfrm>
            <a:off x="6313488" y="3005138"/>
            <a:ext cx="444500" cy="209550"/>
          </a:xfrm>
          <a:custGeom>
            <a:avLst/>
            <a:gdLst>
              <a:gd name="T0" fmla="*/ 0 w 280"/>
              <a:gd name="T1" fmla="*/ 0 h 132"/>
              <a:gd name="T2" fmla="*/ 0 w 280"/>
              <a:gd name="T3" fmla="*/ 2147483647 h 132"/>
              <a:gd name="T4" fmla="*/ 0 w 280"/>
              <a:gd name="T5" fmla="*/ 2147483647 h 132"/>
              <a:gd name="T6" fmla="*/ 2147483647 w 280"/>
              <a:gd name="T7" fmla="*/ 2147483647 h 132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132"/>
              <a:gd name="T14" fmla="*/ 280 w 280"/>
              <a:gd name="T15" fmla="*/ 132 h 1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132">
                <a:moveTo>
                  <a:pt x="0" y="0"/>
                </a:moveTo>
                <a:lnTo>
                  <a:pt x="0" y="118"/>
                </a:lnTo>
                <a:lnTo>
                  <a:pt x="0" y="132"/>
                </a:lnTo>
                <a:lnTo>
                  <a:pt x="280" y="132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20" name="Line 222">
            <a:extLst>
              <a:ext uri="{FF2B5EF4-FFF2-40B4-BE49-F238E27FC236}">
                <a16:creationId xmlns:a16="http://schemas.microsoft.com/office/drawing/2014/main" id="{3D372FEC-A63A-44F6-A31E-D2B4EB22A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3488" y="1652588"/>
            <a:ext cx="0" cy="1001712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21" name="Freeform 223">
            <a:extLst>
              <a:ext uri="{FF2B5EF4-FFF2-40B4-BE49-F238E27FC236}">
                <a16:creationId xmlns:a16="http://schemas.microsoft.com/office/drawing/2014/main" id="{3B60BC40-D24A-48E1-8F8C-5112F9775E87}"/>
              </a:ext>
            </a:extLst>
          </p:cNvPr>
          <p:cNvSpPr>
            <a:spLocks/>
          </p:cNvSpPr>
          <p:nvPr/>
        </p:nvSpPr>
        <p:spPr bwMode="auto">
          <a:xfrm>
            <a:off x="6108700" y="2659064"/>
            <a:ext cx="407988" cy="319087"/>
          </a:xfrm>
          <a:custGeom>
            <a:avLst/>
            <a:gdLst>
              <a:gd name="T0" fmla="*/ 0 w 257"/>
              <a:gd name="T1" fmla="*/ 0 h 201"/>
              <a:gd name="T2" fmla="*/ 2147483647 w 257"/>
              <a:gd name="T3" fmla="*/ 2147483647 h 201"/>
              <a:gd name="T4" fmla="*/ 2147483647 w 257"/>
              <a:gd name="T5" fmla="*/ 0 h 201"/>
              <a:gd name="T6" fmla="*/ 0 w 257"/>
              <a:gd name="T7" fmla="*/ 0 h 201"/>
              <a:gd name="T8" fmla="*/ 0 60000 65536"/>
              <a:gd name="T9" fmla="*/ 0 60000 65536"/>
              <a:gd name="T10" fmla="*/ 0 60000 65536"/>
              <a:gd name="T11" fmla="*/ 0 60000 65536"/>
              <a:gd name="T12" fmla="*/ 0 w 257"/>
              <a:gd name="T13" fmla="*/ 0 h 201"/>
              <a:gd name="T14" fmla="*/ 257 w 257"/>
              <a:gd name="T15" fmla="*/ 201 h 2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7" h="201">
                <a:moveTo>
                  <a:pt x="0" y="0"/>
                </a:moveTo>
                <a:lnTo>
                  <a:pt x="129" y="201"/>
                </a:lnTo>
                <a:lnTo>
                  <a:pt x="2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22" name="Oval 224">
            <a:extLst>
              <a:ext uri="{FF2B5EF4-FFF2-40B4-BE49-F238E27FC236}">
                <a16:creationId xmlns:a16="http://schemas.microsoft.com/office/drawing/2014/main" id="{D023EB2E-4FAF-4BB3-8221-708867E4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2984500"/>
            <a:ext cx="77788" cy="76200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23" name="Rectangle 225">
            <a:extLst>
              <a:ext uri="{FF2B5EF4-FFF2-40B4-BE49-F238E27FC236}">
                <a16:creationId xmlns:a16="http://schemas.microsoft.com/office/drawing/2014/main" id="{D7FE2DBA-8C94-4547-B01B-296E55B7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1" y="1235076"/>
            <a:ext cx="2805113" cy="223202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24" name="Line 226">
            <a:extLst>
              <a:ext uri="{FF2B5EF4-FFF2-40B4-BE49-F238E27FC236}">
                <a16:creationId xmlns:a16="http://schemas.microsoft.com/office/drawing/2014/main" id="{7B58637C-7FE7-4537-A742-C3CE0A157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1911350"/>
            <a:ext cx="368300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25" name="Oval 227">
            <a:extLst>
              <a:ext uri="{FF2B5EF4-FFF2-40B4-BE49-F238E27FC236}">
                <a16:creationId xmlns:a16="http://schemas.microsoft.com/office/drawing/2014/main" id="{265F2807-FD87-45E0-ACE4-F1E50CB3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1878014"/>
            <a:ext cx="71438" cy="7143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26" name="Oval 228">
            <a:extLst>
              <a:ext uri="{FF2B5EF4-FFF2-40B4-BE49-F238E27FC236}">
                <a16:creationId xmlns:a16="http://schemas.microsoft.com/office/drawing/2014/main" id="{2A0718E9-E763-4BD5-84C9-D00347D6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2906714"/>
            <a:ext cx="71438" cy="7778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27" name="Oval 229">
            <a:extLst>
              <a:ext uri="{FF2B5EF4-FFF2-40B4-BE49-F238E27FC236}">
                <a16:creationId xmlns:a16="http://schemas.microsoft.com/office/drawing/2014/main" id="{EFB215A9-8A9F-46C8-A233-61E887F2E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2390775"/>
            <a:ext cx="76200" cy="7620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28" name="Oval 230">
            <a:extLst>
              <a:ext uri="{FF2B5EF4-FFF2-40B4-BE49-F238E27FC236}">
                <a16:creationId xmlns:a16="http://schemas.microsoft.com/office/drawing/2014/main" id="{EEDEFC43-99FD-4386-BFD5-DF0D8EB75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4" y="3538539"/>
            <a:ext cx="77787" cy="77787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29" name="Oval 231">
            <a:extLst>
              <a:ext uri="{FF2B5EF4-FFF2-40B4-BE49-F238E27FC236}">
                <a16:creationId xmlns:a16="http://schemas.microsoft.com/office/drawing/2014/main" id="{7A793624-5A3D-47B5-8B0C-BA3666A70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5" y="1609725"/>
            <a:ext cx="76200" cy="7620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30" name="Oval 232">
            <a:extLst>
              <a:ext uri="{FF2B5EF4-FFF2-40B4-BE49-F238E27FC236}">
                <a16:creationId xmlns:a16="http://schemas.microsoft.com/office/drawing/2014/main" id="{B6BC1509-B9E6-4EFE-89EE-2640539D5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1878014"/>
            <a:ext cx="71438" cy="77787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31" name="Line 233">
            <a:extLst>
              <a:ext uri="{FF2B5EF4-FFF2-40B4-BE49-F238E27FC236}">
                <a16:creationId xmlns:a16="http://schemas.microsoft.com/office/drawing/2014/main" id="{A3BA2C28-7A5B-4D24-A2D7-C1C0F81AE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9351" y="3076575"/>
            <a:ext cx="720725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32" name="Freeform 234">
            <a:extLst>
              <a:ext uri="{FF2B5EF4-FFF2-40B4-BE49-F238E27FC236}">
                <a16:creationId xmlns:a16="http://schemas.microsoft.com/office/drawing/2014/main" id="{EB184836-3CC6-4A95-B0E9-4D2651ECE766}"/>
              </a:ext>
            </a:extLst>
          </p:cNvPr>
          <p:cNvSpPr>
            <a:spLocks/>
          </p:cNvSpPr>
          <p:nvPr/>
        </p:nvSpPr>
        <p:spPr bwMode="auto">
          <a:xfrm>
            <a:off x="4959350" y="1647825"/>
            <a:ext cx="1798638" cy="1296988"/>
          </a:xfrm>
          <a:custGeom>
            <a:avLst/>
            <a:gdLst>
              <a:gd name="T0" fmla="*/ 0 w 1133"/>
              <a:gd name="T1" fmla="*/ 2147483647 h 817"/>
              <a:gd name="T2" fmla="*/ 2147483647 w 1133"/>
              <a:gd name="T3" fmla="*/ 2147483647 h 817"/>
              <a:gd name="T4" fmla="*/ 2147483647 w 1133"/>
              <a:gd name="T5" fmla="*/ 0 h 817"/>
              <a:gd name="T6" fmla="*/ 2147483647 w 1133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1133"/>
              <a:gd name="T13" fmla="*/ 0 h 817"/>
              <a:gd name="T14" fmla="*/ 1133 w 1133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3" h="817">
                <a:moveTo>
                  <a:pt x="0" y="817"/>
                </a:moveTo>
                <a:lnTo>
                  <a:pt x="399" y="817"/>
                </a:lnTo>
                <a:lnTo>
                  <a:pt x="399" y="0"/>
                </a:lnTo>
                <a:lnTo>
                  <a:pt x="1133" y="0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33" name="Oval 235">
            <a:extLst>
              <a:ext uri="{FF2B5EF4-FFF2-40B4-BE49-F238E27FC236}">
                <a16:creationId xmlns:a16="http://schemas.microsoft.com/office/drawing/2014/main" id="{1F647F64-BF3E-450A-A86B-5BFEA0E3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2906714"/>
            <a:ext cx="71438" cy="77787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34" name="Freeform 236">
            <a:extLst>
              <a:ext uri="{FF2B5EF4-FFF2-40B4-BE49-F238E27FC236}">
                <a16:creationId xmlns:a16="http://schemas.microsoft.com/office/drawing/2014/main" id="{5DDBF8C9-987C-48E0-88FE-65535100C520}"/>
              </a:ext>
            </a:extLst>
          </p:cNvPr>
          <p:cNvSpPr>
            <a:spLocks/>
          </p:cNvSpPr>
          <p:nvPr/>
        </p:nvSpPr>
        <p:spPr bwMode="auto">
          <a:xfrm>
            <a:off x="3986214" y="1917700"/>
            <a:ext cx="1220787" cy="895350"/>
          </a:xfrm>
          <a:custGeom>
            <a:avLst/>
            <a:gdLst>
              <a:gd name="T0" fmla="*/ 2147483647 w 769"/>
              <a:gd name="T1" fmla="*/ 0 h 564"/>
              <a:gd name="T2" fmla="*/ 2147483647 w 769"/>
              <a:gd name="T3" fmla="*/ 2147483647 h 564"/>
              <a:gd name="T4" fmla="*/ 0 w 769"/>
              <a:gd name="T5" fmla="*/ 2147483647 h 564"/>
              <a:gd name="T6" fmla="*/ 0 w 769"/>
              <a:gd name="T7" fmla="*/ 2147483647 h 564"/>
              <a:gd name="T8" fmla="*/ 2147483647 w 769"/>
              <a:gd name="T9" fmla="*/ 2147483647 h 5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64"/>
              <a:gd name="T17" fmla="*/ 769 w 769"/>
              <a:gd name="T18" fmla="*/ 564 h 5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64">
                <a:moveTo>
                  <a:pt x="769" y="0"/>
                </a:moveTo>
                <a:lnTo>
                  <a:pt x="769" y="214"/>
                </a:lnTo>
                <a:lnTo>
                  <a:pt x="0" y="429"/>
                </a:lnTo>
                <a:lnTo>
                  <a:pt x="0" y="564"/>
                </a:lnTo>
                <a:lnTo>
                  <a:pt x="267" y="564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35" name="Freeform 237">
            <a:extLst>
              <a:ext uri="{FF2B5EF4-FFF2-40B4-BE49-F238E27FC236}">
                <a16:creationId xmlns:a16="http://schemas.microsoft.com/office/drawing/2014/main" id="{4A63F1EB-3A55-4ABE-8DE7-3143FD01F567}"/>
              </a:ext>
            </a:extLst>
          </p:cNvPr>
          <p:cNvSpPr>
            <a:spLocks/>
          </p:cNvSpPr>
          <p:nvPr/>
        </p:nvSpPr>
        <p:spPr bwMode="auto">
          <a:xfrm>
            <a:off x="3986214" y="2043114"/>
            <a:ext cx="1220787" cy="896937"/>
          </a:xfrm>
          <a:custGeom>
            <a:avLst/>
            <a:gdLst>
              <a:gd name="T0" fmla="*/ 2147483647 w 769"/>
              <a:gd name="T1" fmla="*/ 0 h 565"/>
              <a:gd name="T2" fmla="*/ 0 w 769"/>
              <a:gd name="T3" fmla="*/ 0 h 565"/>
              <a:gd name="T4" fmla="*/ 0 w 769"/>
              <a:gd name="T5" fmla="*/ 2147483647 h 565"/>
              <a:gd name="T6" fmla="*/ 2147483647 w 769"/>
              <a:gd name="T7" fmla="*/ 2147483647 h 565"/>
              <a:gd name="T8" fmla="*/ 2147483647 w 769"/>
              <a:gd name="T9" fmla="*/ 2147483647 h 5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65"/>
              <a:gd name="T17" fmla="*/ 769 w 769"/>
              <a:gd name="T18" fmla="*/ 565 h 5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65">
                <a:moveTo>
                  <a:pt x="267" y="0"/>
                </a:moveTo>
                <a:lnTo>
                  <a:pt x="0" y="0"/>
                </a:lnTo>
                <a:lnTo>
                  <a:pt x="0" y="135"/>
                </a:lnTo>
                <a:lnTo>
                  <a:pt x="769" y="350"/>
                </a:lnTo>
                <a:lnTo>
                  <a:pt x="769" y="565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36" name="Rectangle 238">
            <a:extLst>
              <a:ext uri="{FF2B5EF4-FFF2-40B4-BE49-F238E27FC236}">
                <a16:creationId xmlns:a16="http://schemas.microsoft.com/office/drawing/2014/main" id="{BA867E0E-D3BD-41B7-9896-894CB604B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3098800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R1</a:t>
            </a:r>
            <a:endParaRPr lang="en-US" altLang="pt-BR"/>
          </a:p>
        </p:txBody>
      </p:sp>
      <p:sp>
        <p:nvSpPr>
          <p:cNvPr id="37937" name="Rectangle 239">
            <a:extLst>
              <a:ext uri="{FF2B5EF4-FFF2-40B4-BE49-F238E27FC236}">
                <a16:creationId xmlns:a16="http://schemas.microsoft.com/office/drawing/2014/main" id="{9F8C36C3-27FF-414E-9D61-BA60E92F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1603375"/>
            <a:ext cx="1875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S1</a:t>
            </a:r>
            <a:endParaRPr lang="en-US" altLang="pt-BR"/>
          </a:p>
        </p:txBody>
      </p:sp>
      <p:sp>
        <p:nvSpPr>
          <p:cNvPr id="37938" name="Rectangle 240">
            <a:extLst>
              <a:ext uri="{FF2B5EF4-FFF2-40B4-BE49-F238E27FC236}">
                <a16:creationId xmlns:a16="http://schemas.microsoft.com/office/drawing/2014/main" id="{6F57A31A-EE0B-4F2C-B13B-64B1A099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1533525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D1</a:t>
            </a:r>
            <a:endParaRPr lang="en-US" altLang="pt-BR"/>
          </a:p>
        </p:txBody>
      </p:sp>
      <p:sp>
        <p:nvSpPr>
          <p:cNvPr id="37939" name="Rectangle 241">
            <a:extLst>
              <a:ext uri="{FF2B5EF4-FFF2-40B4-BE49-F238E27FC236}">
                <a16:creationId xmlns:a16="http://schemas.microsoft.com/office/drawing/2014/main" id="{9C551C61-79F3-46B5-92E5-9712B78A5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2339975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C1</a:t>
            </a:r>
            <a:endParaRPr lang="en-US" altLang="pt-BR"/>
          </a:p>
        </p:txBody>
      </p:sp>
      <p:sp>
        <p:nvSpPr>
          <p:cNvPr id="37940" name="Rectangle 242">
            <a:extLst>
              <a:ext uri="{FF2B5EF4-FFF2-40B4-BE49-F238E27FC236}">
                <a16:creationId xmlns:a16="http://schemas.microsoft.com/office/drawing/2014/main" id="{E666F1D2-AF9D-473B-95D2-3BB59F964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3490913"/>
            <a:ext cx="2212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Clk</a:t>
            </a:r>
            <a:endParaRPr lang="en-US" altLang="pt-BR"/>
          </a:p>
        </p:txBody>
      </p:sp>
      <p:sp>
        <p:nvSpPr>
          <p:cNvPr id="37941" name="Rectangle 243">
            <a:extLst>
              <a:ext uri="{FF2B5EF4-FFF2-40B4-BE49-F238E27FC236}">
                <a16:creationId xmlns:a16="http://schemas.microsoft.com/office/drawing/2014/main" id="{347B330A-B1DF-4949-9B97-65A0ED21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6" y="1293813"/>
            <a:ext cx="4776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D latch</a:t>
            </a:r>
            <a:endParaRPr lang="en-US" altLang="pt-BR"/>
          </a:p>
        </p:txBody>
      </p:sp>
      <p:sp>
        <p:nvSpPr>
          <p:cNvPr id="37942" name="Rectangle 244">
            <a:extLst>
              <a:ext uri="{FF2B5EF4-FFF2-40B4-BE49-F238E27FC236}">
                <a16:creationId xmlns:a16="http://schemas.microsoft.com/office/drawing/2014/main" id="{21988531-BC38-4F37-924F-FB40451E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2946400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Q1</a:t>
            </a:r>
            <a:endParaRPr lang="en-US" altLang="pt-BR"/>
          </a:p>
        </p:txBody>
      </p:sp>
      <p:sp>
        <p:nvSpPr>
          <p:cNvPr id="37943" name="Line 245">
            <a:extLst>
              <a:ext uri="{FF2B5EF4-FFF2-40B4-BE49-F238E27FC236}">
                <a16:creationId xmlns:a16="http://schemas.microsoft.com/office/drawing/2014/main" id="{ED2E0249-13BB-4373-8A42-2B14225C3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1779588"/>
            <a:ext cx="500062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44" name="Freeform 246">
            <a:extLst>
              <a:ext uri="{FF2B5EF4-FFF2-40B4-BE49-F238E27FC236}">
                <a16:creationId xmlns:a16="http://schemas.microsoft.com/office/drawing/2014/main" id="{FAFB22F9-6F46-4D23-B8A7-C4018D64A7B9}"/>
              </a:ext>
            </a:extLst>
          </p:cNvPr>
          <p:cNvSpPr>
            <a:spLocks/>
          </p:cNvSpPr>
          <p:nvPr/>
        </p:nvSpPr>
        <p:spPr bwMode="auto">
          <a:xfrm>
            <a:off x="2468563" y="2428875"/>
            <a:ext cx="665162" cy="1308100"/>
          </a:xfrm>
          <a:custGeom>
            <a:avLst/>
            <a:gdLst>
              <a:gd name="T0" fmla="*/ 0 w 419"/>
              <a:gd name="T1" fmla="*/ 2147483647 h 824"/>
              <a:gd name="T2" fmla="*/ 0 w 419"/>
              <a:gd name="T3" fmla="*/ 0 h 824"/>
              <a:gd name="T4" fmla="*/ 2147483647 w 419"/>
              <a:gd name="T5" fmla="*/ 0 h 824"/>
              <a:gd name="T6" fmla="*/ 0 60000 65536"/>
              <a:gd name="T7" fmla="*/ 0 60000 65536"/>
              <a:gd name="T8" fmla="*/ 0 60000 65536"/>
              <a:gd name="T9" fmla="*/ 0 w 419"/>
              <a:gd name="T10" fmla="*/ 0 h 824"/>
              <a:gd name="T11" fmla="*/ 419 w 419"/>
              <a:gd name="T12" fmla="*/ 824 h 8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" h="824">
                <a:moveTo>
                  <a:pt x="0" y="824"/>
                </a:moveTo>
                <a:lnTo>
                  <a:pt x="0" y="0"/>
                </a:lnTo>
                <a:lnTo>
                  <a:pt x="419" y="0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45" name="Freeform 247">
            <a:extLst>
              <a:ext uri="{FF2B5EF4-FFF2-40B4-BE49-F238E27FC236}">
                <a16:creationId xmlns:a16="http://schemas.microsoft.com/office/drawing/2014/main" id="{A96234DC-69A0-46A8-A260-65FD0860F7CC}"/>
              </a:ext>
            </a:extLst>
          </p:cNvPr>
          <p:cNvSpPr>
            <a:spLocks/>
          </p:cNvSpPr>
          <p:nvPr/>
        </p:nvSpPr>
        <p:spPr bwMode="auto">
          <a:xfrm>
            <a:off x="2474914" y="2428875"/>
            <a:ext cx="4117975" cy="1149350"/>
          </a:xfrm>
          <a:custGeom>
            <a:avLst/>
            <a:gdLst>
              <a:gd name="T0" fmla="*/ 2147483647 w 2594"/>
              <a:gd name="T1" fmla="*/ 0 h 724"/>
              <a:gd name="T2" fmla="*/ 2147483647 w 2594"/>
              <a:gd name="T3" fmla="*/ 0 h 724"/>
              <a:gd name="T4" fmla="*/ 2147483647 w 2594"/>
              <a:gd name="T5" fmla="*/ 2147483647 h 724"/>
              <a:gd name="T6" fmla="*/ 0 w 2594"/>
              <a:gd name="T7" fmla="*/ 2147483647 h 724"/>
              <a:gd name="T8" fmla="*/ 0 60000 65536"/>
              <a:gd name="T9" fmla="*/ 0 60000 65536"/>
              <a:gd name="T10" fmla="*/ 0 60000 65536"/>
              <a:gd name="T11" fmla="*/ 0 60000 65536"/>
              <a:gd name="T12" fmla="*/ 0 w 2594"/>
              <a:gd name="T13" fmla="*/ 0 h 724"/>
              <a:gd name="T14" fmla="*/ 2594 w 2594"/>
              <a:gd name="T15" fmla="*/ 724 h 7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4" h="724">
                <a:moveTo>
                  <a:pt x="2594" y="0"/>
                </a:moveTo>
                <a:lnTo>
                  <a:pt x="2175" y="0"/>
                </a:lnTo>
                <a:lnTo>
                  <a:pt x="2175" y="724"/>
                </a:lnTo>
                <a:lnTo>
                  <a:pt x="0" y="724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46" name="Line 248">
            <a:extLst>
              <a:ext uri="{FF2B5EF4-FFF2-40B4-BE49-F238E27FC236}">
                <a16:creationId xmlns:a16="http://schemas.microsoft.com/office/drawing/2014/main" id="{9B11D05F-19A8-4534-927B-1EB52A640C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5701" y="1647825"/>
            <a:ext cx="868363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47" name="Freeform 249">
            <a:extLst>
              <a:ext uri="{FF2B5EF4-FFF2-40B4-BE49-F238E27FC236}">
                <a16:creationId xmlns:a16="http://schemas.microsoft.com/office/drawing/2014/main" id="{2A1D23BF-F3EF-4292-9C6C-25C1D451B5B9}"/>
              </a:ext>
            </a:extLst>
          </p:cNvPr>
          <p:cNvSpPr>
            <a:spLocks/>
          </p:cNvSpPr>
          <p:nvPr/>
        </p:nvSpPr>
        <p:spPr bwMode="auto">
          <a:xfrm>
            <a:off x="3128963" y="1911351"/>
            <a:ext cx="165100" cy="1033463"/>
          </a:xfrm>
          <a:custGeom>
            <a:avLst/>
            <a:gdLst>
              <a:gd name="T0" fmla="*/ 2147483647 w 104"/>
              <a:gd name="T1" fmla="*/ 2147483647 h 651"/>
              <a:gd name="T2" fmla="*/ 0 w 104"/>
              <a:gd name="T3" fmla="*/ 2147483647 h 651"/>
              <a:gd name="T4" fmla="*/ 0 w 104"/>
              <a:gd name="T5" fmla="*/ 2147483647 h 651"/>
              <a:gd name="T6" fmla="*/ 0 w 104"/>
              <a:gd name="T7" fmla="*/ 0 h 651"/>
              <a:gd name="T8" fmla="*/ 2147483647 w 104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651"/>
              <a:gd name="T17" fmla="*/ 104 w 104"/>
              <a:gd name="T18" fmla="*/ 651 h 6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651">
                <a:moveTo>
                  <a:pt x="104" y="651"/>
                </a:moveTo>
                <a:lnTo>
                  <a:pt x="0" y="651"/>
                </a:lnTo>
                <a:lnTo>
                  <a:pt x="0" y="35"/>
                </a:lnTo>
                <a:lnTo>
                  <a:pt x="0" y="0"/>
                </a:lnTo>
                <a:lnTo>
                  <a:pt x="104" y="0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48" name="Freeform 250">
            <a:extLst>
              <a:ext uri="{FF2B5EF4-FFF2-40B4-BE49-F238E27FC236}">
                <a16:creationId xmlns:a16="http://schemas.microsoft.com/office/drawing/2014/main" id="{D6FCDAFB-370D-4CDC-8CF7-D7115322B39E}"/>
              </a:ext>
            </a:extLst>
          </p:cNvPr>
          <p:cNvSpPr>
            <a:spLocks/>
          </p:cNvSpPr>
          <p:nvPr/>
        </p:nvSpPr>
        <p:spPr bwMode="auto">
          <a:xfrm>
            <a:off x="4338638" y="1652589"/>
            <a:ext cx="533400" cy="528637"/>
          </a:xfrm>
          <a:custGeom>
            <a:avLst/>
            <a:gdLst>
              <a:gd name="T0" fmla="*/ 2147483647 w 97"/>
              <a:gd name="T1" fmla="*/ 2147483647 h 96"/>
              <a:gd name="T2" fmla="*/ 0 w 97"/>
              <a:gd name="T3" fmla="*/ 2147483647 h 96"/>
              <a:gd name="T4" fmla="*/ 2147483647 w 97"/>
              <a:gd name="T5" fmla="*/ 2147483647 h 96"/>
              <a:gd name="T6" fmla="*/ 2147483647 w 97"/>
              <a:gd name="T7" fmla="*/ 2147483647 h 96"/>
              <a:gd name="T8" fmla="*/ 0 w 97"/>
              <a:gd name="T9" fmla="*/ 0 h 96"/>
              <a:gd name="T10" fmla="*/ 2147483647 w 97"/>
              <a:gd name="T11" fmla="*/ 2147483647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96"/>
              <a:gd name="T20" fmla="*/ 97 w 97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96">
                <a:moveTo>
                  <a:pt x="97" y="48"/>
                </a:moveTo>
                <a:cubicBezTo>
                  <a:pt x="97" y="48"/>
                  <a:pt x="74" y="96"/>
                  <a:pt x="0" y="96"/>
                </a:cubicBezTo>
                <a:cubicBezTo>
                  <a:pt x="0" y="96"/>
                  <a:pt x="15" y="90"/>
                  <a:pt x="15" y="48"/>
                </a:cubicBezTo>
                <a:cubicBezTo>
                  <a:pt x="15" y="47"/>
                  <a:pt x="15" y="47"/>
                  <a:pt x="15" y="47"/>
                </a:cubicBezTo>
                <a:cubicBezTo>
                  <a:pt x="15" y="5"/>
                  <a:pt x="0" y="0"/>
                  <a:pt x="0" y="0"/>
                </a:cubicBezTo>
                <a:cubicBezTo>
                  <a:pt x="74" y="0"/>
                  <a:pt x="97" y="48"/>
                  <a:pt x="97" y="48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49" name="Freeform 251">
            <a:extLst>
              <a:ext uri="{FF2B5EF4-FFF2-40B4-BE49-F238E27FC236}">
                <a16:creationId xmlns:a16="http://schemas.microsoft.com/office/drawing/2014/main" id="{0D942700-527E-4F1B-8EA0-8B0C85643BC1}"/>
              </a:ext>
            </a:extLst>
          </p:cNvPr>
          <p:cNvSpPr>
            <a:spLocks/>
          </p:cNvSpPr>
          <p:nvPr/>
        </p:nvSpPr>
        <p:spPr bwMode="auto">
          <a:xfrm>
            <a:off x="4338638" y="2681289"/>
            <a:ext cx="533400" cy="528637"/>
          </a:xfrm>
          <a:custGeom>
            <a:avLst/>
            <a:gdLst>
              <a:gd name="T0" fmla="*/ 2147483647 w 97"/>
              <a:gd name="T1" fmla="*/ 2147483647 h 96"/>
              <a:gd name="T2" fmla="*/ 0 w 97"/>
              <a:gd name="T3" fmla="*/ 0 h 96"/>
              <a:gd name="T4" fmla="*/ 2147483647 w 97"/>
              <a:gd name="T5" fmla="*/ 2147483647 h 96"/>
              <a:gd name="T6" fmla="*/ 2147483647 w 97"/>
              <a:gd name="T7" fmla="*/ 2147483647 h 96"/>
              <a:gd name="T8" fmla="*/ 0 w 97"/>
              <a:gd name="T9" fmla="*/ 2147483647 h 96"/>
              <a:gd name="T10" fmla="*/ 2147483647 w 97"/>
              <a:gd name="T11" fmla="*/ 2147483647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96"/>
              <a:gd name="T20" fmla="*/ 97 w 97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96">
                <a:moveTo>
                  <a:pt x="97" y="48"/>
                </a:moveTo>
                <a:cubicBezTo>
                  <a:pt x="97" y="48"/>
                  <a:pt x="74" y="0"/>
                  <a:pt x="0" y="0"/>
                </a:cubicBezTo>
                <a:cubicBezTo>
                  <a:pt x="0" y="0"/>
                  <a:pt x="15" y="5"/>
                  <a:pt x="15" y="48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91"/>
                  <a:pt x="0" y="96"/>
                  <a:pt x="0" y="96"/>
                </a:cubicBezTo>
                <a:cubicBezTo>
                  <a:pt x="74" y="96"/>
                  <a:pt x="97" y="48"/>
                  <a:pt x="97" y="48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50" name="Freeform 252">
            <a:extLst>
              <a:ext uri="{FF2B5EF4-FFF2-40B4-BE49-F238E27FC236}">
                <a16:creationId xmlns:a16="http://schemas.microsoft.com/office/drawing/2014/main" id="{F1471871-7C99-406A-A946-E4822AD0D9D2}"/>
              </a:ext>
            </a:extLst>
          </p:cNvPr>
          <p:cNvSpPr>
            <a:spLocks/>
          </p:cNvSpPr>
          <p:nvPr/>
        </p:nvSpPr>
        <p:spPr bwMode="auto">
          <a:xfrm>
            <a:off x="3294063" y="2813050"/>
            <a:ext cx="609600" cy="533400"/>
          </a:xfrm>
          <a:custGeom>
            <a:avLst/>
            <a:gdLst>
              <a:gd name="T0" fmla="*/ 0 w 111"/>
              <a:gd name="T1" fmla="*/ 2147483647 h 97"/>
              <a:gd name="T2" fmla="*/ 2147483647 w 111"/>
              <a:gd name="T3" fmla="*/ 2147483647 h 97"/>
              <a:gd name="T4" fmla="*/ 2147483647 w 111"/>
              <a:gd name="T5" fmla="*/ 2147483647 h 97"/>
              <a:gd name="T6" fmla="*/ 2147483647 w 111"/>
              <a:gd name="T7" fmla="*/ 0 h 97"/>
              <a:gd name="T8" fmla="*/ 0 w 111"/>
              <a:gd name="T9" fmla="*/ 0 h 97"/>
              <a:gd name="T10" fmla="*/ 0 w 111"/>
              <a:gd name="T11" fmla="*/ 2147483647 h 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"/>
              <a:gd name="T19" fmla="*/ 0 h 97"/>
              <a:gd name="T20" fmla="*/ 111 w 111"/>
              <a:gd name="T21" fmla="*/ 97 h 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" h="97">
                <a:moveTo>
                  <a:pt x="0" y="97"/>
                </a:moveTo>
                <a:cubicBezTo>
                  <a:pt x="63" y="97"/>
                  <a:pt x="63" y="97"/>
                  <a:pt x="63" y="97"/>
                </a:cubicBezTo>
                <a:cubicBezTo>
                  <a:pt x="89" y="97"/>
                  <a:pt x="111" y="75"/>
                  <a:pt x="111" y="49"/>
                </a:cubicBezTo>
                <a:cubicBezTo>
                  <a:pt x="111" y="22"/>
                  <a:pt x="89" y="0"/>
                  <a:pt x="63" y="0"/>
                </a:cubicBezTo>
                <a:cubicBezTo>
                  <a:pt x="0" y="0"/>
                  <a:pt x="0" y="0"/>
                  <a:pt x="0" y="0"/>
                </a:cubicBezTo>
                <a:lnTo>
                  <a:pt x="0" y="97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51" name="Freeform 253">
            <a:extLst>
              <a:ext uri="{FF2B5EF4-FFF2-40B4-BE49-F238E27FC236}">
                <a16:creationId xmlns:a16="http://schemas.microsoft.com/office/drawing/2014/main" id="{8F173785-A79F-4A47-A789-EAC572055755}"/>
              </a:ext>
            </a:extLst>
          </p:cNvPr>
          <p:cNvSpPr>
            <a:spLocks/>
          </p:cNvSpPr>
          <p:nvPr/>
        </p:nvSpPr>
        <p:spPr bwMode="auto">
          <a:xfrm>
            <a:off x="3294063" y="1516063"/>
            <a:ext cx="609600" cy="533400"/>
          </a:xfrm>
          <a:custGeom>
            <a:avLst/>
            <a:gdLst>
              <a:gd name="T0" fmla="*/ 0 w 111"/>
              <a:gd name="T1" fmla="*/ 2147483647 h 97"/>
              <a:gd name="T2" fmla="*/ 2147483647 w 111"/>
              <a:gd name="T3" fmla="*/ 2147483647 h 97"/>
              <a:gd name="T4" fmla="*/ 2147483647 w 111"/>
              <a:gd name="T5" fmla="*/ 2147483647 h 97"/>
              <a:gd name="T6" fmla="*/ 2147483647 w 111"/>
              <a:gd name="T7" fmla="*/ 0 h 97"/>
              <a:gd name="T8" fmla="*/ 0 w 111"/>
              <a:gd name="T9" fmla="*/ 0 h 97"/>
              <a:gd name="T10" fmla="*/ 0 w 111"/>
              <a:gd name="T11" fmla="*/ 2147483647 h 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"/>
              <a:gd name="T19" fmla="*/ 0 h 97"/>
              <a:gd name="T20" fmla="*/ 111 w 111"/>
              <a:gd name="T21" fmla="*/ 97 h 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" h="97">
                <a:moveTo>
                  <a:pt x="0" y="97"/>
                </a:moveTo>
                <a:cubicBezTo>
                  <a:pt x="63" y="97"/>
                  <a:pt x="63" y="97"/>
                  <a:pt x="63" y="97"/>
                </a:cubicBezTo>
                <a:cubicBezTo>
                  <a:pt x="89" y="97"/>
                  <a:pt x="111" y="75"/>
                  <a:pt x="111" y="48"/>
                </a:cubicBezTo>
                <a:cubicBezTo>
                  <a:pt x="111" y="22"/>
                  <a:pt x="89" y="0"/>
                  <a:pt x="63" y="0"/>
                </a:cubicBezTo>
                <a:cubicBezTo>
                  <a:pt x="0" y="0"/>
                  <a:pt x="0" y="0"/>
                  <a:pt x="0" y="0"/>
                </a:cubicBezTo>
                <a:lnTo>
                  <a:pt x="0" y="97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52" name="Freeform 254">
            <a:extLst>
              <a:ext uri="{FF2B5EF4-FFF2-40B4-BE49-F238E27FC236}">
                <a16:creationId xmlns:a16="http://schemas.microsoft.com/office/drawing/2014/main" id="{DC33CECB-AF48-44B9-A320-B8E558968B93}"/>
              </a:ext>
            </a:extLst>
          </p:cNvPr>
          <p:cNvSpPr>
            <a:spLocks/>
          </p:cNvSpPr>
          <p:nvPr/>
        </p:nvSpPr>
        <p:spPr bwMode="auto">
          <a:xfrm>
            <a:off x="2854325" y="3005138"/>
            <a:ext cx="439738" cy="209550"/>
          </a:xfrm>
          <a:custGeom>
            <a:avLst/>
            <a:gdLst>
              <a:gd name="T0" fmla="*/ 0 w 277"/>
              <a:gd name="T1" fmla="*/ 0 h 132"/>
              <a:gd name="T2" fmla="*/ 0 w 277"/>
              <a:gd name="T3" fmla="*/ 2147483647 h 132"/>
              <a:gd name="T4" fmla="*/ 0 w 277"/>
              <a:gd name="T5" fmla="*/ 2147483647 h 132"/>
              <a:gd name="T6" fmla="*/ 2147483647 w 277"/>
              <a:gd name="T7" fmla="*/ 2147483647 h 132"/>
              <a:gd name="T8" fmla="*/ 0 60000 65536"/>
              <a:gd name="T9" fmla="*/ 0 60000 65536"/>
              <a:gd name="T10" fmla="*/ 0 60000 65536"/>
              <a:gd name="T11" fmla="*/ 0 60000 65536"/>
              <a:gd name="T12" fmla="*/ 0 w 277"/>
              <a:gd name="T13" fmla="*/ 0 h 132"/>
              <a:gd name="T14" fmla="*/ 277 w 277"/>
              <a:gd name="T15" fmla="*/ 132 h 1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" h="132">
                <a:moveTo>
                  <a:pt x="0" y="0"/>
                </a:moveTo>
                <a:lnTo>
                  <a:pt x="0" y="118"/>
                </a:lnTo>
                <a:lnTo>
                  <a:pt x="0" y="132"/>
                </a:lnTo>
                <a:lnTo>
                  <a:pt x="277" y="132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53" name="Line 255">
            <a:extLst>
              <a:ext uri="{FF2B5EF4-FFF2-40B4-BE49-F238E27FC236}">
                <a16:creationId xmlns:a16="http://schemas.microsoft.com/office/drawing/2014/main" id="{51641F92-1280-4740-9133-250A28EFC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1652588"/>
            <a:ext cx="0" cy="1001712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54" name="Freeform 256">
            <a:extLst>
              <a:ext uri="{FF2B5EF4-FFF2-40B4-BE49-F238E27FC236}">
                <a16:creationId xmlns:a16="http://schemas.microsoft.com/office/drawing/2014/main" id="{646490C6-7855-4320-9AE7-9077781D33E8}"/>
              </a:ext>
            </a:extLst>
          </p:cNvPr>
          <p:cNvSpPr>
            <a:spLocks/>
          </p:cNvSpPr>
          <p:nvPr/>
        </p:nvSpPr>
        <p:spPr bwMode="auto">
          <a:xfrm>
            <a:off x="2644775" y="2659064"/>
            <a:ext cx="412750" cy="319087"/>
          </a:xfrm>
          <a:custGeom>
            <a:avLst/>
            <a:gdLst>
              <a:gd name="T0" fmla="*/ 0 w 260"/>
              <a:gd name="T1" fmla="*/ 0 h 201"/>
              <a:gd name="T2" fmla="*/ 2147483647 w 260"/>
              <a:gd name="T3" fmla="*/ 2147483647 h 201"/>
              <a:gd name="T4" fmla="*/ 2147483647 w 260"/>
              <a:gd name="T5" fmla="*/ 0 h 201"/>
              <a:gd name="T6" fmla="*/ 0 w 260"/>
              <a:gd name="T7" fmla="*/ 0 h 201"/>
              <a:gd name="T8" fmla="*/ 0 60000 65536"/>
              <a:gd name="T9" fmla="*/ 0 60000 65536"/>
              <a:gd name="T10" fmla="*/ 0 60000 65536"/>
              <a:gd name="T11" fmla="*/ 0 60000 65536"/>
              <a:gd name="T12" fmla="*/ 0 w 260"/>
              <a:gd name="T13" fmla="*/ 0 h 201"/>
              <a:gd name="T14" fmla="*/ 260 w 260"/>
              <a:gd name="T15" fmla="*/ 201 h 2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" h="201">
                <a:moveTo>
                  <a:pt x="0" y="0"/>
                </a:moveTo>
                <a:lnTo>
                  <a:pt x="132" y="201"/>
                </a:lnTo>
                <a:lnTo>
                  <a:pt x="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55" name="Oval 257">
            <a:extLst>
              <a:ext uri="{FF2B5EF4-FFF2-40B4-BE49-F238E27FC236}">
                <a16:creationId xmlns:a16="http://schemas.microsoft.com/office/drawing/2014/main" id="{57485C5F-B2CA-4BCC-B19D-4221C2A3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5" y="2984500"/>
            <a:ext cx="76200" cy="76200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0834" name="Freeform 258">
            <a:extLst>
              <a:ext uri="{FF2B5EF4-FFF2-40B4-BE49-F238E27FC236}">
                <a16:creationId xmlns:a16="http://schemas.microsoft.com/office/drawing/2014/main" id="{7C542631-DBFB-4B91-B75F-2AB424F95DE6}"/>
              </a:ext>
            </a:extLst>
          </p:cNvPr>
          <p:cNvSpPr>
            <a:spLocks/>
          </p:cNvSpPr>
          <p:nvPr/>
        </p:nvSpPr>
        <p:spPr bwMode="auto">
          <a:xfrm>
            <a:off x="2524125" y="1774826"/>
            <a:ext cx="4876800" cy="1527175"/>
          </a:xfrm>
          <a:custGeom>
            <a:avLst/>
            <a:gdLst>
              <a:gd name="T0" fmla="*/ 0 w 887"/>
              <a:gd name="T1" fmla="*/ 0 h 278"/>
              <a:gd name="T2" fmla="*/ 2147483647 w 887"/>
              <a:gd name="T3" fmla="*/ 2147483647 h 278"/>
              <a:gd name="T4" fmla="*/ 2147483647 w 887"/>
              <a:gd name="T5" fmla="*/ 2147483647 h 278"/>
              <a:gd name="T6" fmla="*/ 2147483647 w 887"/>
              <a:gd name="T7" fmla="*/ 2147483647 h 278"/>
              <a:gd name="T8" fmla="*/ 2147483647 w 887"/>
              <a:gd name="T9" fmla="*/ 2147483647 h 278"/>
              <a:gd name="T10" fmla="*/ 2147483647 w 887"/>
              <a:gd name="T11" fmla="*/ 2147483647 h 278"/>
              <a:gd name="T12" fmla="*/ 2147483647 w 887"/>
              <a:gd name="T13" fmla="*/ 2147483647 h 278"/>
              <a:gd name="T14" fmla="*/ 2147483647 w 887"/>
              <a:gd name="T15" fmla="*/ 2147483647 h 278"/>
              <a:gd name="T16" fmla="*/ 2147483647 w 887"/>
              <a:gd name="T17" fmla="*/ 2147483647 h 278"/>
              <a:gd name="T18" fmla="*/ 2147483647 w 887"/>
              <a:gd name="T19" fmla="*/ 2147483647 h 278"/>
              <a:gd name="T20" fmla="*/ 2147483647 w 887"/>
              <a:gd name="T21" fmla="*/ 2147483647 h 278"/>
              <a:gd name="T22" fmla="*/ 2147483647 w 887"/>
              <a:gd name="T23" fmla="*/ 2147483647 h 278"/>
              <a:gd name="T24" fmla="*/ 2147483647 w 887"/>
              <a:gd name="T25" fmla="*/ 2147483647 h 278"/>
              <a:gd name="T26" fmla="*/ 2147483647 w 887"/>
              <a:gd name="T27" fmla="*/ 2147483647 h 27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87"/>
              <a:gd name="T43" fmla="*/ 0 h 278"/>
              <a:gd name="T44" fmla="*/ 887 w 887"/>
              <a:gd name="T45" fmla="*/ 278 h 27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87" h="278">
                <a:moveTo>
                  <a:pt x="0" y="0"/>
                </a:moveTo>
                <a:cubicBezTo>
                  <a:pt x="0" y="0"/>
                  <a:pt x="202" y="12"/>
                  <a:pt x="276" y="10"/>
                </a:cubicBezTo>
                <a:cubicBezTo>
                  <a:pt x="276" y="10"/>
                  <a:pt x="446" y="6"/>
                  <a:pt x="450" y="46"/>
                </a:cubicBezTo>
                <a:cubicBezTo>
                  <a:pt x="450" y="46"/>
                  <a:pt x="468" y="108"/>
                  <a:pt x="350" y="122"/>
                </a:cubicBezTo>
                <a:cubicBezTo>
                  <a:pt x="350" y="122"/>
                  <a:pt x="266" y="134"/>
                  <a:pt x="266" y="172"/>
                </a:cubicBezTo>
                <a:cubicBezTo>
                  <a:pt x="266" y="172"/>
                  <a:pt x="272" y="218"/>
                  <a:pt x="368" y="214"/>
                </a:cubicBezTo>
                <a:cubicBezTo>
                  <a:pt x="368" y="214"/>
                  <a:pt x="412" y="214"/>
                  <a:pt x="444" y="230"/>
                </a:cubicBezTo>
                <a:cubicBezTo>
                  <a:pt x="444" y="230"/>
                  <a:pt x="494" y="250"/>
                  <a:pt x="546" y="248"/>
                </a:cubicBezTo>
                <a:cubicBezTo>
                  <a:pt x="546" y="248"/>
                  <a:pt x="601" y="257"/>
                  <a:pt x="600" y="120"/>
                </a:cubicBezTo>
                <a:cubicBezTo>
                  <a:pt x="600" y="120"/>
                  <a:pt x="599" y="19"/>
                  <a:pt x="625" y="18"/>
                </a:cubicBezTo>
                <a:cubicBezTo>
                  <a:pt x="625" y="18"/>
                  <a:pt x="695" y="14"/>
                  <a:pt x="695" y="50"/>
                </a:cubicBezTo>
                <a:cubicBezTo>
                  <a:pt x="695" y="50"/>
                  <a:pt x="701" y="110"/>
                  <a:pt x="691" y="174"/>
                </a:cubicBezTo>
                <a:cubicBezTo>
                  <a:pt x="691" y="174"/>
                  <a:pt x="686" y="278"/>
                  <a:pt x="787" y="272"/>
                </a:cubicBezTo>
                <a:cubicBezTo>
                  <a:pt x="887" y="272"/>
                  <a:pt x="887" y="272"/>
                  <a:pt x="887" y="272"/>
                </a:cubicBezTo>
              </a:path>
            </a:pathLst>
          </a:cu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0835" name="Rectangle 259">
            <a:extLst>
              <a:ext uri="{FF2B5EF4-FFF2-40B4-BE49-F238E27FC236}">
                <a16:creationId xmlns:a16="http://schemas.microsoft.com/office/drawing/2014/main" id="{C9B5471E-6A18-478D-839B-F67442018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1681163"/>
            <a:ext cx="40235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 b="1">
                <a:solidFill>
                  <a:schemeClr val="accent2"/>
                </a:solidFill>
                <a:latin typeface="Helvetica" panose="020B0604020202020204" pitchFamily="34" charset="0"/>
              </a:rPr>
              <a:t>0–&gt;1</a:t>
            </a:r>
            <a:endParaRPr lang="en-US" altLang="pt-BR" b="1">
              <a:solidFill>
                <a:schemeClr val="accent2"/>
              </a:solidFill>
            </a:endParaRPr>
          </a:p>
        </p:txBody>
      </p:sp>
      <p:sp>
        <p:nvSpPr>
          <p:cNvPr id="280836" name="Rectangle 260">
            <a:extLst>
              <a:ext uri="{FF2B5EF4-FFF2-40B4-BE49-F238E27FC236}">
                <a16:creationId xmlns:a16="http://schemas.microsoft.com/office/drawing/2014/main" id="{0F0B7E43-16F3-4189-9E57-96B666F2F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1639888"/>
            <a:ext cx="40235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0–&gt;1</a:t>
            </a:r>
            <a:endParaRPr lang="en-US" altLang="pt-BR"/>
          </a:p>
        </p:txBody>
      </p:sp>
      <p:sp>
        <p:nvSpPr>
          <p:cNvPr id="37959" name="Rectangle 261">
            <a:extLst>
              <a:ext uri="{FF2B5EF4-FFF2-40B4-BE49-F238E27FC236}">
                <a16:creationId xmlns:a16="http://schemas.microsoft.com/office/drawing/2014/main" id="{A8857E7F-B33B-4E84-965D-B7836B199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1374775"/>
            <a:ext cx="40235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0–&gt;1</a:t>
            </a:r>
            <a:endParaRPr lang="en-US" altLang="pt-BR"/>
          </a:p>
        </p:txBody>
      </p:sp>
      <p:sp>
        <p:nvSpPr>
          <p:cNvPr id="280838" name="Rectangle 262">
            <a:extLst>
              <a:ext uri="{FF2B5EF4-FFF2-40B4-BE49-F238E27FC236}">
                <a16:creationId xmlns:a16="http://schemas.microsoft.com/office/drawing/2014/main" id="{A2455A7D-0A78-4DEA-A862-16B79A117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3248025"/>
            <a:ext cx="40235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1–&gt;0</a:t>
            </a:r>
            <a:endParaRPr lang="en-US" altLang="pt-BR"/>
          </a:p>
        </p:txBody>
      </p:sp>
      <p:sp>
        <p:nvSpPr>
          <p:cNvPr id="280839" name="Rectangle 263">
            <a:extLst>
              <a:ext uri="{FF2B5EF4-FFF2-40B4-BE49-F238E27FC236}">
                <a16:creationId xmlns:a16="http://schemas.microsoft.com/office/drawing/2014/main" id="{0717DECB-3F8F-4958-B1E1-98349B4E7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913" y="1778000"/>
            <a:ext cx="40235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0–&gt;1</a:t>
            </a:r>
            <a:endParaRPr lang="en-US" altLang="pt-BR"/>
          </a:p>
        </p:txBody>
      </p:sp>
      <p:sp>
        <p:nvSpPr>
          <p:cNvPr id="280840" name="Rectangle 264">
            <a:extLst>
              <a:ext uri="{FF2B5EF4-FFF2-40B4-BE49-F238E27FC236}">
                <a16:creationId xmlns:a16="http://schemas.microsoft.com/office/drawing/2014/main" id="{7DB5F024-2063-4B6E-B6EF-CE0DAE06A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0" y="3071813"/>
            <a:ext cx="40235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1–&gt;0</a:t>
            </a:r>
            <a:endParaRPr lang="en-US" altLang="pt-BR"/>
          </a:p>
        </p:txBody>
      </p:sp>
      <p:sp>
        <p:nvSpPr>
          <p:cNvPr id="280841" name="Rectangle 265">
            <a:extLst>
              <a:ext uri="{FF2B5EF4-FFF2-40B4-BE49-F238E27FC236}">
                <a16:creationId xmlns:a16="http://schemas.microsoft.com/office/drawing/2014/main" id="{9DBAD710-7AED-4473-BD68-F488F6E5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3148013"/>
            <a:ext cx="40235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0–&gt;1</a:t>
            </a:r>
            <a:endParaRPr lang="en-US" altLang="pt-BR"/>
          </a:p>
        </p:txBody>
      </p:sp>
      <p:sp>
        <p:nvSpPr>
          <p:cNvPr id="37964" name="Freeform 266">
            <a:extLst>
              <a:ext uri="{FF2B5EF4-FFF2-40B4-BE49-F238E27FC236}">
                <a16:creationId xmlns:a16="http://schemas.microsoft.com/office/drawing/2014/main" id="{434B82F2-E3FE-402A-8F79-E10A981D8BAB}"/>
              </a:ext>
            </a:extLst>
          </p:cNvPr>
          <p:cNvSpPr>
            <a:spLocks/>
          </p:cNvSpPr>
          <p:nvPr/>
        </p:nvSpPr>
        <p:spPr bwMode="auto">
          <a:xfrm>
            <a:off x="5949951" y="1839914"/>
            <a:ext cx="131763" cy="66675"/>
          </a:xfrm>
          <a:custGeom>
            <a:avLst/>
            <a:gdLst>
              <a:gd name="T0" fmla="*/ 2147483647 w 83"/>
              <a:gd name="T1" fmla="*/ 2147483647 h 42"/>
              <a:gd name="T2" fmla="*/ 0 w 83"/>
              <a:gd name="T3" fmla="*/ 0 h 42"/>
              <a:gd name="T4" fmla="*/ 0 w 83"/>
              <a:gd name="T5" fmla="*/ 2147483647 h 42"/>
              <a:gd name="T6" fmla="*/ 2147483647 w 83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42"/>
              <a:gd name="T14" fmla="*/ 83 w 83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42">
                <a:moveTo>
                  <a:pt x="83" y="21"/>
                </a:moveTo>
                <a:lnTo>
                  <a:pt x="0" y="0"/>
                </a:lnTo>
                <a:lnTo>
                  <a:pt x="0" y="42"/>
                </a:lnTo>
                <a:lnTo>
                  <a:pt x="83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65" name="Freeform 267">
            <a:extLst>
              <a:ext uri="{FF2B5EF4-FFF2-40B4-BE49-F238E27FC236}">
                <a16:creationId xmlns:a16="http://schemas.microsoft.com/office/drawing/2014/main" id="{DED387E5-59F8-48D3-9602-5EB05800B1D9}"/>
              </a:ext>
            </a:extLst>
          </p:cNvPr>
          <p:cNvSpPr>
            <a:spLocks/>
          </p:cNvSpPr>
          <p:nvPr/>
        </p:nvSpPr>
        <p:spPr bwMode="auto">
          <a:xfrm>
            <a:off x="7358063" y="1614489"/>
            <a:ext cx="131762" cy="66675"/>
          </a:xfrm>
          <a:custGeom>
            <a:avLst/>
            <a:gdLst>
              <a:gd name="T0" fmla="*/ 2147483647 w 83"/>
              <a:gd name="T1" fmla="*/ 2147483647 h 42"/>
              <a:gd name="T2" fmla="*/ 0 w 83"/>
              <a:gd name="T3" fmla="*/ 0 h 42"/>
              <a:gd name="T4" fmla="*/ 2147483647 w 83"/>
              <a:gd name="T5" fmla="*/ 2147483647 h 42"/>
              <a:gd name="T6" fmla="*/ 2147483647 w 83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42"/>
              <a:gd name="T14" fmla="*/ 83 w 83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42">
                <a:moveTo>
                  <a:pt x="83" y="18"/>
                </a:moveTo>
                <a:lnTo>
                  <a:pt x="0" y="0"/>
                </a:lnTo>
                <a:lnTo>
                  <a:pt x="3" y="42"/>
                </a:lnTo>
                <a:lnTo>
                  <a:pt x="83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66" name="Freeform 268">
            <a:extLst>
              <a:ext uri="{FF2B5EF4-FFF2-40B4-BE49-F238E27FC236}">
                <a16:creationId xmlns:a16="http://schemas.microsoft.com/office/drawing/2014/main" id="{11C6A62C-F6B9-4F72-8448-EE83B412EFCD}"/>
              </a:ext>
            </a:extLst>
          </p:cNvPr>
          <p:cNvSpPr>
            <a:spLocks/>
          </p:cNvSpPr>
          <p:nvPr/>
        </p:nvSpPr>
        <p:spPr bwMode="auto">
          <a:xfrm>
            <a:off x="7269163" y="3241676"/>
            <a:ext cx="131762" cy="66675"/>
          </a:xfrm>
          <a:custGeom>
            <a:avLst/>
            <a:gdLst>
              <a:gd name="T0" fmla="*/ 2147483647 w 83"/>
              <a:gd name="T1" fmla="*/ 2147483647 h 42"/>
              <a:gd name="T2" fmla="*/ 0 w 83"/>
              <a:gd name="T3" fmla="*/ 0 h 42"/>
              <a:gd name="T4" fmla="*/ 0 w 83"/>
              <a:gd name="T5" fmla="*/ 2147483647 h 42"/>
              <a:gd name="T6" fmla="*/ 2147483647 w 83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42"/>
              <a:gd name="T14" fmla="*/ 83 w 83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42">
                <a:moveTo>
                  <a:pt x="83" y="21"/>
                </a:moveTo>
                <a:lnTo>
                  <a:pt x="0" y="0"/>
                </a:lnTo>
                <a:lnTo>
                  <a:pt x="0" y="42"/>
                </a:lnTo>
                <a:lnTo>
                  <a:pt x="83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967" name="Rectangle 269">
            <a:extLst>
              <a:ext uri="{FF2B5EF4-FFF2-40B4-BE49-F238E27FC236}">
                <a16:creationId xmlns:a16="http://schemas.microsoft.com/office/drawing/2014/main" id="{7F74C857-573C-4D7D-AF32-DA6A4F57A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3692525"/>
            <a:ext cx="593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endParaRPr lang="en-US" altLang="pt-BR"/>
          </a:p>
        </p:txBody>
      </p:sp>
      <p:sp>
        <p:nvSpPr>
          <p:cNvPr id="37968" name="Rectangle 270">
            <a:extLst>
              <a:ext uri="{FF2B5EF4-FFF2-40B4-BE49-F238E27FC236}">
                <a16:creationId xmlns:a16="http://schemas.microsoft.com/office/drawing/2014/main" id="{84591E10-6D3D-4EEA-8A44-8FA3C5EF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8" y="36861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 b="1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 altLang="pt-BR"/>
          </a:p>
        </p:txBody>
      </p:sp>
      <p:sp>
        <p:nvSpPr>
          <p:cNvPr id="37969" name="Rectangle 271">
            <a:extLst>
              <a:ext uri="{FF2B5EF4-FFF2-40B4-BE49-F238E27FC236}">
                <a16:creationId xmlns:a16="http://schemas.microsoft.com/office/drawing/2014/main" id="{EB33337E-C8C4-4525-A149-058E9C1C7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3692525"/>
            <a:ext cx="593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US" altLang="pt-BR"/>
          </a:p>
        </p:txBody>
      </p:sp>
      <p:sp>
        <p:nvSpPr>
          <p:cNvPr id="37970" name="Rectangle 272">
            <a:extLst>
              <a:ext uri="{FF2B5EF4-FFF2-40B4-BE49-F238E27FC236}">
                <a16:creationId xmlns:a16="http://schemas.microsoft.com/office/drawing/2014/main" id="{68DA018F-9418-4391-A7BC-06201130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850" y="2408238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D3</a:t>
            </a:r>
            <a:endParaRPr lang="en-US" altLang="pt-BR"/>
          </a:p>
        </p:txBody>
      </p:sp>
      <p:sp>
        <p:nvSpPr>
          <p:cNvPr id="37971" name="Rectangle 273">
            <a:extLst>
              <a:ext uri="{FF2B5EF4-FFF2-40B4-BE49-F238E27FC236}">
                <a16:creationId xmlns:a16="http://schemas.microsoft.com/office/drawing/2014/main" id="{F09E8068-14DC-43EC-A736-9D09D1080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850" y="2709863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C3</a:t>
            </a:r>
            <a:endParaRPr lang="en-US" altLang="pt-BR"/>
          </a:p>
        </p:txBody>
      </p:sp>
      <p:sp>
        <p:nvSpPr>
          <p:cNvPr id="37972" name="Rectangle 274">
            <a:extLst>
              <a:ext uri="{FF2B5EF4-FFF2-40B4-BE49-F238E27FC236}">
                <a16:creationId xmlns:a16="http://schemas.microsoft.com/office/drawing/2014/main" id="{1119A011-8213-423C-A6FF-4AE0F1F5D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388" y="2408238"/>
            <a:ext cx="205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Q3</a:t>
            </a:r>
            <a:endParaRPr lang="en-US" altLang="pt-BR"/>
          </a:p>
        </p:txBody>
      </p:sp>
      <p:sp>
        <p:nvSpPr>
          <p:cNvPr id="37973" name="Rectangle 275">
            <a:extLst>
              <a:ext uri="{FF2B5EF4-FFF2-40B4-BE49-F238E27FC236}">
                <a16:creationId xmlns:a16="http://schemas.microsoft.com/office/drawing/2014/main" id="{1A3C9F8F-5F77-47CB-A2FE-BFEA843F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384426"/>
            <a:ext cx="495300" cy="582613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74" name="Rectangle 276">
            <a:extLst>
              <a:ext uri="{FF2B5EF4-FFF2-40B4-BE49-F238E27FC236}">
                <a16:creationId xmlns:a16="http://schemas.microsoft.com/office/drawing/2014/main" id="{2BA9027F-6966-4C66-9E0F-2E064FAFB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188" y="2384426"/>
            <a:ext cx="495300" cy="582613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975" name="Freeform 277">
            <a:extLst>
              <a:ext uri="{FF2B5EF4-FFF2-40B4-BE49-F238E27FC236}">
                <a16:creationId xmlns:a16="http://schemas.microsoft.com/office/drawing/2014/main" id="{618EB7F6-9F1C-42CC-A3B5-0F62B78396D8}"/>
              </a:ext>
            </a:extLst>
          </p:cNvPr>
          <p:cNvSpPr>
            <a:spLocks/>
          </p:cNvSpPr>
          <p:nvPr/>
        </p:nvSpPr>
        <p:spPr bwMode="auto">
          <a:xfrm>
            <a:off x="6757989" y="1516063"/>
            <a:ext cx="604837" cy="533400"/>
          </a:xfrm>
          <a:custGeom>
            <a:avLst/>
            <a:gdLst>
              <a:gd name="T0" fmla="*/ 0 w 110"/>
              <a:gd name="T1" fmla="*/ 2147483647 h 97"/>
              <a:gd name="T2" fmla="*/ 2147483647 w 110"/>
              <a:gd name="T3" fmla="*/ 2147483647 h 97"/>
              <a:gd name="T4" fmla="*/ 2147483647 w 110"/>
              <a:gd name="T5" fmla="*/ 2147483647 h 97"/>
              <a:gd name="T6" fmla="*/ 2147483647 w 110"/>
              <a:gd name="T7" fmla="*/ 0 h 97"/>
              <a:gd name="T8" fmla="*/ 0 w 110"/>
              <a:gd name="T9" fmla="*/ 0 h 97"/>
              <a:gd name="T10" fmla="*/ 0 w 110"/>
              <a:gd name="T11" fmla="*/ 2147483647 h 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0"/>
              <a:gd name="T19" fmla="*/ 0 h 97"/>
              <a:gd name="T20" fmla="*/ 110 w 110"/>
              <a:gd name="T21" fmla="*/ 97 h 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0" h="97">
                <a:moveTo>
                  <a:pt x="0" y="97"/>
                </a:moveTo>
                <a:cubicBezTo>
                  <a:pt x="62" y="97"/>
                  <a:pt x="62" y="97"/>
                  <a:pt x="62" y="97"/>
                </a:cubicBezTo>
                <a:cubicBezTo>
                  <a:pt x="89" y="97"/>
                  <a:pt x="110" y="75"/>
                  <a:pt x="110" y="48"/>
                </a:cubicBezTo>
                <a:cubicBezTo>
                  <a:pt x="110" y="22"/>
                  <a:pt x="89" y="0"/>
                  <a:pt x="62" y="0"/>
                </a:cubicBezTo>
                <a:cubicBezTo>
                  <a:pt x="0" y="0"/>
                  <a:pt x="0" y="0"/>
                  <a:pt x="0" y="0"/>
                </a:cubicBezTo>
                <a:lnTo>
                  <a:pt x="0" y="97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0854" name="Freeform 278">
            <a:extLst>
              <a:ext uri="{FF2B5EF4-FFF2-40B4-BE49-F238E27FC236}">
                <a16:creationId xmlns:a16="http://schemas.microsoft.com/office/drawing/2014/main" id="{78BCFDD6-06E9-4BE7-971A-070D2FF5A8DB}"/>
              </a:ext>
            </a:extLst>
          </p:cNvPr>
          <p:cNvSpPr>
            <a:spLocks/>
          </p:cNvSpPr>
          <p:nvPr/>
        </p:nvSpPr>
        <p:spPr bwMode="auto">
          <a:xfrm>
            <a:off x="6043614" y="1652589"/>
            <a:ext cx="1341437" cy="225425"/>
          </a:xfrm>
          <a:custGeom>
            <a:avLst/>
            <a:gdLst>
              <a:gd name="T0" fmla="*/ 0 w 244"/>
              <a:gd name="T1" fmla="*/ 2147483647 h 41"/>
              <a:gd name="T2" fmla="*/ 2147483647 w 244"/>
              <a:gd name="T3" fmla="*/ 2147483647 h 41"/>
              <a:gd name="T4" fmla="*/ 2147483647 w 244"/>
              <a:gd name="T5" fmla="*/ 0 h 41"/>
              <a:gd name="T6" fmla="*/ 0 60000 65536"/>
              <a:gd name="T7" fmla="*/ 0 60000 65536"/>
              <a:gd name="T8" fmla="*/ 0 60000 65536"/>
              <a:gd name="T9" fmla="*/ 0 w 244"/>
              <a:gd name="T10" fmla="*/ 0 h 41"/>
              <a:gd name="T11" fmla="*/ 244 w 244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" h="41">
                <a:moveTo>
                  <a:pt x="0" y="41"/>
                </a:moveTo>
                <a:cubicBezTo>
                  <a:pt x="0" y="41"/>
                  <a:pt x="42" y="40"/>
                  <a:pt x="70" y="31"/>
                </a:cubicBezTo>
                <a:cubicBezTo>
                  <a:pt x="70" y="31"/>
                  <a:pt x="154" y="1"/>
                  <a:pt x="244" y="0"/>
                </a:cubicBezTo>
              </a:path>
            </a:pathLst>
          </a:cu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77" name="Freeform 279">
            <a:extLst>
              <a:ext uri="{FF2B5EF4-FFF2-40B4-BE49-F238E27FC236}">
                <a16:creationId xmlns:a16="http://schemas.microsoft.com/office/drawing/2014/main" id="{BFED1421-5440-41F8-94EA-F3A6A113F96A}"/>
              </a:ext>
            </a:extLst>
          </p:cNvPr>
          <p:cNvSpPr>
            <a:spLocks/>
          </p:cNvSpPr>
          <p:nvPr/>
        </p:nvSpPr>
        <p:spPr bwMode="auto">
          <a:xfrm>
            <a:off x="3035301" y="4022725"/>
            <a:ext cx="1897063" cy="203200"/>
          </a:xfrm>
          <a:custGeom>
            <a:avLst/>
            <a:gdLst>
              <a:gd name="T0" fmla="*/ 2147483647 w 1195"/>
              <a:gd name="T1" fmla="*/ 2147483647 h 128"/>
              <a:gd name="T2" fmla="*/ 2147483647 w 1195"/>
              <a:gd name="T3" fmla="*/ 2147483647 h 128"/>
              <a:gd name="T4" fmla="*/ 2147483647 w 1195"/>
              <a:gd name="T5" fmla="*/ 0 h 128"/>
              <a:gd name="T6" fmla="*/ 2147483647 w 1195"/>
              <a:gd name="T7" fmla="*/ 0 h 128"/>
              <a:gd name="T8" fmla="*/ 2147483647 w 1195"/>
              <a:gd name="T9" fmla="*/ 2147483647 h 128"/>
              <a:gd name="T10" fmla="*/ 0 w 1195"/>
              <a:gd name="T11" fmla="*/ 2147483647 h 1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95"/>
              <a:gd name="T19" fmla="*/ 0 h 128"/>
              <a:gd name="T20" fmla="*/ 1195 w 1195"/>
              <a:gd name="T21" fmla="*/ 128 h 1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95" h="128">
                <a:moveTo>
                  <a:pt x="1195" y="128"/>
                </a:moveTo>
                <a:lnTo>
                  <a:pt x="1050" y="128"/>
                </a:lnTo>
                <a:lnTo>
                  <a:pt x="1050" y="0"/>
                </a:lnTo>
                <a:lnTo>
                  <a:pt x="333" y="0"/>
                </a:lnTo>
                <a:lnTo>
                  <a:pt x="333" y="128"/>
                </a:lnTo>
                <a:lnTo>
                  <a:pt x="0" y="128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78" name="Freeform 281">
            <a:extLst>
              <a:ext uri="{FF2B5EF4-FFF2-40B4-BE49-F238E27FC236}">
                <a16:creationId xmlns:a16="http://schemas.microsoft.com/office/drawing/2014/main" id="{8A6C9C5F-A967-49E9-98EF-13B0A389F0E2}"/>
              </a:ext>
            </a:extLst>
          </p:cNvPr>
          <p:cNvSpPr>
            <a:spLocks/>
          </p:cNvSpPr>
          <p:nvPr/>
        </p:nvSpPr>
        <p:spPr bwMode="auto">
          <a:xfrm>
            <a:off x="3035301" y="4364038"/>
            <a:ext cx="1897063" cy="196850"/>
          </a:xfrm>
          <a:custGeom>
            <a:avLst/>
            <a:gdLst>
              <a:gd name="T0" fmla="*/ 2147483647 w 1195"/>
              <a:gd name="T1" fmla="*/ 0 h 124"/>
              <a:gd name="T2" fmla="*/ 2147483647 w 1195"/>
              <a:gd name="T3" fmla="*/ 0 h 124"/>
              <a:gd name="T4" fmla="*/ 2147483647 w 1195"/>
              <a:gd name="T5" fmla="*/ 2147483647 h 124"/>
              <a:gd name="T6" fmla="*/ 0 w 1195"/>
              <a:gd name="T7" fmla="*/ 2147483647 h 124"/>
              <a:gd name="T8" fmla="*/ 0 60000 65536"/>
              <a:gd name="T9" fmla="*/ 0 60000 65536"/>
              <a:gd name="T10" fmla="*/ 0 60000 65536"/>
              <a:gd name="T11" fmla="*/ 0 60000 65536"/>
              <a:gd name="T12" fmla="*/ 0 w 1195"/>
              <a:gd name="T13" fmla="*/ 0 h 124"/>
              <a:gd name="T14" fmla="*/ 1195 w 1195"/>
              <a:gd name="T15" fmla="*/ 124 h 1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5" h="124">
                <a:moveTo>
                  <a:pt x="1195" y="0"/>
                </a:moveTo>
                <a:lnTo>
                  <a:pt x="139" y="0"/>
                </a:lnTo>
                <a:lnTo>
                  <a:pt x="139" y="124"/>
                </a:lnTo>
                <a:lnTo>
                  <a:pt x="0" y="124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79" name="Freeform 283">
            <a:extLst>
              <a:ext uri="{FF2B5EF4-FFF2-40B4-BE49-F238E27FC236}">
                <a16:creationId xmlns:a16="http://schemas.microsoft.com/office/drawing/2014/main" id="{207C0823-F173-4BDC-9C7F-FE25E994BE3D}"/>
              </a:ext>
            </a:extLst>
          </p:cNvPr>
          <p:cNvSpPr>
            <a:spLocks/>
          </p:cNvSpPr>
          <p:nvPr/>
        </p:nvSpPr>
        <p:spPr bwMode="auto">
          <a:xfrm>
            <a:off x="3035301" y="4676775"/>
            <a:ext cx="1897063" cy="198438"/>
          </a:xfrm>
          <a:custGeom>
            <a:avLst/>
            <a:gdLst>
              <a:gd name="T0" fmla="*/ 2147483647 w 1195"/>
              <a:gd name="T1" fmla="*/ 0 h 125"/>
              <a:gd name="T2" fmla="*/ 2147483647 w 1195"/>
              <a:gd name="T3" fmla="*/ 0 h 125"/>
              <a:gd name="T4" fmla="*/ 2147483647 w 1195"/>
              <a:gd name="T5" fmla="*/ 2147483647 h 125"/>
              <a:gd name="T6" fmla="*/ 0 w 1195"/>
              <a:gd name="T7" fmla="*/ 2147483647 h 125"/>
              <a:gd name="T8" fmla="*/ 0 60000 65536"/>
              <a:gd name="T9" fmla="*/ 0 60000 65536"/>
              <a:gd name="T10" fmla="*/ 0 60000 65536"/>
              <a:gd name="T11" fmla="*/ 0 60000 65536"/>
              <a:gd name="T12" fmla="*/ 0 w 1195"/>
              <a:gd name="T13" fmla="*/ 0 h 125"/>
              <a:gd name="T14" fmla="*/ 1195 w 1195"/>
              <a:gd name="T15" fmla="*/ 125 h 1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5" h="125">
                <a:moveTo>
                  <a:pt x="1195" y="0"/>
                </a:moveTo>
                <a:lnTo>
                  <a:pt x="485" y="0"/>
                </a:lnTo>
                <a:lnTo>
                  <a:pt x="485" y="125"/>
                </a:lnTo>
                <a:lnTo>
                  <a:pt x="0" y="125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80" name="Freeform 284">
            <a:extLst>
              <a:ext uri="{FF2B5EF4-FFF2-40B4-BE49-F238E27FC236}">
                <a16:creationId xmlns:a16="http://schemas.microsoft.com/office/drawing/2014/main" id="{1E460CFE-AF1C-4354-AF84-56B78CC551F1}"/>
              </a:ext>
            </a:extLst>
          </p:cNvPr>
          <p:cNvSpPr>
            <a:spLocks/>
          </p:cNvSpPr>
          <p:nvPr/>
        </p:nvSpPr>
        <p:spPr bwMode="auto">
          <a:xfrm>
            <a:off x="3035301" y="5573713"/>
            <a:ext cx="1897063" cy="196850"/>
          </a:xfrm>
          <a:custGeom>
            <a:avLst/>
            <a:gdLst>
              <a:gd name="T0" fmla="*/ 2147483647 w 1195"/>
              <a:gd name="T1" fmla="*/ 0 h 124"/>
              <a:gd name="T2" fmla="*/ 2147483647 w 1195"/>
              <a:gd name="T3" fmla="*/ 0 h 124"/>
              <a:gd name="T4" fmla="*/ 2147483647 w 1195"/>
              <a:gd name="T5" fmla="*/ 2147483647 h 124"/>
              <a:gd name="T6" fmla="*/ 0 w 1195"/>
              <a:gd name="T7" fmla="*/ 2147483647 h 124"/>
              <a:gd name="T8" fmla="*/ 0 60000 65536"/>
              <a:gd name="T9" fmla="*/ 0 60000 65536"/>
              <a:gd name="T10" fmla="*/ 0 60000 65536"/>
              <a:gd name="T11" fmla="*/ 0 60000 65536"/>
              <a:gd name="T12" fmla="*/ 0 w 1195"/>
              <a:gd name="T13" fmla="*/ 0 h 124"/>
              <a:gd name="T14" fmla="*/ 1195 w 1195"/>
              <a:gd name="T15" fmla="*/ 124 h 1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5" h="124">
                <a:moveTo>
                  <a:pt x="1195" y="0"/>
                </a:moveTo>
                <a:lnTo>
                  <a:pt x="755" y="0"/>
                </a:lnTo>
                <a:lnTo>
                  <a:pt x="755" y="124"/>
                </a:lnTo>
                <a:lnTo>
                  <a:pt x="0" y="124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81" name="Freeform 289">
            <a:extLst>
              <a:ext uri="{FF2B5EF4-FFF2-40B4-BE49-F238E27FC236}">
                <a16:creationId xmlns:a16="http://schemas.microsoft.com/office/drawing/2014/main" id="{E47B9188-6EF9-4A0A-A37F-AA97BAF5FFCB}"/>
              </a:ext>
            </a:extLst>
          </p:cNvPr>
          <p:cNvSpPr>
            <a:spLocks/>
          </p:cNvSpPr>
          <p:nvPr/>
        </p:nvSpPr>
        <p:spPr bwMode="auto">
          <a:xfrm>
            <a:off x="3035301" y="4968875"/>
            <a:ext cx="1897063" cy="203200"/>
          </a:xfrm>
          <a:custGeom>
            <a:avLst/>
            <a:gdLst>
              <a:gd name="T0" fmla="*/ 2147483647 w 1195"/>
              <a:gd name="T1" fmla="*/ 0 h 128"/>
              <a:gd name="T2" fmla="*/ 2147483647 w 1195"/>
              <a:gd name="T3" fmla="*/ 0 h 128"/>
              <a:gd name="T4" fmla="*/ 2147483647 w 1195"/>
              <a:gd name="T5" fmla="*/ 2147483647 h 128"/>
              <a:gd name="T6" fmla="*/ 0 w 1195"/>
              <a:gd name="T7" fmla="*/ 2147483647 h 128"/>
              <a:gd name="T8" fmla="*/ 0 60000 65536"/>
              <a:gd name="T9" fmla="*/ 0 60000 65536"/>
              <a:gd name="T10" fmla="*/ 0 60000 65536"/>
              <a:gd name="T11" fmla="*/ 0 60000 65536"/>
              <a:gd name="T12" fmla="*/ 0 w 1195"/>
              <a:gd name="T13" fmla="*/ 0 h 128"/>
              <a:gd name="T14" fmla="*/ 1195 w 1195"/>
              <a:gd name="T15" fmla="*/ 128 h 1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5" h="128">
                <a:moveTo>
                  <a:pt x="1195" y="0"/>
                </a:moveTo>
                <a:lnTo>
                  <a:pt x="582" y="0"/>
                </a:lnTo>
                <a:lnTo>
                  <a:pt x="582" y="128"/>
                </a:lnTo>
                <a:lnTo>
                  <a:pt x="0" y="128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82" name="Freeform 290">
            <a:extLst>
              <a:ext uri="{FF2B5EF4-FFF2-40B4-BE49-F238E27FC236}">
                <a16:creationId xmlns:a16="http://schemas.microsoft.com/office/drawing/2014/main" id="{523B0A0B-DF51-414C-8440-A992C3114A6A}"/>
              </a:ext>
            </a:extLst>
          </p:cNvPr>
          <p:cNvSpPr>
            <a:spLocks/>
          </p:cNvSpPr>
          <p:nvPr/>
        </p:nvSpPr>
        <p:spPr bwMode="auto">
          <a:xfrm>
            <a:off x="3035301" y="5281613"/>
            <a:ext cx="1897063" cy="203200"/>
          </a:xfrm>
          <a:custGeom>
            <a:avLst/>
            <a:gdLst>
              <a:gd name="T0" fmla="*/ 2147483647 w 1195"/>
              <a:gd name="T1" fmla="*/ 2147483647 h 128"/>
              <a:gd name="T2" fmla="*/ 2147483647 w 1195"/>
              <a:gd name="T3" fmla="*/ 2147483647 h 128"/>
              <a:gd name="T4" fmla="*/ 2147483647 w 1195"/>
              <a:gd name="T5" fmla="*/ 0 h 128"/>
              <a:gd name="T6" fmla="*/ 0 w 1195"/>
              <a:gd name="T7" fmla="*/ 0 h 128"/>
              <a:gd name="T8" fmla="*/ 0 60000 65536"/>
              <a:gd name="T9" fmla="*/ 0 60000 65536"/>
              <a:gd name="T10" fmla="*/ 0 60000 65536"/>
              <a:gd name="T11" fmla="*/ 0 60000 65536"/>
              <a:gd name="T12" fmla="*/ 0 w 1195"/>
              <a:gd name="T13" fmla="*/ 0 h 128"/>
              <a:gd name="T14" fmla="*/ 1195 w 1195"/>
              <a:gd name="T15" fmla="*/ 128 h 1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5" h="128">
                <a:moveTo>
                  <a:pt x="1195" y="128"/>
                </a:moveTo>
                <a:lnTo>
                  <a:pt x="658" y="128"/>
                </a:lnTo>
                <a:lnTo>
                  <a:pt x="658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83" name="Rectangle 291">
            <a:extLst>
              <a:ext uri="{FF2B5EF4-FFF2-40B4-BE49-F238E27FC236}">
                <a16:creationId xmlns:a16="http://schemas.microsoft.com/office/drawing/2014/main" id="{FFF10D6C-07E1-44D5-A92E-1BCD06E2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5853113"/>
            <a:ext cx="593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endParaRPr lang="en-US" altLang="pt-BR"/>
          </a:p>
        </p:txBody>
      </p:sp>
      <p:sp>
        <p:nvSpPr>
          <p:cNvPr id="37984" name="Rectangle 292">
            <a:extLst>
              <a:ext uri="{FF2B5EF4-FFF2-40B4-BE49-F238E27FC236}">
                <a16:creationId xmlns:a16="http://schemas.microsoft.com/office/drawing/2014/main" id="{195CAD51-1D23-4C1D-8F54-79E8EB84A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5846763"/>
            <a:ext cx="109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 b="1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endParaRPr lang="en-US" altLang="pt-BR"/>
          </a:p>
        </p:txBody>
      </p:sp>
      <p:sp>
        <p:nvSpPr>
          <p:cNvPr id="37985" name="Rectangle 293">
            <a:extLst>
              <a:ext uri="{FF2B5EF4-FFF2-40B4-BE49-F238E27FC236}">
                <a16:creationId xmlns:a16="http://schemas.microsoft.com/office/drawing/2014/main" id="{6CFF4BDA-443E-4F5B-AEFC-6774D7A5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5853113"/>
            <a:ext cx="593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US" altLang="pt-BR"/>
          </a:p>
        </p:txBody>
      </p:sp>
      <p:grpSp>
        <p:nvGrpSpPr>
          <p:cNvPr id="2" name="Group 324">
            <a:extLst>
              <a:ext uri="{FF2B5EF4-FFF2-40B4-BE49-F238E27FC236}">
                <a16:creationId xmlns:a16="http://schemas.microsoft.com/office/drawing/2014/main" id="{B45F927D-2FFC-4329-8038-6DD1F01F4CAF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4732339"/>
            <a:ext cx="341313" cy="631825"/>
            <a:chOff x="1392" y="2981"/>
            <a:chExt cx="215" cy="398"/>
          </a:xfrm>
        </p:grpSpPr>
        <p:sp>
          <p:nvSpPr>
            <p:cNvPr id="38023" name="Freeform 303">
              <a:extLst>
                <a:ext uri="{FF2B5EF4-FFF2-40B4-BE49-F238E27FC236}">
                  <a16:creationId xmlns:a16="http://schemas.microsoft.com/office/drawing/2014/main" id="{875F6EBC-A394-4C4A-BDF3-7354B2F00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981"/>
              <a:ext cx="177" cy="377"/>
            </a:xfrm>
            <a:custGeom>
              <a:avLst/>
              <a:gdLst>
                <a:gd name="T0" fmla="*/ 1964 w 51"/>
                <a:gd name="T1" fmla="*/ 4510 h 109"/>
                <a:gd name="T2" fmla="*/ 1590 w 51"/>
                <a:gd name="T3" fmla="*/ 4510 h 109"/>
                <a:gd name="T4" fmla="*/ 1541 w 51"/>
                <a:gd name="T5" fmla="*/ 3230 h 109"/>
                <a:gd name="T6" fmla="*/ 2013 w 51"/>
                <a:gd name="T7" fmla="*/ 1114 h 109"/>
                <a:gd name="T8" fmla="*/ 458 w 51"/>
                <a:gd name="T9" fmla="*/ 0 h 109"/>
                <a:gd name="T10" fmla="*/ 878 w 51"/>
                <a:gd name="T11" fmla="*/ 827 h 109"/>
                <a:gd name="T12" fmla="*/ 829 w 51"/>
                <a:gd name="T13" fmla="*/ 1951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109"/>
                <a:gd name="T23" fmla="*/ 51 w 51"/>
                <a:gd name="T24" fmla="*/ 109 h 1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109">
                  <a:moveTo>
                    <a:pt x="47" y="109"/>
                  </a:moveTo>
                  <a:cubicBezTo>
                    <a:pt x="38" y="109"/>
                    <a:pt x="38" y="109"/>
                    <a:pt x="38" y="109"/>
                  </a:cubicBezTo>
                  <a:cubicBezTo>
                    <a:pt x="19" y="108"/>
                    <a:pt x="37" y="78"/>
                    <a:pt x="37" y="78"/>
                  </a:cubicBezTo>
                  <a:cubicBezTo>
                    <a:pt x="51" y="54"/>
                    <a:pt x="48" y="27"/>
                    <a:pt x="48" y="27"/>
                  </a:cubicBezTo>
                  <a:cubicBezTo>
                    <a:pt x="47" y="0"/>
                    <a:pt x="11" y="0"/>
                    <a:pt x="11" y="0"/>
                  </a:cubicBezTo>
                  <a:cubicBezTo>
                    <a:pt x="11" y="0"/>
                    <a:pt x="31" y="8"/>
                    <a:pt x="21" y="20"/>
                  </a:cubicBezTo>
                  <a:cubicBezTo>
                    <a:pt x="21" y="20"/>
                    <a:pt x="0" y="37"/>
                    <a:pt x="20" y="47"/>
                  </a:cubicBezTo>
                </a:path>
              </a:pathLst>
            </a:cu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024" name="Freeform 298">
              <a:extLst>
                <a:ext uri="{FF2B5EF4-FFF2-40B4-BE49-F238E27FC236}">
                  <a16:creationId xmlns:a16="http://schemas.microsoft.com/office/drawing/2014/main" id="{97DD38B1-DAF1-432A-9A80-0F1D8C18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3338"/>
              <a:ext cx="87" cy="41"/>
            </a:xfrm>
            <a:custGeom>
              <a:avLst/>
              <a:gdLst>
                <a:gd name="T0" fmla="*/ 87 w 87"/>
                <a:gd name="T1" fmla="*/ 27 h 41"/>
                <a:gd name="T2" fmla="*/ 4 w 87"/>
                <a:gd name="T3" fmla="*/ 0 h 41"/>
                <a:gd name="T4" fmla="*/ 0 w 87"/>
                <a:gd name="T5" fmla="*/ 41 h 41"/>
                <a:gd name="T6" fmla="*/ 87 w 87"/>
                <a:gd name="T7" fmla="*/ 27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41"/>
                <a:gd name="T14" fmla="*/ 87 w 87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41">
                  <a:moveTo>
                    <a:pt x="87" y="27"/>
                  </a:moveTo>
                  <a:lnTo>
                    <a:pt x="4" y="0"/>
                  </a:lnTo>
                  <a:lnTo>
                    <a:pt x="0" y="4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025" name="Freeform 299">
              <a:extLst>
                <a:ext uri="{FF2B5EF4-FFF2-40B4-BE49-F238E27FC236}">
                  <a16:creationId xmlns:a16="http://schemas.microsoft.com/office/drawing/2014/main" id="{7E1164A0-D1E0-4373-9CE3-9ADDFE399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" y="3106"/>
              <a:ext cx="76" cy="72"/>
            </a:xfrm>
            <a:custGeom>
              <a:avLst/>
              <a:gdLst>
                <a:gd name="T0" fmla="*/ 76 w 76"/>
                <a:gd name="T1" fmla="*/ 72 h 72"/>
                <a:gd name="T2" fmla="*/ 27 w 76"/>
                <a:gd name="T3" fmla="*/ 0 h 72"/>
                <a:gd name="T4" fmla="*/ 0 w 76"/>
                <a:gd name="T5" fmla="*/ 31 h 72"/>
                <a:gd name="T6" fmla="*/ 76 w 76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2"/>
                <a:gd name="T14" fmla="*/ 76 w 76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2">
                  <a:moveTo>
                    <a:pt x="76" y="72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76" y="72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0876" name="Oval 300">
            <a:extLst>
              <a:ext uri="{FF2B5EF4-FFF2-40B4-BE49-F238E27FC236}">
                <a16:creationId xmlns:a16="http://schemas.microsoft.com/office/drawing/2014/main" id="{8783606B-59B2-49C3-886D-D1A4A62C9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4" y="3846514"/>
            <a:ext cx="319087" cy="479425"/>
          </a:xfrm>
          <a:prstGeom prst="ellipse">
            <a:avLst/>
          </a:prstGeom>
          <a:noFill/>
          <a:ln w="11113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0877" name="Oval 301">
            <a:extLst>
              <a:ext uri="{FF2B5EF4-FFF2-40B4-BE49-F238E27FC236}">
                <a16:creationId xmlns:a16="http://schemas.microsoft.com/office/drawing/2014/main" id="{490AA82F-2D22-437B-863A-0D0B6C5DB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5491163"/>
            <a:ext cx="528638" cy="169862"/>
          </a:xfrm>
          <a:prstGeom prst="ellipse">
            <a:avLst/>
          </a:prstGeom>
          <a:noFill/>
          <a:ln w="11113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3" name="Group 323">
            <a:extLst>
              <a:ext uri="{FF2B5EF4-FFF2-40B4-BE49-F238E27FC236}">
                <a16:creationId xmlns:a16="http://schemas.microsoft.com/office/drawing/2014/main" id="{33956D97-58B4-406C-B48F-8BE6111E653D}"/>
              </a:ext>
            </a:extLst>
          </p:cNvPr>
          <p:cNvGrpSpPr>
            <a:grpSpLocks/>
          </p:cNvGrpSpPr>
          <p:nvPr/>
        </p:nvGrpSpPr>
        <p:grpSpPr bwMode="auto">
          <a:xfrm>
            <a:off x="3524251" y="4160838"/>
            <a:ext cx="276225" cy="582612"/>
            <a:chOff x="1260" y="2621"/>
            <a:chExt cx="174" cy="367"/>
          </a:xfrm>
        </p:grpSpPr>
        <p:sp>
          <p:nvSpPr>
            <p:cNvPr id="38021" name="Freeform 297">
              <a:extLst>
                <a:ext uri="{FF2B5EF4-FFF2-40B4-BE49-F238E27FC236}">
                  <a16:creationId xmlns:a16="http://schemas.microsoft.com/office/drawing/2014/main" id="{5B509162-8F68-4FC4-AEA3-FE0165C92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" y="2946"/>
              <a:ext cx="87" cy="42"/>
            </a:xfrm>
            <a:custGeom>
              <a:avLst/>
              <a:gdLst>
                <a:gd name="T0" fmla="*/ 87 w 87"/>
                <a:gd name="T1" fmla="*/ 35 h 42"/>
                <a:gd name="T2" fmla="*/ 7 w 87"/>
                <a:gd name="T3" fmla="*/ 0 h 42"/>
                <a:gd name="T4" fmla="*/ 0 w 87"/>
                <a:gd name="T5" fmla="*/ 42 h 42"/>
                <a:gd name="T6" fmla="*/ 87 w 87"/>
                <a:gd name="T7" fmla="*/ 35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42"/>
                <a:gd name="T14" fmla="*/ 87 w 8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42">
                  <a:moveTo>
                    <a:pt x="87" y="35"/>
                  </a:moveTo>
                  <a:lnTo>
                    <a:pt x="7" y="0"/>
                  </a:lnTo>
                  <a:lnTo>
                    <a:pt x="0" y="42"/>
                  </a:lnTo>
                  <a:lnTo>
                    <a:pt x="87" y="35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022" name="Freeform 302">
              <a:extLst>
                <a:ext uri="{FF2B5EF4-FFF2-40B4-BE49-F238E27FC236}">
                  <a16:creationId xmlns:a16="http://schemas.microsoft.com/office/drawing/2014/main" id="{7BFB6830-84CD-4D0F-B8CC-ABF6DE584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621"/>
              <a:ext cx="149" cy="356"/>
            </a:xfrm>
            <a:custGeom>
              <a:avLst/>
              <a:gdLst>
                <a:gd name="T0" fmla="*/ 336 w 43"/>
                <a:gd name="T1" fmla="*/ 0 h 103"/>
                <a:gd name="T2" fmla="*/ 828 w 43"/>
                <a:gd name="T3" fmla="*/ 2437 h 103"/>
                <a:gd name="T4" fmla="*/ 1788 w 43"/>
                <a:gd name="T5" fmla="*/ 4251 h 103"/>
                <a:gd name="T6" fmla="*/ 0 60000 65536"/>
                <a:gd name="T7" fmla="*/ 0 60000 65536"/>
                <a:gd name="T8" fmla="*/ 0 60000 65536"/>
                <a:gd name="T9" fmla="*/ 0 w 43"/>
                <a:gd name="T10" fmla="*/ 0 h 103"/>
                <a:gd name="T11" fmla="*/ 43 w 43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103">
                  <a:moveTo>
                    <a:pt x="8" y="0"/>
                  </a:moveTo>
                  <a:cubicBezTo>
                    <a:pt x="8" y="0"/>
                    <a:pt x="35" y="6"/>
                    <a:pt x="20" y="59"/>
                  </a:cubicBezTo>
                  <a:cubicBezTo>
                    <a:pt x="20" y="59"/>
                    <a:pt x="0" y="103"/>
                    <a:pt x="43" y="103"/>
                  </a:cubicBezTo>
                </a:path>
              </a:pathLst>
            </a:cu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990" name="Rectangle 304">
            <a:extLst>
              <a:ext uri="{FF2B5EF4-FFF2-40B4-BE49-F238E27FC236}">
                <a16:creationId xmlns:a16="http://schemas.microsoft.com/office/drawing/2014/main" id="{8E58B12D-36C0-42EE-B230-27E996E93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4027488"/>
            <a:ext cx="2596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Clk</a:t>
            </a:r>
            <a:endParaRPr lang="en-US" altLang="pt-BR"/>
          </a:p>
        </p:txBody>
      </p:sp>
      <p:sp>
        <p:nvSpPr>
          <p:cNvPr id="37991" name="Rectangle 305">
            <a:extLst>
              <a:ext uri="{FF2B5EF4-FFF2-40B4-BE49-F238E27FC236}">
                <a16:creationId xmlns:a16="http://schemas.microsoft.com/office/drawing/2014/main" id="{2B35EA9A-70BB-48CC-AC3E-F92EDB22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4364038"/>
            <a:ext cx="2292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D1</a:t>
            </a:r>
            <a:endParaRPr lang="en-US" altLang="pt-BR"/>
          </a:p>
        </p:txBody>
      </p:sp>
      <p:sp>
        <p:nvSpPr>
          <p:cNvPr id="37992" name="Rectangle 306">
            <a:extLst>
              <a:ext uri="{FF2B5EF4-FFF2-40B4-BE49-F238E27FC236}">
                <a16:creationId xmlns:a16="http://schemas.microsoft.com/office/drawing/2014/main" id="{FFD8FC33-9CB6-4F9F-BEAD-F1A76007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4697413"/>
            <a:ext cx="517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Q1/D2</a:t>
            </a:r>
            <a:endParaRPr lang="en-US" altLang="pt-BR"/>
          </a:p>
        </p:txBody>
      </p:sp>
      <p:sp>
        <p:nvSpPr>
          <p:cNvPr id="37993" name="Rectangle 307">
            <a:extLst>
              <a:ext uri="{FF2B5EF4-FFF2-40B4-BE49-F238E27FC236}">
                <a16:creationId xmlns:a16="http://schemas.microsoft.com/office/drawing/2014/main" id="{A8AC3BF5-3403-458F-8D47-C3725C3A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4981575"/>
            <a:ext cx="2196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S2</a:t>
            </a:r>
            <a:endParaRPr lang="en-US" altLang="pt-BR"/>
          </a:p>
        </p:txBody>
      </p:sp>
      <p:sp>
        <p:nvSpPr>
          <p:cNvPr id="37994" name="Rectangle 308">
            <a:extLst>
              <a:ext uri="{FF2B5EF4-FFF2-40B4-BE49-F238E27FC236}">
                <a16:creationId xmlns:a16="http://schemas.microsoft.com/office/drawing/2014/main" id="{EF9B06CB-DC48-4F56-8BBA-784DF7F2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5313363"/>
            <a:ext cx="2292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R2</a:t>
            </a:r>
            <a:endParaRPr lang="en-US" altLang="pt-BR"/>
          </a:p>
        </p:txBody>
      </p:sp>
      <p:sp>
        <p:nvSpPr>
          <p:cNvPr id="37995" name="Rectangle 309">
            <a:extLst>
              <a:ext uri="{FF2B5EF4-FFF2-40B4-BE49-F238E27FC236}">
                <a16:creationId xmlns:a16="http://schemas.microsoft.com/office/drawing/2014/main" id="{2D7B2AC1-4691-46F0-BBED-823769C3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5589588"/>
            <a:ext cx="2388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000000"/>
                </a:solidFill>
                <a:latin typeface="Helvetica" panose="020B0604020202020204" pitchFamily="34" charset="0"/>
              </a:rPr>
              <a:t>Q2</a:t>
            </a:r>
            <a:endParaRPr lang="en-US" altLang="pt-BR"/>
          </a:p>
        </p:txBody>
      </p:sp>
      <p:sp>
        <p:nvSpPr>
          <p:cNvPr id="37996" name="Rectangle 316">
            <a:extLst>
              <a:ext uri="{FF2B5EF4-FFF2-40B4-BE49-F238E27FC236}">
                <a16:creationId xmlns:a16="http://schemas.microsoft.com/office/drawing/2014/main" id="{E00EC36B-084A-435B-AA68-B54D29E0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9" y="5567363"/>
            <a:ext cx="10147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 i="1">
                <a:solidFill>
                  <a:srgbClr val="000000"/>
                </a:solidFill>
                <a:latin typeface="Helvetica" panose="020B0604020202020204" pitchFamily="34" charset="0"/>
              </a:rPr>
              <a:t>2nd latch set</a:t>
            </a:r>
            <a:endParaRPr lang="en-US" altLang="pt-BR"/>
          </a:p>
        </p:txBody>
      </p:sp>
      <p:grpSp>
        <p:nvGrpSpPr>
          <p:cNvPr id="4" name="Group 330">
            <a:extLst>
              <a:ext uri="{FF2B5EF4-FFF2-40B4-BE49-F238E27FC236}">
                <a16:creationId xmlns:a16="http://schemas.microsoft.com/office/drawing/2014/main" id="{0A565849-E8E8-4E5D-8BEC-A9C6E6E50D16}"/>
              </a:ext>
            </a:extLst>
          </p:cNvPr>
          <p:cNvGrpSpPr>
            <a:grpSpLocks/>
          </p:cNvGrpSpPr>
          <p:nvPr/>
        </p:nvGrpSpPr>
        <p:grpSpPr bwMode="auto">
          <a:xfrm>
            <a:off x="6464300" y="4022725"/>
            <a:ext cx="2509838" cy="2046288"/>
            <a:chOff x="3112" y="2534"/>
            <a:chExt cx="1581" cy="1289"/>
          </a:xfrm>
        </p:grpSpPr>
        <p:sp>
          <p:nvSpPr>
            <p:cNvPr id="38006" name="Freeform 280">
              <a:extLst>
                <a:ext uri="{FF2B5EF4-FFF2-40B4-BE49-F238E27FC236}">
                  <a16:creationId xmlns:a16="http://schemas.microsoft.com/office/drawing/2014/main" id="{327BA657-2CBE-4474-B522-D7B5625A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534"/>
              <a:ext cx="1195" cy="128"/>
            </a:xfrm>
            <a:custGeom>
              <a:avLst/>
              <a:gdLst>
                <a:gd name="T0" fmla="*/ 1195 w 1195"/>
                <a:gd name="T1" fmla="*/ 128 h 128"/>
                <a:gd name="T2" fmla="*/ 436 w 1195"/>
                <a:gd name="T3" fmla="*/ 128 h 128"/>
                <a:gd name="T4" fmla="*/ 436 w 1195"/>
                <a:gd name="T5" fmla="*/ 0 h 128"/>
                <a:gd name="T6" fmla="*/ 291 w 1195"/>
                <a:gd name="T7" fmla="*/ 0 h 128"/>
                <a:gd name="T8" fmla="*/ 291 w 1195"/>
                <a:gd name="T9" fmla="*/ 128 h 128"/>
                <a:gd name="T10" fmla="*/ 0 w 1195"/>
                <a:gd name="T11" fmla="*/ 128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95"/>
                <a:gd name="T19" fmla="*/ 0 h 128"/>
                <a:gd name="T20" fmla="*/ 1195 w 1195"/>
                <a:gd name="T21" fmla="*/ 128 h 1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95" h="128">
                  <a:moveTo>
                    <a:pt x="1195" y="128"/>
                  </a:moveTo>
                  <a:lnTo>
                    <a:pt x="436" y="128"/>
                  </a:lnTo>
                  <a:lnTo>
                    <a:pt x="436" y="0"/>
                  </a:lnTo>
                  <a:lnTo>
                    <a:pt x="291" y="0"/>
                  </a:lnTo>
                  <a:lnTo>
                    <a:pt x="291" y="128"/>
                  </a:lnTo>
                  <a:lnTo>
                    <a:pt x="0" y="128"/>
                  </a:lnTo>
                </a:path>
              </a:pathLst>
            </a:cu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007" name="Freeform 282">
              <a:extLst>
                <a:ext uri="{FF2B5EF4-FFF2-40B4-BE49-F238E27FC236}">
                  <a16:creationId xmlns:a16="http://schemas.microsoft.com/office/drawing/2014/main" id="{3208CD23-DBF3-4FD8-B3B0-F3D9F587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731"/>
              <a:ext cx="1195" cy="122"/>
            </a:xfrm>
            <a:custGeom>
              <a:avLst/>
              <a:gdLst>
                <a:gd name="T0" fmla="*/ 1195 w 1195"/>
                <a:gd name="T1" fmla="*/ 0 h 122"/>
                <a:gd name="T2" fmla="*/ 139 w 1195"/>
                <a:gd name="T3" fmla="*/ 0 h 122"/>
                <a:gd name="T4" fmla="*/ 139 w 1195"/>
                <a:gd name="T5" fmla="*/ 122 h 122"/>
                <a:gd name="T6" fmla="*/ 0 w 1195"/>
                <a:gd name="T7" fmla="*/ 122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5"/>
                <a:gd name="T13" fmla="*/ 0 h 122"/>
                <a:gd name="T14" fmla="*/ 1195 w 1195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5" h="122">
                  <a:moveTo>
                    <a:pt x="1195" y="0"/>
                  </a:moveTo>
                  <a:lnTo>
                    <a:pt x="139" y="0"/>
                  </a:lnTo>
                  <a:lnTo>
                    <a:pt x="139" y="122"/>
                  </a:lnTo>
                  <a:lnTo>
                    <a:pt x="0" y="122"/>
                  </a:lnTo>
                </a:path>
              </a:pathLst>
            </a:cu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008" name="Line 285">
              <a:extLst>
                <a:ext uri="{FF2B5EF4-FFF2-40B4-BE49-F238E27FC236}">
                  <a16:creationId xmlns:a16="http://schemas.microsoft.com/office/drawing/2014/main" id="{A356B233-D51F-4D56-B8AA-9860DFE66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8" y="3067"/>
              <a:ext cx="1188" cy="0"/>
            </a:xfrm>
            <a:prstGeom prst="line">
              <a:avLst/>
            </a:pr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009" name="Line 286">
              <a:extLst>
                <a:ext uri="{FF2B5EF4-FFF2-40B4-BE49-F238E27FC236}">
                  <a16:creationId xmlns:a16="http://schemas.microsoft.com/office/drawing/2014/main" id="{48FE972C-679D-4AF2-85D4-D6E0371DA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95" y="3254"/>
              <a:ext cx="1194" cy="4"/>
            </a:xfrm>
            <a:prstGeom prst="line">
              <a:avLst/>
            </a:pr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010" name="Line 287">
              <a:extLst>
                <a:ext uri="{FF2B5EF4-FFF2-40B4-BE49-F238E27FC236}">
                  <a16:creationId xmlns:a16="http://schemas.microsoft.com/office/drawing/2014/main" id="{58CED7B5-5D28-4F2D-8433-AB455C666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5" y="3445"/>
              <a:ext cx="1191" cy="0"/>
            </a:xfrm>
            <a:prstGeom prst="line">
              <a:avLst/>
            </a:pr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011" name="Line 288">
              <a:extLst>
                <a:ext uri="{FF2B5EF4-FFF2-40B4-BE49-F238E27FC236}">
                  <a16:creationId xmlns:a16="http://schemas.microsoft.com/office/drawing/2014/main" id="{4DCF77FB-4034-48CB-B386-692869DAA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1" y="3632"/>
              <a:ext cx="1198" cy="0"/>
            </a:xfrm>
            <a:prstGeom prst="line">
              <a:avLst/>
            </a:prstGeom>
            <a:noFill/>
            <a:ln w="22225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012" name="Rectangle 294">
              <a:extLst>
                <a:ext uri="{FF2B5EF4-FFF2-40B4-BE49-F238E27FC236}">
                  <a16:creationId xmlns:a16="http://schemas.microsoft.com/office/drawing/2014/main" id="{B81DF103-D980-4BFF-938C-96CCC2380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3687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Helvetica" panose="020B0604020202020204" pitchFamily="34" charset="0"/>
                </a:rPr>
                <a:t>(</a:t>
              </a:r>
              <a:endParaRPr lang="en-US" altLang="pt-BR"/>
            </a:p>
          </p:txBody>
        </p:sp>
        <p:sp>
          <p:nvSpPr>
            <p:cNvPr id="38013" name="Rectangle 295">
              <a:extLst>
                <a:ext uri="{FF2B5EF4-FFF2-40B4-BE49-F238E27FC236}">
                  <a16:creationId xmlns:a16="http://schemas.microsoft.com/office/drawing/2014/main" id="{196AA56D-697D-44FF-A784-C72DE5188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368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c</a:t>
              </a:r>
              <a:endParaRPr lang="en-US" altLang="pt-BR"/>
            </a:p>
          </p:txBody>
        </p:sp>
        <p:sp>
          <p:nvSpPr>
            <p:cNvPr id="38014" name="Rectangle 296">
              <a:extLst>
                <a:ext uri="{FF2B5EF4-FFF2-40B4-BE49-F238E27FC236}">
                  <a16:creationId xmlns:a16="http://schemas.microsoft.com/office/drawing/2014/main" id="{AB07B461-64C9-48CD-8A26-EB608F0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3687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Helvetica" panose="020B0604020202020204" pitchFamily="34" charset="0"/>
                </a:rPr>
                <a:t>)</a:t>
              </a:r>
              <a:endParaRPr lang="en-US" altLang="pt-BR"/>
            </a:p>
          </p:txBody>
        </p:sp>
        <p:sp>
          <p:nvSpPr>
            <p:cNvPr id="38015" name="Rectangle 310">
              <a:extLst>
                <a:ext uri="{FF2B5EF4-FFF2-40B4-BE49-F238E27FC236}">
                  <a16:creationId xmlns:a16="http://schemas.microsoft.com/office/drawing/2014/main" id="{500B73A7-8132-4E54-AC18-DCB09CBA9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2555"/>
              <a:ext cx="1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Helvetica" panose="020B0604020202020204" pitchFamily="34" charset="0"/>
                </a:rPr>
                <a:t>Clk</a:t>
              </a:r>
              <a:endParaRPr lang="en-US" altLang="pt-BR"/>
            </a:p>
          </p:txBody>
        </p:sp>
        <p:sp>
          <p:nvSpPr>
            <p:cNvPr id="38016" name="Rectangle 311">
              <a:extLst>
                <a:ext uri="{FF2B5EF4-FFF2-40B4-BE49-F238E27FC236}">
                  <a16:creationId xmlns:a16="http://schemas.microsoft.com/office/drawing/2014/main" id="{DE586AE7-90B6-4737-89D6-8A0218AB5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2742"/>
              <a:ext cx="1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Helvetica" panose="020B0604020202020204" pitchFamily="34" charset="0"/>
                </a:rPr>
                <a:t>D1</a:t>
              </a:r>
              <a:endParaRPr lang="en-US" altLang="pt-BR"/>
            </a:p>
          </p:txBody>
        </p:sp>
        <p:sp>
          <p:nvSpPr>
            <p:cNvPr id="38017" name="Rectangle 312">
              <a:extLst>
                <a:ext uri="{FF2B5EF4-FFF2-40B4-BE49-F238E27FC236}">
                  <a16:creationId xmlns:a16="http://schemas.microsoft.com/office/drawing/2014/main" id="{E6B3B230-DD8C-4987-A415-6EE9E1EF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2953"/>
              <a:ext cx="3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Helvetica" panose="020B0604020202020204" pitchFamily="34" charset="0"/>
                </a:rPr>
                <a:t>Q1/D2</a:t>
              </a:r>
              <a:endParaRPr lang="en-US" altLang="pt-BR"/>
            </a:p>
          </p:txBody>
        </p:sp>
        <p:sp>
          <p:nvSpPr>
            <p:cNvPr id="38018" name="Rectangle 313">
              <a:extLst>
                <a:ext uri="{FF2B5EF4-FFF2-40B4-BE49-F238E27FC236}">
                  <a16:creationId xmlns:a16="http://schemas.microsoft.com/office/drawing/2014/main" id="{1637ED1F-17AA-43CB-A40E-7B08706A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3147"/>
              <a:ext cx="13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Helvetica" panose="020B0604020202020204" pitchFamily="34" charset="0"/>
                </a:rPr>
                <a:t>S2</a:t>
              </a:r>
              <a:endParaRPr lang="en-US" altLang="pt-BR"/>
            </a:p>
          </p:txBody>
        </p:sp>
        <p:sp>
          <p:nvSpPr>
            <p:cNvPr id="38019" name="Rectangle 314">
              <a:extLst>
                <a:ext uri="{FF2B5EF4-FFF2-40B4-BE49-F238E27FC236}">
                  <a16:creationId xmlns:a16="http://schemas.microsoft.com/office/drawing/2014/main" id="{10E8B643-9F7E-4F28-8E19-C7D929789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3334"/>
              <a:ext cx="1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Helvetica" panose="020B0604020202020204" pitchFamily="34" charset="0"/>
                </a:rPr>
                <a:t>R2</a:t>
              </a:r>
              <a:endParaRPr lang="en-US" altLang="pt-BR"/>
            </a:p>
          </p:txBody>
        </p:sp>
        <p:sp>
          <p:nvSpPr>
            <p:cNvPr id="38020" name="Rectangle 315">
              <a:extLst>
                <a:ext uri="{FF2B5EF4-FFF2-40B4-BE49-F238E27FC236}">
                  <a16:creationId xmlns:a16="http://schemas.microsoft.com/office/drawing/2014/main" id="{5ADA1BFB-F3F6-4060-9372-9891B6C6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3519"/>
              <a:ext cx="1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rgbClr val="000000"/>
                  </a:solidFill>
                  <a:latin typeface="Helvetica" panose="020B0604020202020204" pitchFamily="34" charset="0"/>
                </a:rPr>
                <a:t>Q2</a:t>
              </a:r>
              <a:endParaRPr lang="en-US" altLang="pt-BR"/>
            </a:p>
          </p:txBody>
        </p:sp>
      </p:grpSp>
      <p:sp>
        <p:nvSpPr>
          <p:cNvPr id="280894" name="Rectangle 318">
            <a:extLst>
              <a:ext uri="{FF2B5EF4-FFF2-40B4-BE49-F238E27FC236}">
                <a16:creationId xmlns:a16="http://schemas.microsoft.com/office/drawing/2014/main" id="{3BFB4605-B6F9-4D8D-AF7E-B10A18F10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51" y="3781425"/>
            <a:ext cx="8864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 i="1">
                <a:solidFill>
                  <a:srgbClr val="000000"/>
                </a:solidFill>
                <a:latin typeface="Helvetica" panose="020B0604020202020204" pitchFamily="34" charset="0"/>
              </a:rPr>
              <a:t>Short clock</a:t>
            </a:r>
            <a:endParaRPr lang="en-US" altLang="pt-BR"/>
          </a:p>
        </p:txBody>
      </p:sp>
      <p:sp>
        <p:nvSpPr>
          <p:cNvPr id="280897" name="Rectangle 321">
            <a:extLst>
              <a:ext uri="{FF2B5EF4-FFF2-40B4-BE49-F238E27FC236}">
                <a16:creationId xmlns:a16="http://schemas.microsoft.com/office/drawing/2014/main" id="{858AA9B7-F7B3-459A-8EF5-741F6174C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648200"/>
            <a:ext cx="14956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 i="1">
                <a:solidFill>
                  <a:srgbClr val="000000"/>
                </a:solidFill>
                <a:latin typeface="Helvetica" panose="020B0604020202020204" pitchFamily="34" charset="0"/>
              </a:rPr>
              <a:t>Q1 doesn't change</a:t>
            </a:r>
            <a:endParaRPr lang="en-US" altLang="pt-BR"/>
          </a:p>
        </p:txBody>
      </p:sp>
      <p:sp>
        <p:nvSpPr>
          <p:cNvPr id="38000" name="Text Box 322">
            <a:extLst>
              <a:ext uri="{FF2B5EF4-FFF2-40B4-BE49-F238E27FC236}">
                <a16:creationId xmlns:a16="http://schemas.microsoft.com/office/drawing/2014/main" id="{544B1D94-6569-444E-9EF0-E7C9C6371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0" y="46482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80901" name="Oval 325">
            <a:extLst>
              <a:ext uri="{FF2B5EF4-FFF2-40B4-BE49-F238E27FC236}">
                <a16:creationId xmlns:a16="http://schemas.microsoft.com/office/drawing/2014/main" id="{99E06507-2F86-4454-8275-C8DC54751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1"/>
            <a:ext cx="1371600" cy="479425"/>
          </a:xfrm>
          <a:prstGeom prst="ellipse">
            <a:avLst/>
          </a:prstGeom>
          <a:noFill/>
          <a:ln w="11113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002" name="Rectangle 326">
            <a:extLst>
              <a:ext uri="{FF2B5EF4-FFF2-40B4-BE49-F238E27FC236}">
                <a16:creationId xmlns:a16="http://schemas.microsoft.com/office/drawing/2014/main" id="{E80565EF-7042-48D0-93BD-8FD4D934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86200"/>
            <a:ext cx="856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 i="1">
                <a:solidFill>
                  <a:srgbClr val="000000"/>
                </a:solidFill>
                <a:latin typeface="Helvetica" panose="020B0604020202020204" pitchFamily="34" charset="0"/>
              </a:rPr>
              <a:t>Long clock</a:t>
            </a:r>
            <a:endParaRPr lang="en-US" altLang="pt-BR"/>
          </a:p>
        </p:txBody>
      </p:sp>
      <p:sp>
        <p:nvSpPr>
          <p:cNvPr id="38003" name="Line 327">
            <a:extLst>
              <a:ext uri="{FF2B5EF4-FFF2-40B4-BE49-F238E27FC236}">
                <a16:creationId xmlns:a16="http://schemas.microsoft.com/office/drawing/2014/main" id="{33A24F4A-4670-4327-A75C-A5625288B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14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0904" name="Rectangle 328">
            <a:extLst>
              <a:ext uri="{FF2B5EF4-FFF2-40B4-BE49-F238E27FC236}">
                <a16:creationId xmlns:a16="http://schemas.microsoft.com/office/drawing/2014/main" id="{9513BF10-4A90-444B-8912-125EEF153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124200"/>
            <a:ext cx="40235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 b="1">
                <a:solidFill>
                  <a:schemeClr val="accent2"/>
                </a:solidFill>
                <a:latin typeface="Helvetica" panose="020B0604020202020204" pitchFamily="34" charset="0"/>
              </a:rPr>
              <a:t>0–&gt;1</a:t>
            </a:r>
            <a:endParaRPr lang="en-US" altLang="pt-BR" b="1">
              <a:solidFill>
                <a:schemeClr val="accent2"/>
              </a:solidFill>
            </a:endParaRPr>
          </a:p>
        </p:txBody>
      </p:sp>
      <p:sp>
        <p:nvSpPr>
          <p:cNvPr id="38005" name="Text Box 331">
            <a:extLst>
              <a:ext uri="{FF2B5EF4-FFF2-40B4-BE49-F238E27FC236}">
                <a16:creationId xmlns:a16="http://schemas.microsoft.com/office/drawing/2014/main" id="{8828C3BC-ACF9-40CC-A6FC-1B188D070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8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0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0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0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0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0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0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0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35" grpId="0"/>
      <p:bldP spid="280836" grpId="0"/>
      <p:bldP spid="280838" grpId="0"/>
      <p:bldP spid="280839" grpId="0"/>
      <p:bldP spid="280840" grpId="0"/>
      <p:bldP spid="280841" grpId="0"/>
      <p:bldP spid="280876" grpId="0" animBg="1"/>
      <p:bldP spid="280877" grpId="0" animBg="1"/>
      <p:bldP spid="280894" grpId="0"/>
      <p:bldP spid="280897" grpId="0"/>
      <p:bldP spid="280901" grpId="0" animBg="1"/>
      <p:bldP spid="2809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2FA34F58-18D3-4B20-9EEA-FD0E899C5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0ACF3D-65B7-4ED5-B9E2-095E9F99CF75}" type="slidenum">
              <a:rPr lang="en-US" altLang="pt-BR" sz="1400"/>
              <a:pPr eaLnBrk="1" hangingPunct="1"/>
              <a:t>15</a:t>
            </a:fld>
            <a:endParaRPr lang="en-US" altLang="pt-BR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3CE71BF-058B-485E-B13C-5CE68DD10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/>
              <a:t>Flip-Flop D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A408F521-B7DE-44C9-8117-25F29CC07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1" y="1295401"/>
            <a:ext cx="7085013" cy="2341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pt-BR" b="1" i="1" dirty="0">
                <a:solidFill>
                  <a:schemeClr val="accent1"/>
                </a:solidFill>
              </a:rPr>
              <a:t>Flip-flop</a:t>
            </a:r>
            <a:r>
              <a:rPr lang="en-US" altLang="pt-BR" dirty="0"/>
              <a:t>: o </a:t>
            </a:r>
            <a:r>
              <a:rPr lang="en-US" altLang="pt-BR" dirty="0" err="1"/>
              <a:t>armazenamento</a:t>
            </a:r>
            <a:r>
              <a:rPr lang="en-US" altLang="pt-BR" dirty="0"/>
              <a:t> </a:t>
            </a:r>
            <a:r>
              <a:rPr lang="en-US" altLang="pt-BR" dirty="0" err="1"/>
              <a:t>ocorre</a:t>
            </a:r>
            <a:r>
              <a:rPr lang="en-US" altLang="pt-BR" dirty="0"/>
              <a:t> </a:t>
            </a:r>
            <a:r>
              <a:rPr lang="en-US" altLang="pt-BR" dirty="0" err="1"/>
              <a:t>na</a:t>
            </a:r>
            <a:r>
              <a:rPr lang="en-US" altLang="pt-BR" dirty="0"/>
              <a:t> </a:t>
            </a:r>
            <a:r>
              <a:rPr lang="en-US" altLang="pt-BR" dirty="0" err="1"/>
              <a:t>borda</a:t>
            </a:r>
            <a:r>
              <a:rPr lang="en-US" altLang="pt-BR" dirty="0"/>
              <a:t> do clock</a:t>
            </a:r>
            <a:endParaRPr lang="en-US" altLang="pt-BR" i="1" u="sng" dirty="0"/>
          </a:p>
          <a:p>
            <a:pPr eaLnBrk="1" hangingPunct="1">
              <a:lnSpc>
                <a:spcPct val="90000"/>
              </a:lnSpc>
            </a:pPr>
            <a:r>
              <a:rPr lang="en-US" altLang="pt-BR" dirty="0" err="1"/>
              <a:t>Projeto</a:t>
            </a:r>
            <a:r>
              <a:rPr lang="en-US" altLang="pt-BR" dirty="0"/>
              <a:t> – </a:t>
            </a:r>
            <a:r>
              <a:rPr lang="en-US" altLang="pt-BR" dirty="0" err="1"/>
              <a:t>mastre-escravo</a:t>
            </a:r>
            <a:endParaRPr lang="en-US" altLang="pt-BR" dirty="0"/>
          </a:p>
          <a:p>
            <a:pPr lvl="1" eaLnBrk="1" hangingPunct="1">
              <a:lnSpc>
                <a:spcPct val="90000"/>
              </a:lnSpc>
            </a:pPr>
            <a:r>
              <a:rPr lang="en-US" altLang="pt-BR" dirty="0" err="1"/>
              <a:t>Clk</a:t>
            </a:r>
            <a:r>
              <a:rPr lang="en-US" altLang="pt-BR" dirty="0"/>
              <a:t> = 0 – Mestre </a:t>
            </a:r>
            <a:r>
              <a:rPr lang="en-US" altLang="pt-BR" dirty="0" err="1"/>
              <a:t>habilitado</a:t>
            </a:r>
            <a:r>
              <a:rPr lang="en-US" altLang="pt-BR" dirty="0"/>
              <a:t>, </a:t>
            </a:r>
            <a:r>
              <a:rPr lang="en-US" altLang="pt-BR" dirty="0" err="1"/>
              <a:t>carrega</a:t>
            </a:r>
            <a:r>
              <a:rPr lang="en-US" altLang="pt-BR" dirty="0"/>
              <a:t> D, </a:t>
            </a:r>
            <a:r>
              <a:rPr lang="en-US" altLang="pt-BR" dirty="0" err="1"/>
              <a:t>aparece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Qm</a:t>
            </a:r>
            <a:r>
              <a:rPr lang="en-US" altLang="pt-BR" dirty="0"/>
              <a:t>. </a:t>
            </a:r>
            <a:r>
              <a:rPr lang="en-US" altLang="pt-BR" dirty="0" err="1"/>
              <a:t>Escravo</a:t>
            </a:r>
            <a:r>
              <a:rPr lang="en-US" altLang="pt-BR" dirty="0"/>
              <a:t> </a:t>
            </a:r>
            <a:r>
              <a:rPr lang="en-US" altLang="pt-BR" dirty="0" err="1"/>
              <a:t>desabilitado</a:t>
            </a:r>
            <a:r>
              <a:rPr lang="en-US" altLang="pt-B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dirty="0" err="1"/>
              <a:t>Clk</a:t>
            </a:r>
            <a:r>
              <a:rPr lang="en-US" altLang="pt-BR" dirty="0"/>
              <a:t> = 1 – Mestre </a:t>
            </a:r>
            <a:r>
              <a:rPr lang="en-US" altLang="pt-BR" dirty="0" err="1"/>
              <a:t>desabilitado</a:t>
            </a:r>
            <a:r>
              <a:rPr lang="en-US" altLang="pt-BR" dirty="0"/>
              <a:t>, </a:t>
            </a:r>
            <a:r>
              <a:rPr lang="en-US" altLang="pt-BR" dirty="0" err="1"/>
              <a:t>Qm</a:t>
            </a:r>
            <a:r>
              <a:rPr lang="en-US" altLang="pt-BR" dirty="0"/>
              <a:t> </a:t>
            </a:r>
            <a:r>
              <a:rPr lang="en-US" altLang="pt-BR" dirty="0" err="1"/>
              <a:t>permanece</a:t>
            </a:r>
            <a:r>
              <a:rPr lang="en-US" altLang="pt-BR" dirty="0"/>
              <a:t>. Latch </a:t>
            </a:r>
            <a:r>
              <a:rPr lang="en-US" altLang="pt-BR" dirty="0" err="1"/>
              <a:t>Escravo</a:t>
            </a:r>
            <a:r>
              <a:rPr lang="en-US" altLang="pt-BR" dirty="0"/>
              <a:t> </a:t>
            </a:r>
            <a:r>
              <a:rPr lang="en-US" altLang="pt-BR" dirty="0" err="1"/>
              <a:t>habilitado</a:t>
            </a:r>
            <a:r>
              <a:rPr lang="en-US" altLang="pt-BR" dirty="0"/>
              <a:t>, </a:t>
            </a:r>
            <a:r>
              <a:rPr lang="en-US" altLang="pt-BR" dirty="0" err="1"/>
              <a:t>carrega</a:t>
            </a:r>
            <a:r>
              <a:rPr lang="en-US" altLang="pt-BR" dirty="0"/>
              <a:t> </a:t>
            </a:r>
            <a:r>
              <a:rPr lang="en-US" altLang="pt-BR" dirty="0" err="1"/>
              <a:t>Qm</a:t>
            </a:r>
            <a:r>
              <a:rPr lang="en-US" altLang="pt-BR" dirty="0"/>
              <a:t>, </a:t>
            </a:r>
            <a:r>
              <a:rPr lang="en-US" altLang="pt-BR" dirty="0" err="1"/>
              <a:t>aparece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Qs.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dirty="0"/>
              <a:t>O valor D </a:t>
            </a:r>
            <a:r>
              <a:rPr lang="en-US" altLang="pt-BR" dirty="0" err="1"/>
              <a:t>fica</a:t>
            </a:r>
            <a:r>
              <a:rPr lang="en-US" altLang="pt-BR" dirty="0"/>
              <a:t> </a:t>
            </a:r>
            <a:r>
              <a:rPr lang="en-US" altLang="pt-BR" dirty="0" err="1"/>
              <a:t>armazenado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Qm</a:t>
            </a:r>
            <a:r>
              <a:rPr lang="en-US" altLang="pt-BR" dirty="0"/>
              <a:t> e </a:t>
            </a:r>
            <a:r>
              <a:rPr lang="en-US" altLang="pt-BR" dirty="0" err="1"/>
              <a:t>quando</a:t>
            </a:r>
            <a:r>
              <a:rPr lang="en-US" altLang="pt-BR" dirty="0"/>
              <a:t> o clock </a:t>
            </a:r>
            <a:r>
              <a:rPr lang="en-US" altLang="pt-BR" dirty="0" err="1"/>
              <a:t>muda</a:t>
            </a:r>
            <a:r>
              <a:rPr lang="en-US" altLang="pt-BR" dirty="0"/>
              <a:t> de 0 para 1 é </a:t>
            </a:r>
            <a:r>
              <a:rPr lang="en-US" altLang="pt-BR" dirty="0" err="1"/>
              <a:t>armazenado</a:t>
            </a:r>
            <a:r>
              <a:rPr lang="en-US" altLang="pt-BR" dirty="0"/>
              <a:t> no </a:t>
            </a:r>
            <a:r>
              <a:rPr lang="en-US" altLang="pt-BR" dirty="0" err="1"/>
              <a:t>Escravo</a:t>
            </a:r>
            <a:endParaRPr lang="en-US" altLang="pt-BR" dirty="0"/>
          </a:p>
        </p:txBody>
      </p:sp>
      <p:grpSp>
        <p:nvGrpSpPr>
          <p:cNvPr id="2" name="Group 136">
            <a:extLst>
              <a:ext uri="{FF2B5EF4-FFF2-40B4-BE49-F238E27FC236}">
                <a16:creationId xmlns:a16="http://schemas.microsoft.com/office/drawing/2014/main" id="{0AC39EF9-3CE3-45D9-9613-DDD1CB45DC42}"/>
              </a:ext>
            </a:extLst>
          </p:cNvPr>
          <p:cNvGrpSpPr>
            <a:grpSpLocks/>
          </p:cNvGrpSpPr>
          <p:nvPr/>
        </p:nvGrpSpPr>
        <p:grpSpPr bwMode="auto">
          <a:xfrm>
            <a:off x="1865313" y="3043239"/>
            <a:ext cx="1001712" cy="206375"/>
            <a:chOff x="4756" y="984"/>
            <a:chExt cx="631" cy="130"/>
          </a:xfrm>
        </p:grpSpPr>
        <p:sp>
          <p:nvSpPr>
            <p:cNvPr id="40008" name="Line 7">
              <a:extLst>
                <a:ext uri="{FF2B5EF4-FFF2-40B4-BE49-F238E27FC236}">
                  <a16:creationId xmlns:a16="http://schemas.microsoft.com/office/drawing/2014/main" id="{200F56B6-BC01-465E-9BFC-0AF3E810E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6" y="984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09" name="Freeform 8">
              <a:extLst>
                <a:ext uri="{FF2B5EF4-FFF2-40B4-BE49-F238E27FC236}">
                  <a16:creationId xmlns:a16="http://schemas.microsoft.com/office/drawing/2014/main" id="{B582833D-DB87-40B1-9FF8-B5EAD63F2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1059"/>
              <a:ext cx="43" cy="55"/>
            </a:xfrm>
            <a:custGeom>
              <a:avLst/>
              <a:gdLst>
                <a:gd name="T0" fmla="*/ 36 w 47"/>
                <a:gd name="T1" fmla="*/ 55 h 55"/>
                <a:gd name="T2" fmla="*/ 18 w 47"/>
                <a:gd name="T3" fmla="*/ 0 h 55"/>
                <a:gd name="T4" fmla="*/ 0 w 47"/>
                <a:gd name="T5" fmla="*/ 17 h 55"/>
                <a:gd name="T6" fmla="*/ 36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0" name="Line 9">
              <a:extLst>
                <a:ext uri="{FF2B5EF4-FFF2-40B4-BE49-F238E27FC236}">
                  <a16:creationId xmlns:a16="http://schemas.microsoft.com/office/drawing/2014/main" id="{F5B4211F-128A-4874-83EE-D60B48D14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984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1" name="Freeform 10">
              <a:extLst>
                <a:ext uri="{FF2B5EF4-FFF2-40B4-BE49-F238E27FC236}">
                  <a16:creationId xmlns:a16="http://schemas.microsoft.com/office/drawing/2014/main" id="{EA6D5A40-21DA-44CC-ACDE-603044E5D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" y="1059"/>
              <a:ext cx="44" cy="55"/>
            </a:xfrm>
            <a:custGeom>
              <a:avLst/>
              <a:gdLst>
                <a:gd name="T0" fmla="*/ 38 w 47"/>
                <a:gd name="T1" fmla="*/ 55 h 55"/>
                <a:gd name="T2" fmla="*/ 20 w 47"/>
                <a:gd name="T3" fmla="*/ 0 h 55"/>
                <a:gd name="T4" fmla="*/ 0 w 47"/>
                <a:gd name="T5" fmla="*/ 17 h 55"/>
                <a:gd name="T6" fmla="*/ 38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2" name="Line 11">
              <a:extLst>
                <a:ext uri="{FF2B5EF4-FFF2-40B4-BE49-F238E27FC236}">
                  <a16:creationId xmlns:a16="http://schemas.microsoft.com/office/drawing/2014/main" id="{3348E66D-653B-4978-A58D-C13787302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9" y="984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3" name="Freeform 12">
              <a:extLst>
                <a:ext uri="{FF2B5EF4-FFF2-40B4-BE49-F238E27FC236}">
                  <a16:creationId xmlns:a16="http://schemas.microsoft.com/office/drawing/2014/main" id="{97A29D6F-CA87-4A7D-94E8-CADB5AFDA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" y="1059"/>
              <a:ext cx="43" cy="55"/>
            </a:xfrm>
            <a:custGeom>
              <a:avLst/>
              <a:gdLst>
                <a:gd name="T0" fmla="*/ 36 w 47"/>
                <a:gd name="T1" fmla="*/ 55 h 55"/>
                <a:gd name="T2" fmla="*/ 18 w 47"/>
                <a:gd name="T3" fmla="*/ 0 h 55"/>
                <a:gd name="T4" fmla="*/ 0 w 47"/>
                <a:gd name="T5" fmla="*/ 17 h 55"/>
                <a:gd name="T6" fmla="*/ 36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941" name="Freeform 14">
            <a:extLst>
              <a:ext uri="{FF2B5EF4-FFF2-40B4-BE49-F238E27FC236}">
                <a16:creationId xmlns:a16="http://schemas.microsoft.com/office/drawing/2014/main" id="{8C1F9067-B0C9-4289-B008-B5EFB97CD606}"/>
              </a:ext>
            </a:extLst>
          </p:cNvPr>
          <p:cNvSpPr>
            <a:spLocks/>
          </p:cNvSpPr>
          <p:nvPr/>
        </p:nvSpPr>
        <p:spPr bwMode="auto">
          <a:xfrm>
            <a:off x="1800226" y="3155951"/>
            <a:ext cx="1292225" cy="231775"/>
          </a:xfrm>
          <a:custGeom>
            <a:avLst/>
            <a:gdLst>
              <a:gd name="T0" fmla="*/ 2147483647 w 884"/>
              <a:gd name="T1" fmla="*/ 2147483647 h 146"/>
              <a:gd name="T2" fmla="*/ 2147483647 w 884"/>
              <a:gd name="T3" fmla="*/ 2147483647 h 146"/>
              <a:gd name="T4" fmla="*/ 2147483647 w 884"/>
              <a:gd name="T5" fmla="*/ 0 h 146"/>
              <a:gd name="T6" fmla="*/ 2147483647 w 884"/>
              <a:gd name="T7" fmla="*/ 0 h 146"/>
              <a:gd name="T8" fmla="*/ 2147483647 w 884"/>
              <a:gd name="T9" fmla="*/ 2147483647 h 146"/>
              <a:gd name="T10" fmla="*/ 2147483647 w 884"/>
              <a:gd name="T11" fmla="*/ 2147483647 h 146"/>
              <a:gd name="T12" fmla="*/ 2147483647 w 884"/>
              <a:gd name="T13" fmla="*/ 0 h 146"/>
              <a:gd name="T14" fmla="*/ 2147483647 w 884"/>
              <a:gd name="T15" fmla="*/ 0 h 146"/>
              <a:gd name="T16" fmla="*/ 2147483647 w 884"/>
              <a:gd name="T17" fmla="*/ 2147483647 h 146"/>
              <a:gd name="T18" fmla="*/ 2147483647 w 884"/>
              <a:gd name="T19" fmla="*/ 2147483647 h 146"/>
              <a:gd name="T20" fmla="*/ 2147483647 w 884"/>
              <a:gd name="T21" fmla="*/ 2147483647 h 146"/>
              <a:gd name="T22" fmla="*/ 2147483647 w 884"/>
              <a:gd name="T23" fmla="*/ 0 h 146"/>
              <a:gd name="T24" fmla="*/ 2147483647 w 884"/>
              <a:gd name="T25" fmla="*/ 0 h 146"/>
              <a:gd name="T26" fmla="*/ 2147483647 w 884"/>
              <a:gd name="T27" fmla="*/ 2147483647 h 146"/>
              <a:gd name="T28" fmla="*/ 0 w 884"/>
              <a:gd name="T29" fmla="*/ 2147483647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4"/>
              <a:gd name="T46" fmla="*/ 0 h 146"/>
              <a:gd name="T47" fmla="*/ 884 w 884"/>
              <a:gd name="T48" fmla="*/ 146 h 1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4" h="146">
                <a:moveTo>
                  <a:pt x="884" y="146"/>
                </a:moveTo>
                <a:lnTo>
                  <a:pt x="882" y="146"/>
                </a:lnTo>
                <a:lnTo>
                  <a:pt x="882" y="0"/>
                </a:lnTo>
                <a:lnTo>
                  <a:pt x="733" y="0"/>
                </a:lnTo>
                <a:lnTo>
                  <a:pt x="733" y="146"/>
                </a:lnTo>
                <a:lnTo>
                  <a:pt x="589" y="146"/>
                </a:lnTo>
                <a:lnTo>
                  <a:pt x="589" y="0"/>
                </a:lnTo>
                <a:lnTo>
                  <a:pt x="440" y="0"/>
                </a:lnTo>
                <a:lnTo>
                  <a:pt x="440" y="146"/>
                </a:lnTo>
                <a:lnTo>
                  <a:pt x="293" y="146"/>
                </a:lnTo>
                <a:lnTo>
                  <a:pt x="293" y="0"/>
                </a:lnTo>
                <a:lnTo>
                  <a:pt x="147" y="0"/>
                </a:lnTo>
                <a:lnTo>
                  <a:pt x="147" y="146"/>
                </a:lnTo>
                <a:lnTo>
                  <a:pt x="0" y="146"/>
                </a:lnTo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2" name="Rectangle 15">
            <a:extLst>
              <a:ext uri="{FF2B5EF4-FFF2-40B4-BE49-F238E27FC236}">
                <a16:creationId xmlns:a16="http://schemas.microsoft.com/office/drawing/2014/main" id="{CB4969E1-032F-464E-A140-B3C68E16B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3228975"/>
            <a:ext cx="15549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000">
                <a:solidFill>
                  <a:srgbClr val="000000"/>
                </a:solidFill>
                <a:latin typeface="Myriad Roman" charset="0"/>
              </a:rPr>
              <a:t>Clk</a:t>
            </a:r>
            <a:endParaRPr lang="en-US" altLang="pt-BR"/>
          </a:p>
        </p:txBody>
      </p: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9EF6DE42-F01B-4945-9977-0252E1599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1163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/>
              <a:t>rising edges</a:t>
            </a:r>
          </a:p>
        </p:txBody>
      </p:sp>
      <p:sp>
        <p:nvSpPr>
          <p:cNvPr id="177171" name="Text Box 19">
            <a:extLst>
              <a:ext uri="{FF2B5EF4-FFF2-40B4-BE49-F238E27FC236}">
                <a16:creationId xmlns:a16="http://schemas.microsoft.com/office/drawing/2014/main" id="{17882B54-82F4-410D-A3B6-29DB82B00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0275" y="5210099"/>
            <a:ext cx="99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 dirty="0">
                <a:latin typeface="Arial" panose="020B0604020202020204" pitchFamily="34" charset="0"/>
              </a:rPr>
              <a:t>Note: Hundreds of different flip-flop designs exist</a:t>
            </a:r>
          </a:p>
        </p:txBody>
      </p:sp>
      <p:grpSp>
        <p:nvGrpSpPr>
          <p:cNvPr id="3" name="Group 139">
            <a:extLst>
              <a:ext uri="{FF2B5EF4-FFF2-40B4-BE49-F238E27FC236}">
                <a16:creationId xmlns:a16="http://schemas.microsoft.com/office/drawing/2014/main" id="{55268F5D-9DBE-4F27-A323-C6D4308DBA4A}"/>
              </a:ext>
            </a:extLst>
          </p:cNvPr>
          <p:cNvGrpSpPr>
            <a:grpSpLocks/>
          </p:cNvGrpSpPr>
          <p:nvPr/>
        </p:nvGrpSpPr>
        <p:grpSpPr bwMode="auto">
          <a:xfrm>
            <a:off x="3270251" y="4038600"/>
            <a:ext cx="3222625" cy="2190750"/>
            <a:chOff x="1100" y="2544"/>
            <a:chExt cx="2030" cy="1380"/>
          </a:xfrm>
        </p:grpSpPr>
        <p:sp>
          <p:nvSpPr>
            <p:cNvPr id="39972" name="Rectangle 80">
              <a:extLst>
                <a:ext uri="{FF2B5EF4-FFF2-40B4-BE49-F238E27FC236}">
                  <a16:creationId xmlns:a16="http://schemas.microsoft.com/office/drawing/2014/main" id="{3A613DA2-1A81-4711-8DE2-32798BDE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2544"/>
              <a:ext cx="1880" cy="1380"/>
            </a:xfrm>
            <a:prstGeom prst="rect">
              <a:avLst/>
            </a:prstGeom>
            <a:noFill/>
            <a:ln w="1746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9973" name="Freeform 81">
              <a:extLst>
                <a:ext uri="{FF2B5EF4-FFF2-40B4-BE49-F238E27FC236}">
                  <a16:creationId xmlns:a16="http://schemas.microsoft.com/office/drawing/2014/main" id="{A763F5F1-5139-4465-A364-60D35EAFE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" y="3339"/>
              <a:ext cx="150" cy="97"/>
            </a:xfrm>
            <a:custGeom>
              <a:avLst/>
              <a:gdLst>
                <a:gd name="T0" fmla="*/ 0 w 150"/>
                <a:gd name="T1" fmla="*/ 97 h 97"/>
                <a:gd name="T2" fmla="*/ 0 w 150"/>
                <a:gd name="T3" fmla="*/ 0 h 97"/>
                <a:gd name="T4" fmla="*/ 150 w 150"/>
                <a:gd name="T5" fmla="*/ 0 h 97"/>
                <a:gd name="T6" fmla="*/ 0 60000 65536"/>
                <a:gd name="T7" fmla="*/ 0 60000 65536"/>
                <a:gd name="T8" fmla="*/ 0 60000 65536"/>
                <a:gd name="T9" fmla="*/ 0 w 150"/>
                <a:gd name="T10" fmla="*/ 0 h 97"/>
                <a:gd name="T11" fmla="*/ 150 w 150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97">
                  <a:moveTo>
                    <a:pt x="0" y="97"/>
                  </a:moveTo>
                  <a:lnTo>
                    <a:pt x="0" y="0"/>
                  </a:lnTo>
                  <a:lnTo>
                    <a:pt x="15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4" name="Line 82">
              <a:extLst>
                <a:ext uri="{FF2B5EF4-FFF2-40B4-BE49-F238E27FC236}">
                  <a16:creationId xmlns:a16="http://schemas.microsoft.com/office/drawing/2014/main" id="{2BAC8F56-69F5-4BA8-A362-24DA805DC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4" y="3635"/>
              <a:ext cx="0" cy="7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5" name="Freeform 83">
              <a:extLst>
                <a:ext uri="{FF2B5EF4-FFF2-40B4-BE49-F238E27FC236}">
                  <a16:creationId xmlns:a16="http://schemas.microsoft.com/office/drawing/2014/main" id="{900E610E-8521-4DF4-AA20-033265575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3451"/>
              <a:ext cx="232" cy="184"/>
            </a:xfrm>
            <a:custGeom>
              <a:avLst/>
              <a:gdLst>
                <a:gd name="T0" fmla="*/ 232 w 232"/>
                <a:gd name="T1" fmla="*/ 184 h 184"/>
                <a:gd name="T2" fmla="*/ 116 w 232"/>
                <a:gd name="T3" fmla="*/ 0 h 184"/>
                <a:gd name="T4" fmla="*/ 0 w 232"/>
                <a:gd name="T5" fmla="*/ 184 h 184"/>
                <a:gd name="T6" fmla="*/ 232 w 232"/>
                <a:gd name="T7" fmla="*/ 184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"/>
                <a:gd name="T13" fmla="*/ 0 h 184"/>
                <a:gd name="T14" fmla="*/ 232 w 232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" h="184">
                  <a:moveTo>
                    <a:pt x="232" y="184"/>
                  </a:moveTo>
                  <a:lnTo>
                    <a:pt x="116" y="0"/>
                  </a:lnTo>
                  <a:lnTo>
                    <a:pt x="0" y="184"/>
                  </a:lnTo>
                  <a:lnTo>
                    <a:pt x="232" y="184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976" name="Oval 84">
              <a:extLst>
                <a:ext uri="{FF2B5EF4-FFF2-40B4-BE49-F238E27FC236}">
                  <a16:creationId xmlns:a16="http://schemas.microsoft.com/office/drawing/2014/main" id="{7F231A33-2ED7-4973-8963-AB97E4707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406"/>
              <a:ext cx="45" cy="4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9977" name="Freeform 85">
              <a:extLst>
                <a:ext uri="{FF2B5EF4-FFF2-40B4-BE49-F238E27FC236}">
                  <a16:creationId xmlns:a16="http://schemas.microsoft.com/office/drawing/2014/main" id="{1692A56D-E6B7-4141-B0F6-68E82E42B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" y="3642"/>
              <a:ext cx="124" cy="128"/>
            </a:xfrm>
            <a:custGeom>
              <a:avLst/>
              <a:gdLst>
                <a:gd name="T0" fmla="*/ 0 w 124"/>
                <a:gd name="T1" fmla="*/ 128 h 128"/>
                <a:gd name="T2" fmla="*/ 124 w 124"/>
                <a:gd name="T3" fmla="*/ 64 h 128"/>
                <a:gd name="T4" fmla="*/ 0 w 124"/>
                <a:gd name="T5" fmla="*/ 0 h 128"/>
                <a:gd name="T6" fmla="*/ 0 60000 65536"/>
                <a:gd name="T7" fmla="*/ 0 60000 65536"/>
                <a:gd name="T8" fmla="*/ 0 60000 65536"/>
                <a:gd name="T9" fmla="*/ 0 w 124"/>
                <a:gd name="T10" fmla="*/ 0 h 128"/>
                <a:gd name="T11" fmla="*/ 124 w 124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" h="128">
                  <a:moveTo>
                    <a:pt x="0" y="128"/>
                  </a:moveTo>
                  <a:lnTo>
                    <a:pt x="124" y="6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8" name="Rectangle 86">
              <a:extLst>
                <a:ext uri="{FF2B5EF4-FFF2-40B4-BE49-F238E27FC236}">
                  <a16:creationId xmlns:a16="http://schemas.microsoft.com/office/drawing/2014/main" id="{E86CCF55-330D-41C8-A17C-9067D2FBB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2751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D latch</a:t>
              </a:r>
              <a:endParaRPr lang="en-US" altLang="pt-BR"/>
            </a:p>
          </p:txBody>
        </p:sp>
        <p:sp>
          <p:nvSpPr>
            <p:cNvPr id="39979" name="Rectangle 87">
              <a:extLst>
                <a:ext uri="{FF2B5EF4-FFF2-40B4-BE49-F238E27FC236}">
                  <a16:creationId xmlns:a16="http://schemas.microsoft.com/office/drawing/2014/main" id="{C0547E34-3ACB-43BF-9085-CA535C2CD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491"/>
              <a:ext cx="3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 i="1">
                  <a:solidFill>
                    <a:srgbClr val="000000"/>
                  </a:solidFill>
                  <a:latin typeface="Helvetica" panose="020B0604020202020204" pitchFamily="34" charset="0"/>
                </a:rPr>
                <a:t>master</a:t>
              </a:r>
              <a:endParaRPr lang="en-US" altLang="pt-BR"/>
            </a:p>
          </p:txBody>
        </p:sp>
        <p:sp>
          <p:nvSpPr>
            <p:cNvPr id="39980" name="Rectangle 88">
              <a:extLst>
                <a:ext uri="{FF2B5EF4-FFF2-40B4-BE49-F238E27FC236}">
                  <a16:creationId xmlns:a16="http://schemas.microsoft.com/office/drawing/2014/main" id="{E74A9B7E-2AA9-460B-A862-2B57388D6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751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D latch</a:t>
              </a:r>
              <a:endParaRPr lang="en-US" altLang="pt-BR"/>
            </a:p>
          </p:txBody>
        </p:sp>
        <p:sp>
          <p:nvSpPr>
            <p:cNvPr id="39981" name="Rectangle 89">
              <a:extLst>
                <a:ext uri="{FF2B5EF4-FFF2-40B4-BE49-F238E27FC236}">
                  <a16:creationId xmlns:a16="http://schemas.microsoft.com/office/drawing/2014/main" id="{8CC263A6-3522-430F-97BC-9757EEC59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91"/>
              <a:ext cx="1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 i="1">
                  <a:solidFill>
                    <a:srgbClr val="000000"/>
                  </a:solidFill>
                  <a:latin typeface="Helvetica" panose="020B0604020202020204" pitchFamily="34" charset="0"/>
                </a:rPr>
                <a:t>se</a:t>
              </a:r>
              <a:endParaRPr lang="en-US" altLang="pt-BR"/>
            </a:p>
          </p:txBody>
        </p:sp>
        <p:sp>
          <p:nvSpPr>
            <p:cNvPr id="39982" name="Rectangle 90">
              <a:extLst>
                <a:ext uri="{FF2B5EF4-FFF2-40B4-BE49-F238E27FC236}">
                  <a16:creationId xmlns:a16="http://schemas.microsoft.com/office/drawing/2014/main" id="{FCA06BC0-496D-4FC2-BF21-DB2F51AE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349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 i="1">
                  <a:solidFill>
                    <a:srgbClr val="000000"/>
                  </a:solidFill>
                  <a:latin typeface="Helvetica" panose="020B0604020202020204" pitchFamily="34" charset="0"/>
                </a:rPr>
                <a:t>r</a:t>
              </a:r>
              <a:endParaRPr lang="en-US" altLang="pt-BR"/>
            </a:p>
          </p:txBody>
        </p:sp>
        <p:sp>
          <p:nvSpPr>
            <p:cNvPr id="39983" name="Rectangle 91">
              <a:extLst>
                <a:ext uri="{FF2B5EF4-FFF2-40B4-BE49-F238E27FC236}">
                  <a16:creationId xmlns:a16="http://schemas.microsoft.com/office/drawing/2014/main" id="{57B82F9F-635E-4385-B4C2-FD99F4BA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349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 i="1">
                  <a:solidFill>
                    <a:srgbClr val="000000"/>
                  </a:solidFill>
                  <a:latin typeface="Helvetica" panose="020B0604020202020204" pitchFamily="34" charset="0"/>
                </a:rPr>
                <a:t>v</a:t>
              </a:r>
              <a:endParaRPr lang="en-US" altLang="pt-BR"/>
            </a:p>
          </p:txBody>
        </p:sp>
        <p:sp>
          <p:nvSpPr>
            <p:cNvPr id="39984" name="Rectangle 92">
              <a:extLst>
                <a:ext uri="{FF2B5EF4-FFF2-40B4-BE49-F238E27FC236}">
                  <a16:creationId xmlns:a16="http://schemas.microsoft.com/office/drawing/2014/main" id="{3B401B6D-1FBF-4F43-8907-3DD37348F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3491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 i="1">
                  <a:solidFill>
                    <a:srgbClr val="000000"/>
                  </a:solidFill>
                  <a:latin typeface="Helvetica" panose="020B0604020202020204" pitchFamily="34" charset="0"/>
                </a:rPr>
                <a:t>ant</a:t>
              </a:r>
              <a:endParaRPr lang="en-US" altLang="pt-BR"/>
            </a:p>
          </p:txBody>
        </p:sp>
        <p:sp>
          <p:nvSpPr>
            <p:cNvPr id="39985" name="Line 93">
              <a:extLst>
                <a:ext uri="{FF2B5EF4-FFF2-40B4-BE49-F238E27FC236}">
                  <a16:creationId xmlns:a16="http://schemas.microsoft.com/office/drawing/2014/main" id="{416FD24A-75FC-4279-8272-8EE7FD0E6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0" y="3028"/>
              <a:ext cx="458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6" name="Freeform 94">
              <a:extLst>
                <a:ext uri="{FF2B5EF4-FFF2-40B4-BE49-F238E27FC236}">
                  <a16:creationId xmlns:a16="http://schemas.microsoft.com/office/drawing/2014/main" id="{A02605EE-1FD0-413D-95C4-4A5A02FF8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" y="3335"/>
              <a:ext cx="1208" cy="371"/>
            </a:xfrm>
            <a:custGeom>
              <a:avLst/>
              <a:gdLst>
                <a:gd name="T0" fmla="*/ 0 w 1208"/>
                <a:gd name="T1" fmla="*/ 371 h 371"/>
                <a:gd name="T2" fmla="*/ 1122 w 1208"/>
                <a:gd name="T3" fmla="*/ 371 h 371"/>
                <a:gd name="T4" fmla="*/ 1122 w 1208"/>
                <a:gd name="T5" fmla="*/ 0 h 371"/>
                <a:gd name="T6" fmla="*/ 1208 w 1208"/>
                <a:gd name="T7" fmla="*/ 0 h 3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8"/>
                <a:gd name="T13" fmla="*/ 0 h 371"/>
                <a:gd name="T14" fmla="*/ 1208 w 1208"/>
                <a:gd name="T15" fmla="*/ 371 h 3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8" h="371">
                  <a:moveTo>
                    <a:pt x="0" y="371"/>
                  </a:moveTo>
                  <a:lnTo>
                    <a:pt x="1122" y="371"/>
                  </a:lnTo>
                  <a:lnTo>
                    <a:pt x="1122" y="0"/>
                  </a:lnTo>
                  <a:lnTo>
                    <a:pt x="1208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7" name="Line 95">
              <a:extLst>
                <a:ext uri="{FF2B5EF4-FFF2-40B4-BE49-F238E27FC236}">
                  <a16:creationId xmlns:a16="http://schemas.microsoft.com/office/drawing/2014/main" id="{92B8A9E4-742B-406B-B67E-13C1DD803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8" y="3028"/>
              <a:ext cx="176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8" name="Line 96">
              <a:extLst>
                <a:ext uri="{FF2B5EF4-FFF2-40B4-BE49-F238E27FC236}">
                  <a16:creationId xmlns:a16="http://schemas.microsoft.com/office/drawing/2014/main" id="{19B690C0-E390-4AC2-A721-FD7E310C1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5" y="3031"/>
              <a:ext cx="195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89" name="Line 97">
              <a:extLst>
                <a:ext uri="{FF2B5EF4-FFF2-40B4-BE49-F238E27FC236}">
                  <a16:creationId xmlns:a16="http://schemas.microsoft.com/office/drawing/2014/main" id="{1A17D67E-BB70-4C19-A383-944A2462E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2" y="3335"/>
              <a:ext cx="248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90" name="Rectangle 98">
              <a:extLst>
                <a:ext uri="{FF2B5EF4-FFF2-40B4-BE49-F238E27FC236}">
                  <a16:creationId xmlns:a16="http://schemas.microsoft.com/office/drawing/2014/main" id="{D8562A1E-1243-4455-AE00-CB97A2DB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2731"/>
              <a:ext cx="574" cy="908"/>
            </a:xfrm>
            <a:prstGeom prst="rect">
              <a:avLst/>
            </a:prstGeom>
            <a:noFill/>
            <a:ln w="1746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9991" name="Rectangle 99">
              <a:extLst>
                <a:ext uri="{FF2B5EF4-FFF2-40B4-BE49-F238E27FC236}">
                  <a16:creationId xmlns:a16="http://schemas.microsoft.com/office/drawing/2014/main" id="{7B6F1E68-82D9-4F2B-8581-31840CF91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2731"/>
              <a:ext cx="574" cy="908"/>
            </a:xfrm>
            <a:prstGeom prst="rect">
              <a:avLst/>
            </a:prstGeom>
            <a:noFill/>
            <a:ln w="1746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9992" name="Oval 100">
              <a:extLst>
                <a:ext uri="{FF2B5EF4-FFF2-40B4-BE49-F238E27FC236}">
                  <a16:creationId xmlns:a16="http://schemas.microsoft.com/office/drawing/2014/main" id="{F9F89A9D-DD61-4218-B99A-E54FB701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3676"/>
              <a:ext cx="56" cy="5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9993" name="Oval 101">
              <a:extLst>
                <a:ext uri="{FF2B5EF4-FFF2-40B4-BE49-F238E27FC236}">
                  <a16:creationId xmlns:a16="http://schemas.microsoft.com/office/drawing/2014/main" id="{6438A0AA-FA59-4F0C-A8EE-F00C2BFED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009"/>
              <a:ext cx="41" cy="4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9994" name="Rectangle 102">
              <a:extLst>
                <a:ext uri="{FF2B5EF4-FFF2-40B4-BE49-F238E27FC236}">
                  <a16:creationId xmlns:a16="http://schemas.microsoft.com/office/drawing/2014/main" id="{A42737DA-4B50-4E6E-84C1-609371442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2891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D</a:t>
              </a:r>
              <a:endParaRPr lang="en-US" altLang="pt-BR"/>
            </a:p>
          </p:txBody>
        </p:sp>
        <p:sp>
          <p:nvSpPr>
            <p:cNvPr id="39995" name="Rectangle 103">
              <a:extLst>
                <a:ext uri="{FF2B5EF4-FFF2-40B4-BE49-F238E27FC236}">
                  <a16:creationId xmlns:a16="http://schemas.microsoft.com/office/drawing/2014/main" id="{A9E77CB0-9D10-4FF2-9A8C-6DBAC9B7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2958"/>
              <a:ext cx="1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Dm</a:t>
              </a:r>
              <a:endParaRPr lang="en-US" altLang="pt-BR"/>
            </a:p>
          </p:txBody>
        </p:sp>
        <p:sp>
          <p:nvSpPr>
            <p:cNvPr id="39996" name="Rectangle 104">
              <a:extLst>
                <a:ext uri="{FF2B5EF4-FFF2-40B4-BE49-F238E27FC236}">
                  <a16:creationId xmlns:a16="http://schemas.microsoft.com/office/drawing/2014/main" id="{AC757C9D-D0D7-4D1F-9C79-3E4E8FF14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958"/>
              <a:ext cx="1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Ds</a:t>
              </a:r>
              <a:endParaRPr lang="en-US" altLang="pt-BR"/>
            </a:p>
          </p:txBody>
        </p:sp>
        <p:sp>
          <p:nvSpPr>
            <p:cNvPr id="39997" name="Rectangle 105">
              <a:extLst>
                <a:ext uri="{FF2B5EF4-FFF2-40B4-BE49-F238E27FC236}">
                  <a16:creationId xmlns:a16="http://schemas.microsoft.com/office/drawing/2014/main" id="{146482D1-1AD1-4A33-8DB9-01089A867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263"/>
              <a:ext cx="1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Cs</a:t>
              </a:r>
              <a:endParaRPr lang="en-US" altLang="pt-BR"/>
            </a:p>
          </p:txBody>
        </p:sp>
        <p:sp>
          <p:nvSpPr>
            <p:cNvPr id="39998" name="Rectangle 106">
              <a:extLst>
                <a:ext uri="{FF2B5EF4-FFF2-40B4-BE49-F238E27FC236}">
                  <a16:creationId xmlns:a16="http://schemas.microsoft.com/office/drawing/2014/main" id="{D0761A6F-7969-4EA0-8743-CAFEDF308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958"/>
              <a:ext cx="1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Qm</a:t>
              </a:r>
              <a:endParaRPr lang="en-US" altLang="pt-BR"/>
            </a:p>
          </p:txBody>
        </p:sp>
        <p:sp>
          <p:nvSpPr>
            <p:cNvPr id="39999" name="Rectangle 107">
              <a:extLst>
                <a:ext uri="{FF2B5EF4-FFF2-40B4-BE49-F238E27FC236}">
                  <a16:creationId xmlns:a16="http://schemas.microsoft.com/office/drawing/2014/main" id="{4BA2EBC2-E553-497E-9B8C-C4C829C5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2958"/>
              <a:ext cx="1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Qs</a:t>
              </a:r>
              <a:endParaRPr lang="en-US" altLang="pt-BR"/>
            </a:p>
          </p:txBody>
        </p:sp>
        <p:sp>
          <p:nvSpPr>
            <p:cNvPr id="40000" name="Rectangle 108">
              <a:extLst>
                <a:ext uri="{FF2B5EF4-FFF2-40B4-BE49-F238E27FC236}">
                  <a16:creationId xmlns:a16="http://schemas.microsoft.com/office/drawing/2014/main" id="{55BFA597-C052-474E-BE54-C7A790F1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2950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Symbol" panose="05050102010706020507" pitchFamily="18" charset="2"/>
                </a:rPr>
                <a:t>¢</a:t>
              </a:r>
              <a:endParaRPr lang="en-US" altLang="pt-BR"/>
            </a:p>
          </p:txBody>
        </p:sp>
        <p:sp>
          <p:nvSpPr>
            <p:cNvPr id="40001" name="Rectangle 109">
              <a:extLst>
                <a:ext uri="{FF2B5EF4-FFF2-40B4-BE49-F238E27FC236}">
                  <a16:creationId xmlns:a16="http://schemas.microsoft.com/office/drawing/2014/main" id="{C5548D8D-DE7E-4D67-A4F0-2571D40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3266"/>
              <a:ext cx="1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Qs</a:t>
              </a:r>
              <a:endParaRPr lang="en-US" altLang="pt-BR"/>
            </a:p>
          </p:txBody>
        </p:sp>
        <p:sp>
          <p:nvSpPr>
            <p:cNvPr id="40002" name="Rectangle 110">
              <a:extLst>
                <a:ext uri="{FF2B5EF4-FFF2-40B4-BE49-F238E27FC236}">
                  <a16:creationId xmlns:a16="http://schemas.microsoft.com/office/drawing/2014/main" id="{4B9D6081-3028-41DB-82D4-4ABA039A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201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Q</a:t>
              </a:r>
              <a:endParaRPr lang="en-US" altLang="pt-BR"/>
            </a:p>
          </p:txBody>
        </p:sp>
        <p:sp>
          <p:nvSpPr>
            <p:cNvPr id="40003" name="Rectangle 111">
              <a:extLst>
                <a:ext uri="{FF2B5EF4-FFF2-40B4-BE49-F238E27FC236}">
                  <a16:creationId xmlns:a16="http://schemas.microsoft.com/office/drawing/2014/main" id="{E11D3779-CE0B-4CDE-83EB-7206656E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2862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Q</a:t>
              </a:r>
              <a:endParaRPr lang="en-US" altLang="pt-BR"/>
            </a:p>
          </p:txBody>
        </p:sp>
        <p:sp>
          <p:nvSpPr>
            <p:cNvPr id="40004" name="Rectangle 112">
              <a:extLst>
                <a:ext uri="{FF2B5EF4-FFF2-40B4-BE49-F238E27FC236}">
                  <a16:creationId xmlns:a16="http://schemas.microsoft.com/office/drawing/2014/main" id="{D934B4A3-3F82-4FD8-A0A1-44CE5543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85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Symbol" panose="05050102010706020507" pitchFamily="18" charset="2"/>
                </a:rPr>
                <a:t>¢</a:t>
              </a:r>
              <a:endParaRPr lang="en-US" altLang="pt-BR"/>
            </a:p>
          </p:txBody>
        </p:sp>
        <p:sp>
          <p:nvSpPr>
            <p:cNvPr id="40005" name="Rectangle 113">
              <a:extLst>
                <a:ext uri="{FF2B5EF4-FFF2-40B4-BE49-F238E27FC236}">
                  <a16:creationId xmlns:a16="http://schemas.microsoft.com/office/drawing/2014/main" id="{4B9B6DE9-630E-4AD8-9BEA-A4448B223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3266"/>
              <a:ext cx="1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Cm</a:t>
              </a:r>
              <a:endParaRPr lang="en-US" altLang="pt-BR"/>
            </a:p>
          </p:txBody>
        </p:sp>
        <p:sp>
          <p:nvSpPr>
            <p:cNvPr id="40006" name="Rectangle 114">
              <a:extLst>
                <a:ext uri="{FF2B5EF4-FFF2-40B4-BE49-F238E27FC236}">
                  <a16:creationId xmlns:a16="http://schemas.microsoft.com/office/drawing/2014/main" id="{218764B1-ED96-4E28-BCBB-7F4414C16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3748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Clk</a:t>
              </a:r>
              <a:endParaRPr lang="en-US" altLang="pt-BR"/>
            </a:p>
          </p:txBody>
        </p:sp>
        <p:sp>
          <p:nvSpPr>
            <p:cNvPr id="40007" name="Rectangle 115">
              <a:extLst>
                <a:ext uri="{FF2B5EF4-FFF2-40B4-BE49-F238E27FC236}">
                  <a16:creationId xmlns:a16="http://schemas.microsoft.com/office/drawing/2014/main" id="{9413712F-7F64-4F6F-B799-780CEEFC4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2551"/>
              <a:ext cx="50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D flip-flop</a:t>
              </a:r>
              <a:endParaRPr lang="en-US" altLang="pt-BR"/>
            </a:p>
          </p:txBody>
        </p:sp>
      </p:grpSp>
      <p:grpSp>
        <p:nvGrpSpPr>
          <p:cNvPr id="4" name="Group 135">
            <a:extLst>
              <a:ext uri="{FF2B5EF4-FFF2-40B4-BE49-F238E27FC236}">
                <a16:creationId xmlns:a16="http://schemas.microsoft.com/office/drawing/2014/main" id="{A45AE351-6665-48AC-861F-B83BBF8F4415}"/>
              </a:ext>
            </a:extLst>
          </p:cNvPr>
          <p:cNvGrpSpPr>
            <a:grpSpLocks/>
          </p:cNvGrpSpPr>
          <p:nvPr/>
        </p:nvGrpSpPr>
        <p:grpSpPr bwMode="auto">
          <a:xfrm>
            <a:off x="8312151" y="5270500"/>
            <a:ext cx="703263" cy="857250"/>
            <a:chOff x="4066" y="3320"/>
            <a:chExt cx="443" cy="540"/>
          </a:xfrm>
        </p:grpSpPr>
        <p:sp>
          <p:nvSpPr>
            <p:cNvPr id="39970" name="Freeform 79">
              <a:extLst>
                <a:ext uri="{FF2B5EF4-FFF2-40B4-BE49-F238E27FC236}">
                  <a16:creationId xmlns:a16="http://schemas.microsoft.com/office/drawing/2014/main" id="{C81AE2F2-57CD-46D6-93E3-9639A1585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" y="3815"/>
              <a:ext cx="94" cy="45"/>
            </a:xfrm>
            <a:custGeom>
              <a:avLst/>
              <a:gdLst>
                <a:gd name="T0" fmla="*/ 94 w 94"/>
                <a:gd name="T1" fmla="*/ 30 h 45"/>
                <a:gd name="T2" fmla="*/ 4 w 94"/>
                <a:gd name="T3" fmla="*/ 0 h 45"/>
                <a:gd name="T4" fmla="*/ 0 w 94"/>
                <a:gd name="T5" fmla="*/ 45 h 45"/>
                <a:gd name="T6" fmla="*/ 94 w 94"/>
                <a:gd name="T7" fmla="*/ 3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45"/>
                <a:gd name="T14" fmla="*/ 94 w 94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45">
                  <a:moveTo>
                    <a:pt x="94" y="30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94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71" name="Freeform 131">
              <a:extLst>
                <a:ext uri="{FF2B5EF4-FFF2-40B4-BE49-F238E27FC236}">
                  <a16:creationId xmlns:a16="http://schemas.microsoft.com/office/drawing/2014/main" id="{2F63C82A-0DC2-4D98-9CB3-572B7BFA5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3320"/>
              <a:ext cx="420" cy="521"/>
            </a:xfrm>
            <a:custGeom>
              <a:avLst/>
              <a:gdLst>
                <a:gd name="T0" fmla="*/ 1110 w 112"/>
                <a:gd name="T1" fmla="*/ 0 h 139"/>
                <a:gd name="T2" fmla="*/ 2588 w 112"/>
                <a:gd name="T3" fmla="*/ 3317 h 139"/>
                <a:gd name="T4" fmla="*/ 5906 w 112"/>
                <a:gd name="T5" fmla="*/ 7320 h 139"/>
                <a:gd name="T6" fmla="*/ 0 60000 65536"/>
                <a:gd name="T7" fmla="*/ 0 60000 65536"/>
                <a:gd name="T8" fmla="*/ 0 60000 65536"/>
                <a:gd name="T9" fmla="*/ 0 w 112"/>
                <a:gd name="T10" fmla="*/ 0 h 139"/>
                <a:gd name="T11" fmla="*/ 112 w 112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39">
                  <a:moveTo>
                    <a:pt x="21" y="0"/>
                  </a:moveTo>
                  <a:cubicBezTo>
                    <a:pt x="21" y="0"/>
                    <a:pt x="75" y="14"/>
                    <a:pt x="49" y="63"/>
                  </a:cubicBezTo>
                  <a:cubicBezTo>
                    <a:pt x="49" y="63"/>
                    <a:pt x="0" y="139"/>
                    <a:pt x="112" y="139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7273" name="Line 121">
            <a:extLst>
              <a:ext uri="{FF2B5EF4-FFF2-40B4-BE49-F238E27FC236}">
                <a16:creationId xmlns:a16="http://schemas.microsoft.com/office/drawing/2014/main" id="{A9EA8235-6AEB-4FCE-A0E3-AB97BBB62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8725" y="3657600"/>
            <a:ext cx="0" cy="2743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7274" name="Line 122">
            <a:extLst>
              <a:ext uri="{FF2B5EF4-FFF2-40B4-BE49-F238E27FC236}">
                <a16:creationId xmlns:a16="http://schemas.microsoft.com/office/drawing/2014/main" id="{5B9F25E4-FADD-42AD-AF5F-FFFC27F29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0113" y="3657600"/>
            <a:ext cx="0" cy="2743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5" name="Group 133">
            <a:extLst>
              <a:ext uri="{FF2B5EF4-FFF2-40B4-BE49-F238E27FC236}">
                <a16:creationId xmlns:a16="http://schemas.microsoft.com/office/drawing/2014/main" id="{338DB8D0-CB00-4C6D-BFC3-D41146995883}"/>
              </a:ext>
            </a:extLst>
          </p:cNvPr>
          <p:cNvGrpSpPr>
            <a:grpSpLocks/>
          </p:cNvGrpSpPr>
          <p:nvPr/>
        </p:nvGrpSpPr>
        <p:grpSpPr bwMode="auto">
          <a:xfrm>
            <a:off x="8032751" y="4460876"/>
            <a:ext cx="398463" cy="803275"/>
            <a:chOff x="3890" y="2810"/>
            <a:chExt cx="251" cy="506"/>
          </a:xfrm>
        </p:grpSpPr>
        <p:sp>
          <p:nvSpPr>
            <p:cNvPr id="39968" name="Freeform 77">
              <a:extLst>
                <a:ext uri="{FF2B5EF4-FFF2-40B4-BE49-F238E27FC236}">
                  <a16:creationId xmlns:a16="http://schemas.microsoft.com/office/drawing/2014/main" id="{5F9B5C40-4F8F-427F-B88C-7E8CC6561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" y="3264"/>
              <a:ext cx="90" cy="52"/>
            </a:xfrm>
            <a:custGeom>
              <a:avLst/>
              <a:gdLst>
                <a:gd name="T0" fmla="*/ 90 w 90"/>
                <a:gd name="T1" fmla="*/ 52 h 52"/>
                <a:gd name="T2" fmla="*/ 15 w 90"/>
                <a:gd name="T3" fmla="*/ 0 h 52"/>
                <a:gd name="T4" fmla="*/ 0 w 90"/>
                <a:gd name="T5" fmla="*/ 41 h 52"/>
                <a:gd name="T6" fmla="*/ 90 w 90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52"/>
                <a:gd name="T14" fmla="*/ 90 w 90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52">
                  <a:moveTo>
                    <a:pt x="90" y="52"/>
                  </a:moveTo>
                  <a:lnTo>
                    <a:pt x="15" y="0"/>
                  </a:lnTo>
                  <a:lnTo>
                    <a:pt x="0" y="41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9" name="Freeform 123">
              <a:extLst>
                <a:ext uri="{FF2B5EF4-FFF2-40B4-BE49-F238E27FC236}">
                  <a16:creationId xmlns:a16="http://schemas.microsoft.com/office/drawing/2014/main" id="{DAEB365E-D730-498F-AA97-70BA283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810"/>
              <a:ext cx="251" cy="487"/>
            </a:xfrm>
            <a:custGeom>
              <a:avLst/>
              <a:gdLst>
                <a:gd name="T0" fmla="*/ 2162 w 67"/>
                <a:gd name="T1" fmla="*/ 0 h 130"/>
                <a:gd name="T2" fmla="*/ 2203 w 67"/>
                <a:gd name="T3" fmla="*/ 4308 h 130"/>
                <a:gd name="T4" fmla="*/ 2739 w 67"/>
                <a:gd name="T5" fmla="*/ 6833 h 130"/>
                <a:gd name="T6" fmla="*/ 0 60000 65536"/>
                <a:gd name="T7" fmla="*/ 0 60000 65536"/>
                <a:gd name="T8" fmla="*/ 0 60000 65536"/>
                <a:gd name="T9" fmla="*/ 0 w 67"/>
                <a:gd name="T10" fmla="*/ 0 h 130"/>
                <a:gd name="T11" fmla="*/ 67 w 67"/>
                <a:gd name="T12" fmla="*/ 130 h 1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" h="130">
                  <a:moveTo>
                    <a:pt x="41" y="0"/>
                  </a:moveTo>
                  <a:cubicBezTo>
                    <a:pt x="41" y="0"/>
                    <a:pt x="67" y="49"/>
                    <a:pt x="42" y="82"/>
                  </a:cubicBezTo>
                  <a:cubicBezTo>
                    <a:pt x="42" y="82"/>
                    <a:pt x="0" y="115"/>
                    <a:pt x="52" y="13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134">
            <a:extLst>
              <a:ext uri="{FF2B5EF4-FFF2-40B4-BE49-F238E27FC236}">
                <a16:creationId xmlns:a16="http://schemas.microsoft.com/office/drawing/2014/main" id="{D5E4C1A3-7478-468E-959A-BEB0EEC8A447}"/>
              </a:ext>
            </a:extLst>
          </p:cNvPr>
          <p:cNvGrpSpPr>
            <a:grpSpLocks/>
          </p:cNvGrpSpPr>
          <p:nvPr/>
        </p:nvGrpSpPr>
        <p:grpSpPr bwMode="auto">
          <a:xfrm>
            <a:off x="8675689" y="5610226"/>
            <a:ext cx="434975" cy="415925"/>
            <a:chOff x="4295" y="3534"/>
            <a:chExt cx="274" cy="262"/>
          </a:xfrm>
        </p:grpSpPr>
        <p:sp>
          <p:nvSpPr>
            <p:cNvPr id="39966" name="Freeform 78">
              <a:extLst>
                <a:ext uri="{FF2B5EF4-FFF2-40B4-BE49-F238E27FC236}">
                  <a16:creationId xmlns:a16="http://schemas.microsoft.com/office/drawing/2014/main" id="{D2FCD332-A229-4582-950D-91B828E7B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" y="3747"/>
              <a:ext cx="94" cy="49"/>
            </a:xfrm>
            <a:custGeom>
              <a:avLst/>
              <a:gdLst>
                <a:gd name="T0" fmla="*/ 94 w 94"/>
                <a:gd name="T1" fmla="*/ 49 h 49"/>
                <a:gd name="T2" fmla="*/ 11 w 94"/>
                <a:gd name="T3" fmla="*/ 0 h 49"/>
                <a:gd name="T4" fmla="*/ 0 w 94"/>
                <a:gd name="T5" fmla="*/ 42 h 49"/>
                <a:gd name="T6" fmla="*/ 94 w 94"/>
                <a:gd name="T7" fmla="*/ 49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49"/>
                <a:gd name="T14" fmla="*/ 94 w 9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49">
                  <a:moveTo>
                    <a:pt x="94" y="49"/>
                  </a:moveTo>
                  <a:lnTo>
                    <a:pt x="11" y="0"/>
                  </a:lnTo>
                  <a:lnTo>
                    <a:pt x="0" y="42"/>
                  </a:lnTo>
                  <a:lnTo>
                    <a:pt x="94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67" name="Freeform 124">
              <a:extLst>
                <a:ext uri="{FF2B5EF4-FFF2-40B4-BE49-F238E27FC236}">
                  <a16:creationId xmlns:a16="http://schemas.microsoft.com/office/drawing/2014/main" id="{BA67613C-6104-46F8-BC61-36AC67750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" y="3534"/>
              <a:ext cx="274" cy="240"/>
            </a:xfrm>
            <a:custGeom>
              <a:avLst/>
              <a:gdLst>
                <a:gd name="T0" fmla="*/ 1591 w 73"/>
                <a:gd name="T1" fmla="*/ 0 h 64"/>
                <a:gd name="T2" fmla="*/ 2748 w 73"/>
                <a:gd name="T3" fmla="*/ 1478 h 64"/>
                <a:gd name="T4" fmla="*/ 1212 w 73"/>
                <a:gd name="T5" fmla="*/ 2321 h 64"/>
                <a:gd name="T6" fmla="*/ 2323 w 73"/>
                <a:gd name="T7" fmla="*/ 3375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64"/>
                <a:gd name="T14" fmla="*/ 73 w 73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64">
                  <a:moveTo>
                    <a:pt x="30" y="0"/>
                  </a:moveTo>
                  <a:cubicBezTo>
                    <a:pt x="30" y="0"/>
                    <a:pt x="73" y="14"/>
                    <a:pt x="52" y="28"/>
                  </a:cubicBezTo>
                  <a:cubicBezTo>
                    <a:pt x="52" y="28"/>
                    <a:pt x="33" y="40"/>
                    <a:pt x="23" y="44"/>
                  </a:cubicBezTo>
                  <a:cubicBezTo>
                    <a:pt x="23" y="44"/>
                    <a:pt x="0" y="55"/>
                    <a:pt x="44" y="64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140">
            <a:extLst>
              <a:ext uri="{FF2B5EF4-FFF2-40B4-BE49-F238E27FC236}">
                <a16:creationId xmlns:a16="http://schemas.microsoft.com/office/drawing/2014/main" id="{193B289C-FBF7-4847-A873-C86689B6F989}"/>
              </a:ext>
            </a:extLst>
          </p:cNvPr>
          <p:cNvGrpSpPr>
            <a:grpSpLocks/>
          </p:cNvGrpSpPr>
          <p:nvPr/>
        </p:nvGrpSpPr>
        <p:grpSpPr bwMode="auto">
          <a:xfrm>
            <a:off x="7391401" y="3906838"/>
            <a:ext cx="2689225" cy="2311400"/>
            <a:chOff x="3696" y="2461"/>
            <a:chExt cx="1694" cy="1456"/>
          </a:xfrm>
        </p:grpSpPr>
        <p:sp>
          <p:nvSpPr>
            <p:cNvPr id="39954" name="Freeform 116">
              <a:extLst>
                <a:ext uri="{FF2B5EF4-FFF2-40B4-BE49-F238E27FC236}">
                  <a16:creationId xmlns:a16="http://schemas.microsoft.com/office/drawing/2014/main" id="{771F5626-D570-48C7-9E7B-72C9A5AC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" y="2461"/>
              <a:ext cx="1290" cy="139"/>
            </a:xfrm>
            <a:custGeom>
              <a:avLst/>
              <a:gdLst>
                <a:gd name="T0" fmla="*/ 1290 w 1290"/>
                <a:gd name="T1" fmla="*/ 139 h 139"/>
                <a:gd name="T2" fmla="*/ 1107 w 1290"/>
                <a:gd name="T3" fmla="*/ 139 h 139"/>
                <a:gd name="T4" fmla="*/ 1107 w 1290"/>
                <a:gd name="T5" fmla="*/ 0 h 139"/>
                <a:gd name="T6" fmla="*/ 514 w 1290"/>
                <a:gd name="T7" fmla="*/ 0 h 139"/>
                <a:gd name="T8" fmla="*/ 514 w 1290"/>
                <a:gd name="T9" fmla="*/ 139 h 139"/>
                <a:gd name="T10" fmla="*/ 0 w 1290"/>
                <a:gd name="T11" fmla="*/ 139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0"/>
                <a:gd name="T19" fmla="*/ 0 h 139"/>
                <a:gd name="T20" fmla="*/ 1290 w 1290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0" h="139">
                  <a:moveTo>
                    <a:pt x="1290" y="139"/>
                  </a:moveTo>
                  <a:lnTo>
                    <a:pt x="1107" y="139"/>
                  </a:lnTo>
                  <a:lnTo>
                    <a:pt x="1107" y="0"/>
                  </a:lnTo>
                  <a:lnTo>
                    <a:pt x="514" y="0"/>
                  </a:lnTo>
                  <a:lnTo>
                    <a:pt x="514" y="139"/>
                  </a:lnTo>
                  <a:lnTo>
                    <a:pt x="0" y="139"/>
                  </a:lnTo>
                </a:path>
              </a:pathLst>
            </a:custGeom>
            <a:noFill/>
            <a:ln w="238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5" name="Freeform 117">
              <a:extLst>
                <a:ext uri="{FF2B5EF4-FFF2-40B4-BE49-F238E27FC236}">
                  <a16:creationId xmlns:a16="http://schemas.microsoft.com/office/drawing/2014/main" id="{C891550E-1FC1-488F-AD67-B1ADAA48F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" y="2743"/>
              <a:ext cx="1290" cy="138"/>
            </a:xfrm>
            <a:custGeom>
              <a:avLst/>
              <a:gdLst>
                <a:gd name="T0" fmla="*/ 1290 w 1290"/>
                <a:gd name="T1" fmla="*/ 138 h 138"/>
                <a:gd name="T2" fmla="*/ 791 w 1290"/>
                <a:gd name="T3" fmla="*/ 138 h 138"/>
                <a:gd name="T4" fmla="*/ 791 w 1290"/>
                <a:gd name="T5" fmla="*/ 0 h 138"/>
                <a:gd name="T6" fmla="*/ 154 w 1290"/>
                <a:gd name="T7" fmla="*/ 0 h 138"/>
                <a:gd name="T8" fmla="*/ 154 w 1290"/>
                <a:gd name="T9" fmla="*/ 138 h 138"/>
                <a:gd name="T10" fmla="*/ 0 w 1290"/>
                <a:gd name="T11" fmla="*/ 138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0"/>
                <a:gd name="T19" fmla="*/ 0 h 138"/>
                <a:gd name="T20" fmla="*/ 1290 w 1290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0" h="138">
                  <a:moveTo>
                    <a:pt x="1290" y="138"/>
                  </a:moveTo>
                  <a:lnTo>
                    <a:pt x="791" y="138"/>
                  </a:lnTo>
                  <a:lnTo>
                    <a:pt x="791" y="0"/>
                  </a:lnTo>
                  <a:lnTo>
                    <a:pt x="154" y="0"/>
                  </a:lnTo>
                  <a:lnTo>
                    <a:pt x="154" y="138"/>
                  </a:lnTo>
                  <a:lnTo>
                    <a:pt x="0" y="138"/>
                  </a:lnTo>
                </a:path>
              </a:pathLst>
            </a:custGeom>
            <a:noFill/>
            <a:ln w="238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6" name="Freeform 118">
              <a:extLst>
                <a:ext uri="{FF2B5EF4-FFF2-40B4-BE49-F238E27FC236}">
                  <a16:creationId xmlns:a16="http://schemas.microsoft.com/office/drawing/2014/main" id="{D6DE1E6A-824F-4937-AF27-DBE95A101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" y="3492"/>
              <a:ext cx="1290" cy="139"/>
            </a:xfrm>
            <a:custGeom>
              <a:avLst/>
              <a:gdLst>
                <a:gd name="T0" fmla="*/ 1290 w 1290"/>
                <a:gd name="T1" fmla="*/ 139 h 139"/>
                <a:gd name="T2" fmla="*/ 1110 w 1290"/>
                <a:gd name="T3" fmla="*/ 139 h 139"/>
                <a:gd name="T4" fmla="*/ 1110 w 1290"/>
                <a:gd name="T5" fmla="*/ 0 h 139"/>
                <a:gd name="T6" fmla="*/ 510 w 1290"/>
                <a:gd name="T7" fmla="*/ 0 h 139"/>
                <a:gd name="T8" fmla="*/ 510 w 1290"/>
                <a:gd name="T9" fmla="*/ 139 h 139"/>
                <a:gd name="T10" fmla="*/ 0 w 1290"/>
                <a:gd name="T11" fmla="*/ 139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0"/>
                <a:gd name="T19" fmla="*/ 0 h 139"/>
                <a:gd name="T20" fmla="*/ 1290 w 1290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0" h="139">
                  <a:moveTo>
                    <a:pt x="1290" y="139"/>
                  </a:moveTo>
                  <a:lnTo>
                    <a:pt x="1110" y="139"/>
                  </a:lnTo>
                  <a:lnTo>
                    <a:pt x="1110" y="0"/>
                  </a:lnTo>
                  <a:lnTo>
                    <a:pt x="510" y="0"/>
                  </a:lnTo>
                  <a:lnTo>
                    <a:pt x="510" y="139"/>
                  </a:lnTo>
                  <a:lnTo>
                    <a:pt x="0" y="139"/>
                  </a:lnTo>
                </a:path>
              </a:pathLst>
            </a:custGeom>
            <a:noFill/>
            <a:ln w="238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7" name="Freeform 119">
              <a:extLst>
                <a:ext uri="{FF2B5EF4-FFF2-40B4-BE49-F238E27FC236}">
                  <a16:creationId xmlns:a16="http://schemas.microsoft.com/office/drawing/2014/main" id="{E46408FC-2FB2-4916-B0F3-9F300C449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" y="3751"/>
              <a:ext cx="1290" cy="139"/>
            </a:xfrm>
            <a:custGeom>
              <a:avLst/>
              <a:gdLst>
                <a:gd name="T0" fmla="*/ 1290 w 1290"/>
                <a:gd name="T1" fmla="*/ 0 h 139"/>
                <a:gd name="T2" fmla="*/ 626 w 1290"/>
                <a:gd name="T3" fmla="*/ 0 h 139"/>
                <a:gd name="T4" fmla="*/ 626 w 1290"/>
                <a:gd name="T5" fmla="*/ 139 h 139"/>
                <a:gd name="T6" fmla="*/ 0 w 1290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0"/>
                <a:gd name="T13" fmla="*/ 0 h 139"/>
                <a:gd name="T14" fmla="*/ 1290 w 1290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0" h="139">
                  <a:moveTo>
                    <a:pt x="1290" y="0"/>
                  </a:moveTo>
                  <a:lnTo>
                    <a:pt x="626" y="0"/>
                  </a:lnTo>
                  <a:lnTo>
                    <a:pt x="626" y="139"/>
                  </a:lnTo>
                  <a:lnTo>
                    <a:pt x="0" y="139"/>
                  </a:lnTo>
                </a:path>
              </a:pathLst>
            </a:custGeom>
            <a:noFill/>
            <a:ln w="238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8" name="Freeform 120">
              <a:extLst>
                <a:ext uri="{FF2B5EF4-FFF2-40B4-BE49-F238E27FC236}">
                  <a16:creationId xmlns:a16="http://schemas.microsoft.com/office/drawing/2014/main" id="{74B85CED-9D7B-41E9-8A2B-153481AC9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" y="3005"/>
              <a:ext cx="1290" cy="139"/>
            </a:xfrm>
            <a:custGeom>
              <a:avLst/>
              <a:gdLst>
                <a:gd name="T0" fmla="*/ 1290 w 1290"/>
                <a:gd name="T1" fmla="*/ 0 h 139"/>
                <a:gd name="T2" fmla="*/ 1133 w 1290"/>
                <a:gd name="T3" fmla="*/ 0 h 139"/>
                <a:gd name="T4" fmla="*/ 1133 w 1290"/>
                <a:gd name="T5" fmla="*/ 139 h 139"/>
                <a:gd name="T6" fmla="*/ 555 w 1290"/>
                <a:gd name="T7" fmla="*/ 139 h 139"/>
                <a:gd name="T8" fmla="*/ 555 w 1290"/>
                <a:gd name="T9" fmla="*/ 0 h 139"/>
                <a:gd name="T10" fmla="*/ 0 w 1290"/>
                <a:gd name="T11" fmla="*/ 0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0"/>
                <a:gd name="T19" fmla="*/ 0 h 139"/>
                <a:gd name="T20" fmla="*/ 1290 w 1290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0" h="139">
                  <a:moveTo>
                    <a:pt x="1290" y="0"/>
                  </a:moveTo>
                  <a:lnTo>
                    <a:pt x="1133" y="0"/>
                  </a:lnTo>
                  <a:lnTo>
                    <a:pt x="1133" y="139"/>
                  </a:lnTo>
                  <a:lnTo>
                    <a:pt x="555" y="139"/>
                  </a:lnTo>
                  <a:lnTo>
                    <a:pt x="555" y="0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59" name="Rectangle 125">
              <a:extLst>
                <a:ext uri="{FF2B5EF4-FFF2-40B4-BE49-F238E27FC236}">
                  <a16:creationId xmlns:a16="http://schemas.microsoft.com/office/drawing/2014/main" id="{CD743244-43D0-4DD5-93EF-14C95A28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482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Clk</a:t>
              </a:r>
              <a:endParaRPr lang="en-US" altLang="pt-BR"/>
            </a:p>
          </p:txBody>
        </p:sp>
        <p:sp>
          <p:nvSpPr>
            <p:cNvPr id="39960" name="Rectangle 126">
              <a:extLst>
                <a:ext uri="{FF2B5EF4-FFF2-40B4-BE49-F238E27FC236}">
                  <a16:creationId xmlns:a16="http://schemas.microsoft.com/office/drawing/2014/main" id="{139F672A-C176-4AFC-84DB-5603F2D0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68"/>
              <a:ext cx="3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D/Dm</a:t>
              </a:r>
              <a:endParaRPr lang="en-US" altLang="pt-BR"/>
            </a:p>
          </p:txBody>
        </p:sp>
        <p:sp>
          <p:nvSpPr>
            <p:cNvPr id="39961" name="Rectangle 127">
              <a:extLst>
                <a:ext uri="{FF2B5EF4-FFF2-40B4-BE49-F238E27FC236}">
                  <a16:creationId xmlns:a16="http://schemas.microsoft.com/office/drawing/2014/main" id="{C3547C54-242C-417A-89E2-5FE34AE1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88"/>
              <a:ext cx="3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Qm/Ds</a:t>
              </a:r>
              <a:endParaRPr lang="en-US" altLang="pt-BR"/>
            </a:p>
          </p:txBody>
        </p:sp>
        <p:sp>
          <p:nvSpPr>
            <p:cNvPr id="39962" name="Rectangle 128">
              <a:extLst>
                <a:ext uri="{FF2B5EF4-FFF2-40B4-BE49-F238E27FC236}">
                  <a16:creationId xmlns:a16="http://schemas.microsoft.com/office/drawing/2014/main" id="{6C11A722-62EA-4CBB-A619-6910C4286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036"/>
              <a:ext cx="1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Cm</a:t>
              </a:r>
              <a:endParaRPr lang="en-US" altLang="pt-BR"/>
            </a:p>
          </p:txBody>
        </p:sp>
        <p:sp>
          <p:nvSpPr>
            <p:cNvPr id="39963" name="Rectangle 129">
              <a:extLst>
                <a:ext uri="{FF2B5EF4-FFF2-40B4-BE49-F238E27FC236}">
                  <a16:creationId xmlns:a16="http://schemas.microsoft.com/office/drawing/2014/main" id="{74EB55F6-82E7-471C-B385-4E159D62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513"/>
              <a:ext cx="1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Cs</a:t>
              </a:r>
              <a:endParaRPr lang="en-US" altLang="pt-BR"/>
            </a:p>
          </p:txBody>
        </p:sp>
        <p:sp>
          <p:nvSpPr>
            <p:cNvPr id="39964" name="Rectangle 130">
              <a:extLst>
                <a:ext uri="{FF2B5EF4-FFF2-40B4-BE49-F238E27FC236}">
                  <a16:creationId xmlns:a16="http://schemas.microsoft.com/office/drawing/2014/main" id="{647E9B27-1460-414C-8FB8-0E86A633D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773"/>
              <a:ext cx="1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Helvetica" panose="020B0604020202020204" pitchFamily="34" charset="0"/>
                </a:rPr>
                <a:t>Qs</a:t>
              </a:r>
              <a:endParaRPr lang="en-US" altLang="pt-BR"/>
            </a:p>
          </p:txBody>
        </p:sp>
        <p:sp>
          <p:nvSpPr>
            <p:cNvPr id="39965" name="Freeform 132">
              <a:extLst>
                <a:ext uri="{FF2B5EF4-FFF2-40B4-BE49-F238E27FC236}">
                  <a16:creationId xmlns:a16="http://schemas.microsoft.com/office/drawing/2014/main" id="{03714320-FDE7-4F4A-837D-224E6A85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" y="3271"/>
              <a:ext cx="1290" cy="139"/>
            </a:xfrm>
            <a:custGeom>
              <a:avLst/>
              <a:gdLst>
                <a:gd name="T0" fmla="*/ 1290 w 1290"/>
                <a:gd name="T1" fmla="*/ 139 h 139"/>
                <a:gd name="T2" fmla="*/ 1137 w 1290"/>
                <a:gd name="T3" fmla="*/ 139 h 139"/>
                <a:gd name="T4" fmla="*/ 1137 w 1290"/>
                <a:gd name="T5" fmla="*/ 0 h 139"/>
                <a:gd name="T6" fmla="*/ 259 w 1290"/>
                <a:gd name="T7" fmla="*/ 0 h 139"/>
                <a:gd name="T8" fmla="*/ 259 w 1290"/>
                <a:gd name="T9" fmla="*/ 139 h 139"/>
                <a:gd name="T10" fmla="*/ 0 w 1290"/>
                <a:gd name="T11" fmla="*/ 139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0"/>
                <a:gd name="T19" fmla="*/ 0 h 139"/>
                <a:gd name="T20" fmla="*/ 1290 w 1290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0" h="139">
                  <a:moveTo>
                    <a:pt x="1290" y="139"/>
                  </a:moveTo>
                  <a:lnTo>
                    <a:pt x="1137" y="139"/>
                  </a:lnTo>
                  <a:lnTo>
                    <a:pt x="1137" y="0"/>
                  </a:lnTo>
                  <a:lnTo>
                    <a:pt x="259" y="0"/>
                  </a:lnTo>
                  <a:lnTo>
                    <a:pt x="259" y="139"/>
                  </a:lnTo>
                  <a:lnTo>
                    <a:pt x="0" y="139"/>
                  </a:lnTo>
                </a:path>
              </a:pathLst>
            </a:custGeom>
            <a:noFill/>
            <a:ln w="238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953" name="Rectangle 138">
            <a:extLst>
              <a:ext uri="{FF2B5EF4-FFF2-40B4-BE49-F238E27FC236}">
                <a16:creationId xmlns:a16="http://schemas.microsoft.com/office/drawing/2014/main" id="{DC8BDD12-41E5-4F5D-B865-E7CFD23C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19201"/>
            <a:ext cx="1981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800" dirty="0"/>
              <a:t>Podemos </a:t>
            </a:r>
            <a:r>
              <a:rPr lang="en-US" altLang="pt-BR" sz="1800" dirty="0" err="1"/>
              <a:t>projetar</a:t>
            </a:r>
            <a:r>
              <a:rPr lang="en-US" altLang="pt-BR" sz="1800" dirty="0"/>
              <a:t> um </a:t>
            </a:r>
            <a:r>
              <a:rPr lang="en-US" altLang="pt-BR" sz="1800" dirty="0" err="1"/>
              <a:t>armazenamento</a:t>
            </a:r>
            <a:r>
              <a:rPr lang="en-US" altLang="pt-BR" sz="1800" dirty="0"/>
              <a:t> que </a:t>
            </a:r>
            <a:r>
              <a:rPr lang="en-US" altLang="pt-BR" sz="1800" dirty="0" err="1"/>
              <a:t>só</a:t>
            </a:r>
            <a:r>
              <a:rPr lang="en-US" altLang="pt-BR" sz="1800" dirty="0"/>
              <a:t> </a:t>
            </a:r>
            <a:r>
              <a:rPr lang="en-US" altLang="pt-BR" sz="1800" dirty="0" err="1"/>
              <a:t>ocorra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na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borda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subida</a:t>
            </a:r>
            <a:r>
              <a:rPr lang="en-US" altLang="pt-BR" sz="1800" dirty="0"/>
              <a:t> de um </a:t>
            </a:r>
            <a:r>
              <a:rPr lang="en-US" altLang="pt-BR" sz="1800" dirty="0" err="1"/>
              <a:t>sinal</a:t>
            </a:r>
            <a:r>
              <a:rPr lang="en-US" altLang="pt-BR" sz="1800" dirty="0"/>
              <a:t> de clock?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7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7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  <p:bldP spid="177168" grpId="0"/>
      <p:bldP spid="1771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A22EAA24-A07D-46DC-92CA-5043E69FC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F8DFB11-137E-424E-8E64-2658BC25A9FB}" type="slidenum">
              <a:rPr lang="en-US" altLang="pt-BR" sz="1400"/>
              <a:pPr eaLnBrk="1" hangingPunct="1"/>
              <a:t>16</a:t>
            </a:fld>
            <a:endParaRPr lang="en-US" altLang="pt-BR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36F50B4-496B-4194-95BF-3FD993417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/>
              <a:t>Flip-Flop 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050AE2E-3D10-48BD-81D0-8CE872F08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9753600" cy="2017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sz="2000" dirty="0" err="1"/>
              <a:t>Soluciona</a:t>
            </a:r>
            <a:r>
              <a:rPr lang="en-US" altLang="pt-BR" sz="2000" dirty="0"/>
              <a:t> o </a:t>
            </a:r>
            <a:r>
              <a:rPr lang="en-US" altLang="pt-BR" sz="2000" dirty="0" err="1"/>
              <a:t>problema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não</a:t>
            </a:r>
            <a:r>
              <a:rPr lang="en-US" altLang="pt-BR" sz="2000" dirty="0"/>
              <a:t> saber por </a:t>
            </a:r>
            <a:r>
              <a:rPr lang="en-US" altLang="pt-BR" sz="2000" dirty="0" err="1"/>
              <a:t>quantos</a:t>
            </a:r>
            <a:r>
              <a:rPr lang="en-US" altLang="pt-BR" sz="2000" dirty="0"/>
              <a:t> latches um </a:t>
            </a:r>
            <a:r>
              <a:rPr lang="en-US" altLang="pt-BR" sz="2000" dirty="0" err="1"/>
              <a:t>sinal</a:t>
            </a:r>
            <a:r>
              <a:rPr lang="en-US" altLang="pt-BR" sz="2000" dirty="0"/>
              <a:t> </a:t>
            </a:r>
            <a:r>
              <a:rPr lang="en-US" altLang="pt-BR" sz="2000" dirty="0" err="1"/>
              <a:t>viaja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quando</a:t>
            </a:r>
            <a:r>
              <a:rPr lang="en-US" altLang="pt-BR" sz="2000" dirty="0"/>
              <a:t> C=1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800" dirty="0"/>
              <a:t>Na </a:t>
            </a:r>
            <a:r>
              <a:rPr lang="en-US" altLang="pt-BR" sz="1800" dirty="0" err="1"/>
              <a:t>figura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abaixo</a:t>
            </a:r>
            <a:r>
              <a:rPr lang="en-US" altLang="pt-BR" sz="1800" dirty="0"/>
              <a:t>, o </a:t>
            </a:r>
            <a:r>
              <a:rPr lang="en-US" altLang="pt-BR" sz="1800" dirty="0" err="1"/>
              <a:t>sinal</a:t>
            </a:r>
            <a:r>
              <a:rPr lang="en-US" altLang="pt-BR" sz="1800" dirty="0"/>
              <a:t> </a:t>
            </a:r>
            <a:r>
              <a:rPr lang="en-US" altLang="pt-BR" sz="1800" dirty="0" err="1"/>
              <a:t>viaja</a:t>
            </a:r>
            <a:r>
              <a:rPr lang="en-US" altLang="pt-BR" sz="1800" dirty="0"/>
              <a:t> por </a:t>
            </a:r>
            <a:r>
              <a:rPr lang="en-US" altLang="pt-BR" sz="1800" dirty="0" err="1"/>
              <a:t>exatamente</a:t>
            </a:r>
            <a:r>
              <a:rPr lang="en-US" altLang="pt-BR" sz="1800" dirty="0"/>
              <a:t> 1 flip-flop para </a:t>
            </a:r>
            <a:r>
              <a:rPr lang="en-US" altLang="pt-BR" sz="1800" dirty="0" err="1"/>
              <a:t>Clk_A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ou</a:t>
            </a:r>
            <a:r>
              <a:rPr lang="en-US" altLang="pt-BR" sz="1800" dirty="0"/>
              <a:t> </a:t>
            </a:r>
            <a:r>
              <a:rPr lang="en-US" altLang="pt-BR" sz="1800" dirty="0" err="1"/>
              <a:t>Clk_B</a:t>
            </a:r>
            <a:endParaRPr lang="en-US" altLang="pt-BR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pt-BR" sz="1800" dirty="0" err="1"/>
              <a:t>Porque</a:t>
            </a:r>
            <a:r>
              <a:rPr lang="en-US" altLang="pt-BR" sz="1800" dirty="0"/>
              <a:t>? </a:t>
            </a:r>
            <a:r>
              <a:rPr lang="en-US" altLang="pt-BR" sz="1800" dirty="0" err="1"/>
              <a:t>Porque</a:t>
            </a:r>
            <a:r>
              <a:rPr lang="en-US" altLang="pt-BR" sz="1800" dirty="0"/>
              <a:t> </a:t>
            </a:r>
            <a:r>
              <a:rPr lang="en-US" altLang="pt-BR" sz="1800" dirty="0" err="1"/>
              <a:t>na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borda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subida</a:t>
            </a:r>
            <a:r>
              <a:rPr lang="en-US" altLang="pt-BR" sz="1800" dirty="0"/>
              <a:t> (</a:t>
            </a:r>
            <a:r>
              <a:rPr lang="en-US" altLang="pt-BR" sz="1800" dirty="0" err="1"/>
              <a:t>rising_edge</a:t>
            </a:r>
            <a:r>
              <a:rPr lang="en-US" altLang="pt-BR" sz="1800" dirty="0"/>
              <a:t>) de </a:t>
            </a:r>
            <a:r>
              <a:rPr lang="en-US" altLang="pt-BR" sz="1800" dirty="0" err="1"/>
              <a:t>Clk</a:t>
            </a:r>
            <a:r>
              <a:rPr lang="en-US" altLang="pt-BR" sz="1800" dirty="0"/>
              <a:t>, </a:t>
            </a:r>
            <a:r>
              <a:rPr lang="en-US" altLang="pt-BR" sz="1800" dirty="0" err="1"/>
              <a:t>todos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os</a:t>
            </a:r>
            <a:r>
              <a:rPr lang="en-US" altLang="pt-BR" sz="1800" dirty="0"/>
              <a:t> 4 flip-flops </a:t>
            </a:r>
            <a:r>
              <a:rPr lang="en-US" altLang="pt-BR" sz="1800" dirty="0" err="1"/>
              <a:t>são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carregados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simultaneamente</a:t>
            </a:r>
            <a:r>
              <a:rPr lang="en-US" altLang="pt-BR" sz="1800" dirty="0"/>
              <a:t> </a:t>
            </a:r>
            <a:r>
              <a:rPr lang="en-US" altLang="pt-BR" sz="1800" dirty="0" err="1"/>
              <a:t>em</a:t>
            </a:r>
            <a:r>
              <a:rPr lang="en-US" altLang="pt-BR" sz="1800" dirty="0"/>
              <a:t> </a:t>
            </a:r>
            <a:r>
              <a:rPr lang="en-US" altLang="pt-BR" sz="1800" dirty="0" err="1"/>
              <a:t>seguida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todos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deixam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prestar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atenção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até</a:t>
            </a:r>
            <a:r>
              <a:rPr lang="en-US" altLang="pt-BR" sz="1800" dirty="0"/>
              <a:t> a </a:t>
            </a:r>
            <a:r>
              <a:rPr lang="en-US" altLang="pt-BR" sz="1800" dirty="0" err="1"/>
              <a:t>próxima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borda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subida</a:t>
            </a:r>
            <a:r>
              <a:rPr lang="pt-BR" altLang="pt-BR" sz="1800" dirty="0"/>
              <a:t> não importando por quando tempo </a:t>
            </a:r>
            <a:r>
              <a:rPr lang="pt-BR" altLang="pt-BR" sz="1800" dirty="0" err="1"/>
              <a:t>Clk</a:t>
            </a:r>
            <a:r>
              <a:rPr lang="pt-BR" altLang="pt-BR" sz="1800" dirty="0"/>
              <a:t> fique em 1</a:t>
            </a:r>
            <a:r>
              <a:rPr lang="en-US" altLang="ja-JP" sz="1800" dirty="0"/>
              <a:t>. </a:t>
            </a:r>
            <a:endParaRPr lang="en-US" altLang="pt-BR" sz="1800" dirty="0"/>
          </a:p>
        </p:txBody>
      </p:sp>
      <p:sp>
        <p:nvSpPr>
          <p:cNvPr id="41988" name="Text Box 51">
            <a:extLst>
              <a:ext uri="{FF2B5EF4-FFF2-40B4-BE49-F238E27FC236}">
                <a16:creationId xmlns:a16="http://schemas.microsoft.com/office/drawing/2014/main" id="{A5C17E7F-8B34-417C-AF8B-C5CBD2767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054475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400" i="1">
                <a:latin typeface="Arial" panose="020B0604020202020204" pitchFamily="34" charset="0"/>
              </a:rPr>
              <a:t>Two latches inside each flip-flop</a:t>
            </a:r>
          </a:p>
        </p:txBody>
      </p:sp>
      <p:grpSp>
        <p:nvGrpSpPr>
          <p:cNvPr id="41989" name="Group 100">
            <a:extLst>
              <a:ext uri="{FF2B5EF4-FFF2-40B4-BE49-F238E27FC236}">
                <a16:creationId xmlns:a16="http://schemas.microsoft.com/office/drawing/2014/main" id="{9DF5B4A0-7640-41B1-ADA0-268FB002FB9F}"/>
              </a:ext>
            </a:extLst>
          </p:cNvPr>
          <p:cNvGrpSpPr>
            <a:grpSpLocks/>
          </p:cNvGrpSpPr>
          <p:nvPr/>
        </p:nvGrpSpPr>
        <p:grpSpPr bwMode="auto">
          <a:xfrm>
            <a:off x="3209925" y="3482976"/>
            <a:ext cx="5873750" cy="2033588"/>
            <a:chOff x="1062" y="2194"/>
            <a:chExt cx="3700" cy="1281"/>
          </a:xfrm>
        </p:grpSpPr>
        <p:sp>
          <p:nvSpPr>
            <p:cNvPr id="41992" name="AutoShape 52">
              <a:extLst>
                <a:ext uri="{FF2B5EF4-FFF2-40B4-BE49-F238E27FC236}">
                  <a16:creationId xmlns:a16="http://schemas.microsoft.com/office/drawing/2014/main" id="{DDCF38A9-09D8-48A3-BB95-D60FB5A69BA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62" y="2194"/>
              <a:ext cx="370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93" name="Rectangle 54">
              <a:extLst>
                <a:ext uri="{FF2B5EF4-FFF2-40B4-BE49-F238E27FC236}">
                  <a16:creationId xmlns:a16="http://schemas.microsoft.com/office/drawing/2014/main" id="{2EB288AB-18F1-4245-B6B8-BEC112CFF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2326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D1</a:t>
              </a:r>
              <a:endParaRPr lang="en-US" altLang="pt-BR"/>
            </a:p>
          </p:txBody>
        </p:sp>
        <p:sp>
          <p:nvSpPr>
            <p:cNvPr id="41994" name="Rectangle 55">
              <a:extLst>
                <a:ext uri="{FF2B5EF4-FFF2-40B4-BE49-F238E27FC236}">
                  <a16:creationId xmlns:a16="http://schemas.microsoft.com/office/drawing/2014/main" id="{80131137-693B-477E-8CEC-94C27C92B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326"/>
              <a:ext cx="1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Q1</a:t>
              </a:r>
              <a:endParaRPr lang="en-US" altLang="pt-BR"/>
            </a:p>
          </p:txBody>
        </p:sp>
        <p:sp>
          <p:nvSpPr>
            <p:cNvPr id="41995" name="Line 56">
              <a:extLst>
                <a:ext uri="{FF2B5EF4-FFF2-40B4-BE49-F238E27FC236}">
                  <a16:creationId xmlns:a16="http://schemas.microsoft.com/office/drawing/2014/main" id="{584D0FC3-540E-46F9-B058-1CD949B7A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394"/>
              <a:ext cx="25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96" name="Line 57">
              <a:extLst>
                <a:ext uri="{FF2B5EF4-FFF2-40B4-BE49-F238E27FC236}">
                  <a16:creationId xmlns:a16="http://schemas.microsoft.com/office/drawing/2014/main" id="{44907158-01F8-4DAA-B068-491AF6C9C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" y="2394"/>
              <a:ext cx="21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97" name="Freeform 58">
              <a:extLst>
                <a:ext uri="{FF2B5EF4-FFF2-40B4-BE49-F238E27FC236}">
                  <a16:creationId xmlns:a16="http://schemas.microsoft.com/office/drawing/2014/main" id="{40FBCB85-ABCC-452B-B177-938B4F942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" y="2773"/>
              <a:ext cx="121" cy="263"/>
            </a:xfrm>
            <a:custGeom>
              <a:avLst/>
              <a:gdLst>
                <a:gd name="T0" fmla="*/ 121 w 121"/>
                <a:gd name="T1" fmla="*/ 0 h 263"/>
                <a:gd name="T2" fmla="*/ 0 w 121"/>
                <a:gd name="T3" fmla="*/ 0 h 263"/>
                <a:gd name="T4" fmla="*/ 0 w 121"/>
                <a:gd name="T5" fmla="*/ 263 h 263"/>
                <a:gd name="T6" fmla="*/ 0 60000 65536"/>
                <a:gd name="T7" fmla="*/ 0 60000 65536"/>
                <a:gd name="T8" fmla="*/ 0 60000 65536"/>
                <a:gd name="T9" fmla="*/ 0 w 121"/>
                <a:gd name="T10" fmla="*/ 0 h 263"/>
                <a:gd name="T11" fmla="*/ 121 w 121"/>
                <a:gd name="T12" fmla="*/ 263 h 2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263">
                  <a:moveTo>
                    <a:pt x="121" y="0"/>
                  </a:moveTo>
                  <a:lnTo>
                    <a:pt x="0" y="0"/>
                  </a:lnTo>
                  <a:lnTo>
                    <a:pt x="0" y="263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98" name="Rectangle 59">
              <a:extLst>
                <a:ext uri="{FF2B5EF4-FFF2-40B4-BE49-F238E27FC236}">
                  <a16:creationId xmlns:a16="http://schemas.microsoft.com/office/drawing/2014/main" id="{C56B5F82-9E3E-43A3-9833-639F3AB1C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2326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D2</a:t>
              </a:r>
              <a:endParaRPr lang="en-US" altLang="pt-BR"/>
            </a:p>
          </p:txBody>
        </p:sp>
        <p:sp>
          <p:nvSpPr>
            <p:cNvPr id="41999" name="Rectangle 60">
              <a:extLst>
                <a:ext uri="{FF2B5EF4-FFF2-40B4-BE49-F238E27FC236}">
                  <a16:creationId xmlns:a16="http://schemas.microsoft.com/office/drawing/2014/main" id="{FFD14531-13D4-4BC9-A662-A80AE1579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2326"/>
              <a:ext cx="1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Q2</a:t>
              </a:r>
              <a:endParaRPr lang="en-US" altLang="pt-BR"/>
            </a:p>
          </p:txBody>
        </p:sp>
        <p:sp>
          <p:nvSpPr>
            <p:cNvPr id="42000" name="Freeform 61">
              <a:extLst>
                <a:ext uri="{FF2B5EF4-FFF2-40B4-BE49-F238E27FC236}">
                  <a16:creationId xmlns:a16="http://schemas.microsoft.com/office/drawing/2014/main" id="{7DE93C1F-115B-4565-B48D-23564288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2773"/>
              <a:ext cx="94" cy="263"/>
            </a:xfrm>
            <a:custGeom>
              <a:avLst/>
              <a:gdLst>
                <a:gd name="T0" fmla="*/ 94 w 94"/>
                <a:gd name="T1" fmla="*/ 0 h 263"/>
                <a:gd name="T2" fmla="*/ 0 w 94"/>
                <a:gd name="T3" fmla="*/ 0 h 263"/>
                <a:gd name="T4" fmla="*/ 0 w 94"/>
                <a:gd name="T5" fmla="*/ 263 h 263"/>
                <a:gd name="T6" fmla="*/ 0 60000 65536"/>
                <a:gd name="T7" fmla="*/ 0 60000 65536"/>
                <a:gd name="T8" fmla="*/ 0 60000 65536"/>
                <a:gd name="T9" fmla="*/ 0 w 94"/>
                <a:gd name="T10" fmla="*/ 0 h 263"/>
                <a:gd name="T11" fmla="*/ 94 w 94"/>
                <a:gd name="T12" fmla="*/ 263 h 2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" h="263">
                  <a:moveTo>
                    <a:pt x="94" y="0"/>
                  </a:moveTo>
                  <a:lnTo>
                    <a:pt x="0" y="0"/>
                  </a:lnTo>
                  <a:lnTo>
                    <a:pt x="0" y="263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01" name="Line 62">
              <a:extLst>
                <a:ext uri="{FF2B5EF4-FFF2-40B4-BE49-F238E27FC236}">
                  <a16:creationId xmlns:a16="http://schemas.microsoft.com/office/drawing/2014/main" id="{F3CB9608-2F71-420E-A22A-2941F7949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2394"/>
              <a:ext cx="216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02" name="Rectangle 63">
              <a:extLst>
                <a:ext uri="{FF2B5EF4-FFF2-40B4-BE49-F238E27FC236}">
                  <a16:creationId xmlns:a16="http://schemas.microsoft.com/office/drawing/2014/main" id="{92300C19-D269-4EE3-97D5-779C596A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326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D3</a:t>
              </a:r>
              <a:endParaRPr lang="en-US" altLang="pt-BR"/>
            </a:p>
          </p:txBody>
        </p:sp>
        <p:sp>
          <p:nvSpPr>
            <p:cNvPr id="42003" name="Rectangle 64">
              <a:extLst>
                <a:ext uri="{FF2B5EF4-FFF2-40B4-BE49-F238E27FC236}">
                  <a16:creationId xmlns:a16="http://schemas.microsoft.com/office/drawing/2014/main" id="{345BBCEF-31C8-4EDA-9931-C22A3A2CB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26"/>
              <a:ext cx="1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Q3</a:t>
              </a:r>
              <a:endParaRPr lang="en-US" altLang="pt-BR"/>
            </a:p>
          </p:txBody>
        </p:sp>
        <p:sp>
          <p:nvSpPr>
            <p:cNvPr id="42004" name="Freeform 65">
              <a:extLst>
                <a:ext uri="{FF2B5EF4-FFF2-40B4-BE49-F238E27FC236}">
                  <a16:creationId xmlns:a16="http://schemas.microsoft.com/office/drawing/2014/main" id="{977D9AAF-A8F9-49F5-B393-591405DA6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773"/>
              <a:ext cx="94" cy="263"/>
            </a:xfrm>
            <a:custGeom>
              <a:avLst/>
              <a:gdLst>
                <a:gd name="T0" fmla="*/ 94 w 94"/>
                <a:gd name="T1" fmla="*/ 0 h 263"/>
                <a:gd name="T2" fmla="*/ 0 w 94"/>
                <a:gd name="T3" fmla="*/ 0 h 263"/>
                <a:gd name="T4" fmla="*/ 0 w 94"/>
                <a:gd name="T5" fmla="*/ 263 h 263"/>
                <a:gd name="T6" fmla="*/ 0 60000 65536"/>
                <a:gd name="T7" fmla="*/ 0 60000 65536"/>
                <a:gd name="T8" fmla="*/ 0 60000 65536"/>
                <a:gd name="T9" fmla="*/ 0 w 94"/>
                <a:gd name="T10" fmla="*/ 0 h 263"/>
                <a:gd name="T11" fmla="*/ 94 w 94"/>
                <a:gd name="T12" fmla="*/ 263 h 2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" h="263">
                  <a:moveTo>
                    <a:pt x="94" y="0"/>
                  </a:moveTo>
                  <a:lnTo>
                    <a:pt x="0" y="0"/>
                  </a:lnTo>
                  <a:lnTo>
                    <a:pt x="0" y="263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05" name="Line 66">
              <a:extLst>
                <a:ext uri="{FF2B5EF4-FFF2-40B4-BE49-F238E27FC236}">
                  <a16:creationId xmlns:a16="http://schemas.microsoft.com/office/drawing/2014/main" id="{2C94D276-8F36-4C02-9E3B-E87FC3D00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394"/>
              <a:ext cx="22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06" name="Rectangle 67">
              <a:extLst>
                <a:ext uri="{FF2B5EF4-FFF2-40B4-BE49-F238E27FC236}">
                  <a16:creationId xmlns:a16="http://schemas.microsoft.com/office/drawing/2014/main" id="{F11D3E20-18CE-477A-90A3-8DFC257B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326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D4</a:t>
              </a:r>
              <a:endParaRPr lang="en-US" altLang="pt-BR"/>
            </a:p>
          </p:txBody>
        </p:sp>
        <p:sp>
          <p:nvSpPr>
            <p:cNvPr id="42007" name="Rectangle 68">
              <a:extLst>
                <a:ext uri="{FF2B5EF4-FFF2-40B4-BE49-F238E27FC236}">
                  <a16:creationId xmlns:a16="http://schemas.microsoft.com/office/drawing/2014/main" id="{3FA04DE2-C9A4-4291-80CD-EEC40282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326"/>
              <a:ext cx="1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Q4</a:t>
              </a:r>
              <a:endParaRPr lang="en-US" altLang="pt-BR"/>
            </a:p>
          </p:txBody>
        </p:sp>
        <p:sp>
          <p:nvSpPr>
            <p:cNvPr id="42008" name="Freeform 69">
              <a:extLst>
                <a:ext uri="{FF2B5EF4-FFF2-40B4-BE49-F238E27FC236}">
                  <a16:creationId xmlns:a16="http://schemas.microsoft.com/office/drawing/2014/main" id="{17D2D4E1-534D-445A-BCE6-5C5E2C8D7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2773"/>
              <a:ext cx="2490" cy="263"/>
            </a:xfrm>
            <a:custGeom>
              <a:avLst/>
              <a:gdLst>
                <a:gd name="T0" fmla="*/ 2490 w 2490"/>
                <a:gd name="T1" fmla="*/ 0 h 263"/>
                <a:gd name="T2" fmla="*/ 2396 w 2490"/>
                <a:gd name="T3" fmla="*/ 0 h 263"/>
                <a:gd name="T4" fmla="*/ 2396 w 2490"/>
                <a:gd name="T5" fmla="*/ 263 h 263"/>
                <a:gd name="T6" fmla="*/ 0 w 2490"/>
                <a:gd name="T7" fmla="*/ 263 h 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0"/>
                <a:gd name="T13" fmla="*/ 0 h 263"/>
                <a:gd name="T14" fmla="*/ 2490 w 2490"/>
                <a:gd name="T15" fmla="*/ 263 h 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0" h="263">
                  <a:moveTo>
                    <a:pt x="2490" y="0"/>
                  </a:moveTo>
                  <a:lnTo>
                    <a:pt x="2396" y="0"/>
                  </a:lnTo>
                  <a:lnTo>
                    <a:pt x="2396" y="263"/>
                  </a:lnTo>
                  <a:lnTo>
                    <a:pt x="0" y="263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09" name="Oval 70">
              <a:extLst>
                <a:ext uri="{FF2B5EF4-FFF2-40B4-BE49-F238E27FC236}">
                  <a16:creationId xmlns:a16="http://schemas.microsoft.com/office/drawing/2014/main" id="{6ADBA28D-3EA1-4895-BB10-A061C432F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3008"/>
              <a:ext cx="63" cy="5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42010" name="Oval 71">
              <a:extLst>
                <a:ext uri="{FF2B5EF4-FFF2-40B4-BE49-F238E27FC236}">
                  <a16:creationId xmlns:a16="http://schemas.microsoft.com/office/drawing/2014/main" id="{3F91084B-7B37-4B83-AD64-16713A60B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008"/>
              <a:ext cx="59" cy="5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42011" name="Oval 72">
              <a:extLst>
                <a:ext uri="{FF2B5EF4-FFF2-40B4-BE49-F238E27FC236}">
                  <a16:creationId xmlns:a16="http://schemas.microsoft.com/office/drawing/2014/main" id="{3ABE2F46-FDD2-423D-81C0-7CD85ADD7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3008"/>
              <a:ext cx="59" cy="5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42012" name="Rectangle 73">
              <a:extLst>
                <a:ext uri="{FF2B5EF4-FFF2-40B4-BE49-F238E27FC236}">
                  <a16:creationId xmlns:a16="http://schemas.microsoft.com/office/drawing/2014/main" id="{B0201642-B295-488C-94BD-22A7DBD30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" y="2325"/>
              <a:ext cx="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Y</a:t>
              </a:r>
              <a:endParaRPr lang="en-US" altLang="pt-BR"/>
            </a:p>
          </p:txBody>
        </p:sp>
        <p:sp>
          <p:nvSpPr>
            <p:cNvPr id="42013" name="Rectangle 74">
              <a:extLst>
                <a:ext uri="{FF2B5EF4-FFF2-40B4-BE49-F238E27FC236}">
                  <a16:creationId xmlns:a16="http://schemas.microsoft.com/office/drawing/2014/main" id="{D45530C5-1512-43E1-A2A0-875EA326F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960"/>
              <a:ext cx="1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Clk</a:t>
              </a:r>
              <a:endParaRPr lang="en-US" altLang="pt-BR"/>
            </a:p>
          </p:txBody>
        </p:sp>
        <p:sp>
          <p:nvSpPr>
            <p:cNvPr id="42014" name="Rectangle 75">
              <a:extLst>
                <a:ext uri="{FF2B5EF4-FFF2-40B4-BE49-F238E27FC236}">
                  <a16:creationId xmlns:a16="http://schemas.microsoft.com/office/drawing/2014/main" id="{D713182A-D0C2-4D12-BA51-5D9DD197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3320"/>
              <a:ext cx="29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Clk_A</a:t>
              </a:r>
              <a:endParaRPr lang="en-US" altLang="pt-BR"/>
            </a:p>
          </p:txBody>
        </p:sp>
        <p:sp>
          <p:nvSpPr>
            <p:cNvPr id="42015" name="Rectangle 76">
              <a:extLst>
                <a:ext uri="{FF2B5EF4-FFF2-40B4-BE49-F238E27FC236}">
                  <a16:creationId xmlns:a16="http://schemas.microsoft.com/office/drawing/2014/main" id="{5D565242-8971-47B4-AF2B-F439D16BE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3320"/>
              <a:ext cx="2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Myriad Roman" charset="0"/>
                </a:rPr>
                <a:t>Clk_B</a:t>
              </a:r>
              <a:endParaRPr lang="en-US" altLang="pt-BR"/>
            </a:p>
          </p:txBody>
        </p:sp>
        <p:sp>
          <p:nvSpPr>
            <p:cNvPr id="42016" name="Freeform 77">
              <a:extLst>
                <a:ext uri="{FF2B5EF4-FFF2-40B4-BE49-F238E27FC236}">
                  <a16:creationId xmlns:a16="http://schemas.microsoft.com/office/drawing/2014/main" id="{6FBE8796-C40D-4738-8A7C-531A76FF7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255"/>
              <a:ext cx="939" cy="192"/>
            </a:xfrm>
            <a:custGeom>
              <a:avLst/>
              <a:gdLst>
                <a:gd name="T0" fmla="*/ 0 w 939"/>
                <a:gd name="T1" fmla="*/ 184 h 192"/>
                <a:gd name="T2" fmla="*/ 235 w 939"/>
                <a:gd name="T3" fmla="*/ 184 h 192"/>
                <a:gd name="T4" fmla="*/ 235 w 939"/>
                <a:gd name="T5" fmla="*/ 0 h 192"/>
                <a:gd name="T6" fmla="*/ 470 w 939"/>
                <a:gd name="T7" fmla="*/ 0 h 192"/>
                <a:gd name="T8" fmla="*/ 470 w 939"/>
                <a:gd name="T9" fmla="*/ 184 h 192"/>
                <a:gd name="T10" fmla="*/ 704 w 939"/>
                <a:gd name="T11" fmla="*/ 184 h 192"/>
                <a:gd name="T12" fmla="*/ 704 w 939"/>
                <a:gd name="T13" fmla="*/ 0 h 192"/>
                <a:gd name="T14" fmla="*/ 939 w 939"/>
                <a:gd name="T15" fmla="*/ 0 h 192"/>
                <a:gd name="T16" fmla="*/ 939 w 939"/>
                <a:gd name="T17" fmla="*/ 192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39"/>
                <a:gd name="T28" fmla="*/ 0 h 192"/>
                <a:gd name="T29" fmla="*/ 939 w 939"/>
                <a:gd name="T30" fmla="*/ 192 h 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39" h="192">
                  <a:moveTo>
                    <a:pt x="0" y="184"/>
                  </a:moveTo>
                  <a:lnTo>
                    <a:pt x="235" y="184"/>
                  </a:lnTo>
                  <a:lnTo>
                    <a:pt x="235" y="0"/>
                  </a:lnTo>
                  <a:lnTo>
                    <a:pt x="470" y="0"/>
                  </a:lnTo>
                  <a:lnTo>
                    <a:pt x="470" y="184"/>
                  </a:lnTo>
                  <a:lnTo>
                    <a:pt x="704" y="184"/>
                  </a:lnTo>
                  <a:lnTo>
                    <a:pt x="704" y="0"/>
                  </a:lnTo>
                  <a:lnTo>
                    <a:pt x="939" y="0"/>
                  </a:lnTo>
                  <a:lnTo>
                    <a:pt x="939" y="192"/>
                  </a:lnTo>
                </a:path>
              </a:pathLst>
            </a:custGeom>
            <a:noFill/>
            <a:ln w="238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17" name="Freeform 78">
              <a:extLst>
                <a:ext uri="{FF2B5EF4-FFF2-40B4-BE49-F238E27FC236}">
                  <a16:creationId xmlns:a16="http://schemas.microsoft.com/office/drawing/2014/main" id="{3817A63D-9C47-4300-BD11-57432603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3255"/>
              <a:ext cx="583" cy="192"/>
            </a:xfrm>
            <a:custGeom>
              <a:avLst/>
              <a:gdLst>
                <a:gd name="T0" fmla="*/ 0 w 583"/>
                <a:gd name="T1" fmla="*/ 184 h 192"/>
                <a:gd name="T2" fmla="*/ 215 w 583"/>
                <a:gd name="T3" fmla="*/ 184 h 192"/>
                <a:gd name="T4" fmla="*/ 215 w 583"/>
                <a:gd name="T5" fmla="*/ 0 h 192"/>
                <a:gd name="T6" fmla="*/ 290 w 583"/>
                <a:gd name="T7" fmla="*/ 0 h 192"/>
                <a:gd name="T8" fmla="*/ 290 w 583"/>
                <a:gd name="T9" fmla="*/ 184 h 192"/>
                <a:gd name="T10" fmla="*/ 509 w 583"/>
                <a:gd name="T11" fmla="*/ 184 h 192"/>
                <a:gd name="T12" fmla="*/ 509 w 583"/>
                <a:gd name="T13" fmla="*/ 0 h 192"/>
                <a:gd name="T14" fmla="*/ 583 w 583"/>
                <a:gd name="T15" fmla="*/ 0 h 192"/>
                <a:gd name="T16" fmla="*/ 583 w 583"/>
                <a:gd name="T17" fmla="*/ 192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3"/>
                <a:gd name="T28" fmla="*/ 0 h 192"/>
                <a:gd name="T29" fmla="*/ 583 w 583"/>
                <a:gd name="T30" fmla="*/ 192 h 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3" h="192">
                  <a:moveTo>
                    <a:pt x="0" y="184"/>
                  </a:moveTo>
                  <a:lnTo>
                    <a:pt x="215" y="184"/>
                  </a:lnTo>
                  <a:lnTo>
                    <a:pt x="215" y="0"/>
                  </a:lnTo>
                  <a:lnTo>
                    <a:pt x="290" y="0"/>
                  </a:lnTo>
                  <a:lnTo>
                    <a:pt x="290" y="184"/>
                  </a:lnTo>
                  <a:lnTo>
                    <a:pt x="509" y="184"/>
                  </a:lnTo>
                  <a:lnTo>
                    <a:pt x="509" y="0"/>
                  </a:lnTo>
                  <a:lnTo>
                    <a:pt x="583" y="0"/>
                  </a:lnTo>
                  <a:lnTo>
                    <a:pt x="583" y="192"/>
                  </a:lnTo>
                </a:path>
              </a:pathLst>
            </a:custGeom>
            <a:noFill/>
            <a:ln w="238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18" name="Freeform 89">
              <a:extLst>
                <a:ext uri="{FF2B5EF4-FFF2-40B4-BE49-F238E27FC236}">
                  <a16:creationId xmlns:a16="http://schemas.microsoft.com/office/drawing/2014/main" id="{DEF38955-D676-4536-A44A-E2563621C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707"/>
              <a:ext cx="129" cy="133"/>
            </a:xfrm>
            <a:custGeom>
              <a:avLst/>
              <a:gdLst>
                <a:gd name="T0" fmla="*/ 0 w 129"/>
                <a:gd name="T1" fmla="*/ 133 h 133"/>
                <a:gd name="T2" fmla="*/ 129 w 129"/>
                <a:gd name="T3" fmla="*/ 66 h 133"/>
                <a:gd name="T4" fmla="*/ 0 w 129"/>
                <a:gd name="T5" fmla="*/ 0 h 133"/>
                <a:gd name="T6" fmla="*/ 0 60000 65536"/>
                <a:gd name="T7" fmla="*/ 0 60000 65536"/>
                <a:gd name="T8" fmla="*/ 0 60000 65536"/>
                <a:gd name="T9" fmla="*/ 0 w 129"/>
                <a:gd name="T10" fmla="*/ 0 h 133"/>
                <a:gd name="T11" fmla="*/ 129 w 129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" h="133">
                  <a:moveTo>
                    <a:pt x="0" y="133"/>
                  </a:moveTo>
                  <a:lnTo>
                    <a:pt x="129" y="6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19" name="Freeform 90">
              <a:extLst>
                <a:ext uri="{FF2B5EF4-FFF2-40B4-BE49-F238E27FC236}">
                  <a16:creationId xmlns:a16="http://schemas.microsoft.com/office/drawing/2014/main" id="{CF9A2403-6953-4CD3-ADC6-76CA89324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2707"/>
              <a:ext cx="129" cy="133"/>
            </a:xfrm>
            <a:custGeom>
              <a:avLst/>
              <a:gdLst>
                <a:gd name="T0" fmla="*/ 0 w 129"/>
                <a:gd name="T1" fmla="*/ 133 h 133"/>
                <a:gd name="T2" fmla="*/ 129 w 129"/>
                <a:gd name="T3" fmla="*/ 66 h 133"/>
                <a:gd name="T4" fmla="*/ 0 w 129"/>
                <a:gd name="T5" fmla="*/ 0 h 133"/>
                <a:gd name="T6" fmla="*/ 0 60000 65536"/>
                <a:gd name="T7" fmla="*/ 0 60000 65536"/>
                <a:gd name="T8" fmla="*/ 0 60000 65536"/>
                <a:gd name="T9" fmla="*/ 0 w 129"/>
                <a:gd name="T10" fmla="*/ 0 h 133"/>
                <a:gd name="T11" fmla="*/ 129 w 129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" h="133">
                  <a:moveTo>
                    <a:pt x="0" y="133"/>
                  </a:moveTo>
                  <a:lnTo>
                    <a:pt x="129" y="6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20" name="Freeform 91">
              <a:extLst>
                <a:ext uri="{FF2B5EF4-FFF2-40B4-BE49-F238E27FC236}">
                  <a16:creationId xmlns:a16="http://schemas.microsoft.com/office/drawing/2014/main" id="{D821B112-5781-491E-B818-E7DE7C687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2707"/>
              <a:ext cx="129" cy="133"/>
            </a:xfrm>
            <a:custGeom>
              <a:avLst/>
              <a:gdLst>
                <a:gd name="T0" fmla="*/ 0 w 129"/>
                <a:gd name="T1" fmla="*/ 133 h 133"/>
                <a:gd name="T2" fmla="*/ 129 w 129"/>
                <a:gd name="T3" fmla="*/ 66 h 133"/>
                <a:gd name="T4" fmla="*/ 0 w 129"/>
                <a:gd name="T5" fmla="*/ 0 h 133"/>
                <a:gd name="T6" fmla="*/ 0 60000 65536"/>
                <a:gd name="T7" fmla="*/ 0 60000 65536"/>
                <a:gd name="T8" fmla="*/ 0 60000 65536"/>
                <a:gd name="T9" fmla="*/ 0 w 129"/>
                <a:gd name="T10" fmla="*/ 0 h 133"/>
                <a:gd name="T11" fmla="*/ 129 w 129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" h="133">
                  <a:moveTo>
                    <a:pt x="0" y="133"/>
                  </a:moveTo>
                  <a:lnTo>
                    <a:pt x="129" y="6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21" name="Freeform 92">
              <a:extLst>
                <a:ext uri="{FF2B5EF4-FFF2-40B4-BE49-F238E27FC236}">
                  <a16:creationId xmlns:a16="http://schemas.microsoft.com/office/drawing/2014/main" id="{6DA2EF1C-BD69-4DBE-84A2-FFFB41C1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2707"/>
              <a:ext cx="130" cy="133"/>
            </a:xfrm>
            <a:custGeom>
              <a:avLst/>
              <a:gdLst>
                <a:gd name="T0" fmla="*/ 0 w 130"/>
                <a:gd name="T1" fmla="*/ 133 h 133"/>
                <a:gd name="T2" fmla="*/ 130 w 130"/>
                <a:gd name="T3" fmla="*/ 66 h 133"/>
                <a:gd name="T4" fmla="*/ 0 w 130"/>
                <a:gd name="T5" fmla="*/ 0 h 133"/>
                <a:gd name="T6" fmla="*/ 0 60000 65536"/>
                <a:gd name="T7" fmla="*/ 0 60000 65536"/>
                <a:gd name="T8" fmla="*/ 0 60000 65536"/>
                <a:gd name="T9" fmla="*/ 0 w 130"/>
                <a:gd name="T10" fmla="*/ 0 h 133"/>
                <a:gd name="T11" fmla="*/ 130 w 130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" h="133">
                  <a:moveTo>
                    <a:pt x="0" y="133"/>
                  </a:moveTo>
                  <a:lnTo>
                    <a:pt x="130" y="6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22" name="Rectangle 93">
              <a:extLst>
                <a:ext uri="{FF2B5EF4-FFF2-40B4-BE49-F238E27FC236}">
                  <a16:creationId xmlns:a16="http://schemas.microsoft.com/office/drawing/2014/main" id="{5064DB29-4B89-4376-BF0F-39EBB5BB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202"/>
              <a:ext cx="525" cy="759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42023" name="Rectangle 94">
              <a:extLst>
                <a:ext uri="{FF2B5EF4-FFF2-40B4-BE49-F238E27FC236}">
                  <a16:creationId xmlns:a16="http://schemas.microsoft.com/office/drawing/2014/main" id="{709772DC-BDDC-4CB2-8260-8B853C954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202"/>
              <a:ext cx="524" cy="759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42024" name="Rectangle 95">
              <a:extLst>
                <a:ext uri="{FF2B5EF4-FFF2-40B4-BE49-F238E27FC236}">
                  <a16:creationId xmlns:a16="http://schemas.microsoft.com/office/drawing/2014/main" id="{9E95794A-015C-418E-B714-EA999B94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202"/>
              <a:ext cx="524" cy="759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42025" name="Rectangle 96">
              <a:extLst>
                <a:ext uri="{FF2B5EF4-FFF2-40B4-BE49-F238E27FC236}">
                  <a16:creationId xmlns:a16="http://schemas.microsoft.com/office/drawing/2014/main" id="{F1B042B5-8013-491C-A9CA-73527C4F2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2202"/>
              <a:ext cx="525" cy="759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42026" name="Freeform 97">
              <a:extLst>
                <a:ext uri="{FF2B5EF4-FFF2-40B4-BE49-F238E27FC236}">
                  <a16:creationId xmlns:a16="http://schemas.microsoft.com/office/drawing/2014/main" id="{85B79D45-C037-4C5A-9963-8E273AEC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2848"/>
              <a:ext cx="383" cy="372"/>
            </a:xfrm>
            <a:custGeom>
              <a:avLst/>
              <a:gdLst>
                <a:gd name="T0" fmla="*/ 5851 w 98"/>
                <a:gd name="T1" fmla="*/ 0 h 95"/>
                <a:gd name="T2" fmla="*/ 0 w 98"/>
                <a:gd name="T3" fmla="*/ 184 h 95"/>
                <a:gd name="T4" fmla="*/ 0 60000 65536"/>
                <a:gd name="T5" fmla="*/ 0 60000 65536"/>
                <a:gd name="T6" fmla="*/ 0 w 98"/>
                <a:gd name="T7" fmla="*/ 0 h 95"/>
                <a:gd name="T8" fmla="*/ 98 w 98"/>
                <a:gd name="T9" fmla="*/ 95 h 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8" h="95">
                  <a:moveTo>
                    <a:pt x="98" y="0"/>
                  </a:moveTo>
                  <a:cubicBezTo>
                    <a:pt x="98" y="0"/>
                    <a:pt x="28" y="95"/>
                    <a:pt x="0" y="3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8274" name="Text Box 98">
            <a:extLst>
              <a:ext uri="{FF2B5EF4-FFF2-40B4-BE49-F238E27FC236}">
                <a16:creationId xmlns:a16="http://schemas.microsoft.com/office/drawing/2014/main" id="{0074B1CC-5CE7-4FAD-AD12-DC1984315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429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78275" name="Text Box 99">
            <a:extLst>
              <a:ext uri="{FF2B5EF4-FFF2-40B4-BE49-F238E27FC236}">
                <a16:creationId xmlns:a16="http://schemas.microsoft.com/office/drawing/2014/main" id="{72C2F5E1-0AA6-49AA-9C4D-595D6D8A0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7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74" grpId="0"/>
      <p:bldP spid="1782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AFA18674-8F49-4947-8F9A-D706FE7F3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A736FFC-5CEC-4132-BC8E-342DB61F3717}" type="slidenum">
              <a:rPr lang="en-US" altLang="pt-BR" sz="1400"/>
              <a:pPr eaLnBrk="1" hangingPunct="1"/>
              <a:t>17</a:t>
            </a:fld>
            <a:endParaRPr lang="en-US" altLang="pt-BR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860FADE-8CAB-4530-90E3-F1246A960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D Flip-Flop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A36183C-7227-4294-8B23-981AC9F41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1"/>
            <a:ext cx="8610600" cy="1114425"/>
          </a:xfrm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89FC6906-2EA7-4037-AFED-8463C650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3079750"/>
            <a:ext cx="17152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900">
                <a:solidFill>
                  <a:srgbClr val="000000"/>
                </a:solidFill>
                <a:latin typeface="Myriad Pro" pitchFamily="34" charset="0"/>
              </a:rPr>
              <a:t>D</a:t>
            </a:r>
            <a:endParaRPr lang="en-US" altLang="pt-BR"/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3A7512FD-A76F-47C3-B775-001ED1607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63" y="3087688"/>
            <a:ext cx="18434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900">
                <a:solidFill>
                  <a:srgbClr val="000000"/>
                </a:solidFill>
                <a:latin typeface="Myriad Pro" pitchFamily="34" charset="0"/>
              </a:rPr>
              <a:t>Q</a:t>
            </a:r>
            <a:endParaRPr lang="en-US" altLang="pt-BR"/>
          </a:p>
        </p:txBody>
      </p:sp>
      <p:sp>
        <p:nvSpPr>
          <p:cNvPr id="44038" name="Rectangle 7">
            <a:extLst>
              <a:ext uri="{FF2B5EF4-FFF2-40B4-BE49-F238E27FC236}">
                <a16:creationId xmlns:a16="http://schemas.microsoft.com/office/drawing/2014/main" id="{34F571F3-BAC9-418A-AC35-172F631AD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3087688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ja-JP" altLang="en-US" sz="1900">
                <a:solidFill>
                  <a:srgbClr val="000000"/>
                </a:solidFill>
                <a:latin typeface="Myriad Pro" pitchFamily="34" charset="0"/>
              </a:rPr>
              <a:t>’</a:t>
            </a:r>
            <a:endParaRPr lang="en-US" altLang="pt-BR"/>
          </a:p>
        </p:txBody>
      </p:sp>
      <p:sp>
        <p:nvSpPr>
          <p:cNvPr id="44039" name="Rectangle 10">
            <a:extLst>
              <a:ext uri="{FF2B5EF4-FFF2-40B4-BE49-F238E27FC236}">
                <a16:creationId xmlns:a16="http://schemas.microsoft.com/office/drawing/2014/main" id="{B435DBAB-521E-41A8-9CFB-01383E4B7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3568700"/>
            <a:ext cx="18434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900">
                <a:solidFill>
                  <a:srgbClr val="000000"/>
                </a:solidFill>
                <a:latin typeface="Myriad Pro" pitchFamily="34" charset="0"/>
              </a:rPr>
              <a:t>Q</a:t>
            </a:r>
            <a:endParaRPr lang="en-US" altLang="pt-BR"/>
          </a:p>
        </p:txBody>
      </p:sp>
      <p:sp>
        <p:nvSpPr>
          <p:cNvPr id="44040" name="Freeform 11">
            <a:extLst>
              <a:ext uri="{FF2B5EF4-FFF2-40B4-BE49-F238E27FC236}">
                <a16:creationId xmlns:a16="http://schemas.microsoft.com/office/drawing/2014/main" id="{EB65B394-C409-473B-8E65-51928910C0FB}"/>
              </a:ext>
            </a:extLst>
          </p:cNvPr>
          <p:cNvSpPr>
            <a:spLocks/>
          </p:cNvSpPr>
          <p:nvPr/>
        </p:nvSpPr>
        <p:spPr bwMode="auto">
          <a:xfrm>
            <a:off x="3870326" y="3578226"/>
            <a:ext cx="246063" cy="246063"/>
          </a:xfrm>
          <a:custGeom>
            <a:avLst/>
            <a:gdLst>
              <a:gd name="T0" fmla="*/ 0 w 155"/>
              <a:gd name="T1" fmla="*/ 2147483647 h 155"/>
              <a:gd name="T2" fmla="*/ 2147483647 w 155"/>
              <a:gd name="T3" fmla="*/ 2147483647 h 155"/>
              <a:gd name="T4" fmla="*/ 0 w 155"/>
              <a:gd name="T5" fmla="*/ 0 h 155"/>
              <a:gd name="T6" fmla="*/ 0 60000 65536"/>
              <a:gd name="T7" fmla="*/ 0 60000 65536"/>
              <a:gd name="T8" fmla="*/ 0 60000 65536"/>
              <a:gd name="T9" fmla="*/ 0 w 155"/>
              <a:gd name="T10" fmla="*/ 0 h 155"/>
              <a:gd name="T11" fmla="*/ 155 w 155"/>
              <a:gd name="T12" fmla="*/ 155 h 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" h="155">
                <a:moveTo>
                  <a:pt x="0" y="155"/>
                </a:moveTo>
                <a:lnTo>
                  <a:pt x="155" y="75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1" name="Line 16">
            <a:extLst>
              <a:ext uri="{FF2B5EF4-FFF2-40B4-BE49-F238E27FC236}">
                <a16:creationId xmlns:a16="http://schemas.microsoft.com/office/drawing/2014/main" id="{F848D3C3-EEC9-46C2-9906-E59E67BD0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6" y="3697289"/>
            <a:ext cx="290513" cy="1587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2" name="Line 17">
            <a:extLst>
              <a:ext uri="{FF2B5EF4-FFF2-40B4-BE49-F238E27FC236}">
                <a16:creationId xmlns:a16="http://schemas.microsoft.com/office/drawing/2014/main" id="{67C7254B-3F9F-4844-889B-C9BE92C5A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6" y="3213100"/>
            <a:ext cx="290513" cy="15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3" name="Line 18">
            <a:extLst>
              <a:ext uri="{FF2B5EF4-FFF2-40B4-BE49-F238E27FC236}">
                <a16:creationId xmlns:a16="http://schemas.microsoft.com/office/drawing/2014/main" id="{4D1B695F-5B85-4FEA-B4D0-4B3C9C75C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3697289"/>
            <a:ext cx="290512" cy="1587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4" name="Line 19">
            <a:extLst>
              <a:ext uri="{FF2B5EF4-FFF2-40B4-BE49-F238E27FC236}">
                <a16:creationId xmlns:a16="http://schemas.microsoft.com/office/drawing/2014/main" id="{03B38D7A-55CC-47B4-8AD6-A5398BBBA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1888" y="3213100"/>
            <a:ext cx="157162" cy="15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5" name="Oval 26">
            <a:extLst>
              <a:ext uri="{FF2B5EF4-FFF2-40B4-BE49-F238E27FC236}">
                <a16:creationId xmlns:a16="http://schemas.microsoft.com/office/drawing/2014/main" id="{5868C8F0-2F85-4508-8CFF-311DEC19F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6" y="3160713"/>
            <a:ext cx="119063" cy="112712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44046" name="Group 32">
            <a:extLst>
              <a:ext uri="{FF2B5EF4-FFF2-40B4-BE49-F238E27FC236}">
                <a16:creationId xmlns:a16="http://schemas.microsoft.com/office/drawing/2014/main" id="{223BE54C-3BEE-451D-90AE-8F378209933C}"/>
              </a:ext>
            </a:extLst>
          </p:cNvPr>
          <p:cNvGrpSpPr>
            <a:grpSpLocks/>
          </p:cNvGrpSpPr>
          <p:nvPr/>
        </p:nvGrpSpPr>
        <p:grpSpPr bwMode="auto">
          <a:xfrm>
            <a:off x="6262689" y="2728913"/>
            <a:ext cx="1531937" cy="1460500"/>
            <a:chOff x="2978" y="1792"/>
            <a:chExt cx="965" cy="920"/>
          </a:xfrm>
        </p:grpSpPr>
        <p:sp>
          <p:nvSpPr>
            <p:cNvPr id="44073" name="Rectangle 8">
              <a:extLst>
                <a:ext uri="{FF2B5EF4-FFF2-40B4-BE49-F238E27FC236}">
                  <a16:creationId xmlns:a16="http://schemas.microsoft.com/office/drawing/2014/main" id="{388F4884-C765-4BAB-AEE6-1C01CC16C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018"/>
              <a:ext cx="11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900">
                  <a:solidFill>
                    <a:srgbClr val="000000"/>
                  </a:solidFill>
                  <a:latin typeface="Myriad Pro" pitchFamily="34" charset="0"/>
                </a:rPr>
                <a:t>Q</a:t>
              </a:r>
              <a:endParaRPr lang="en-US" altLang="pt-BR"/>
            </a:p>
          </p:txBody>
        </p:sp>
        <p:sp>
          <p:nvSpPr>
            <p:cNvPr id="44074" name="Rectangle 9">
              <a:extLst>
                <a:ext uri="{FF2B5EF4-FFF2-40B4-BE49-F238E27FC236}">
                  <a16:creationId xmlns:a16="http://schemas.microsoft.com/office/drawing/2014/main" id="{3FB9DA30-AB28-4479-BE29-681DA1581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2018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ja-JP" altLang="en-US" sz="1900">
                  <a:solidFill>
                    <a:srgbClr val="000000"/>
                  </a:solidFill>
                  <a:latin typeface="Myriad Pro" pitchFamily="34" charset="0"/>
                </a:rPr>
                <a:t>’</a:t>
              </a:r>
              <a:endParaRPr lang="en-US" altLang="pt-BR"/>
            </a:p>
          </p:txBody>
        </p:sp>
        <p:sp>
          <p:nvSpPr>
            <p:cNvPr id="44075" name="Rectangle 12">
              <a:extLst>
                <a:ext uri="{FF2B5EF4-FFF2-40B4-BE49-F238E27FC236}">
                  <a16:creationId xmlns:a16="http://schemas.microsoft.com/office/drawing/2014/main" id="{D21146E0-514F-404A-BB87-8BF8899AB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013"/>
              <a:ext cx="1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900">
                  <a:solidFill>
                    <a:srgbClr val="000000"/>
                  </a:solidFill>
                  <a:latin typeface="Myriad Pro" pitchFamily="34" charset="0"/>
                </a:rPr>
                <a:t>D</a:t>
              </a:r>
              <a:endParaRPr lang="en-US" altLang="pt-BR"/>
            </a:p>
          </p:txBody>
        </p:sp>
        <p:sp>
          <p:nvSpPr>
            <p:cNvPr id="44076" name="Rectangle 13">
              <a:extLst>
                <a:ext uri="{FF2B5EF4-FFF2-40B4-BE49-F238E27FC236}">
                  <a16:creationId xmlns:a16="http://schemas.microsoft.com/office/drawing/2014/main" id="{27605083-914B-4A62-9F33-05FA571EC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2321"/>
              <a:ext cx="11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900">
                  <a:solidFill>
                    <a:srgbClr val="000000"/>
                  </a:solidFill>
                  <a:latin typeface="Myriad Pro" pitchFamily="34" charset="0"/>
                </a:rPr>
                <a:t>Q</a:t>
              </a:r>
              <a:endParaRPr lang="en-US" altLang="pt-BR"/>
            </a:p>
          </p:txBody>
        </p:sp>
        <p:sp>
          <p:nvSpPr>
            <p:cNvPr id="44077" name="Line 14">
              <a:extLst>
                <a:ext uri="{FF2B5EF4-FFF2-40B4-BE49-F238E27FC236}">
                  <a16:creationId xmlns:a16="http://schemas.microsoft.com/office/drawing/2014/main" id="{BF4D9322-9AE7-4990-8452-41A0A5AF2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" y="2402"/>
              <a:ext cx="107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8" name="Line 15">
              <a:extLst>
                <a:ext uri="{FF2B5EF4-FFF2-40B4-BE49-F238E27FC236}">
                  <a16:creationId xmlns:a16="http://schemas.microsoft.com/office/drawing/2014/main" id="{6D273F72-2E90-4B8D-9BB2-1A411DEB0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" y="2097"/>
              <a:ext cx="182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9" name="Line 20">
              <a:extLst>
                <a:ext uri="{FF2B5EF4-FFF2-40B4-BE49-F238E27FC236}">
                  <a16:creationId xmlns:a16="http://schemas.microsoft.com/office/drawing/2014/main" id="{7330C02F-1102-442E-80C7-DB00FB3ED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2402"/>
              <a:ext cx="183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0" name="Line 21">
              <a:extLst>
                <a:ext uri="{FF2B5EF4-FFF2-40B4-BE49-F238E27FC236}">
                  <a16:creationId xmlns:a16="http://schemas.microsoft.com/office/drawing/2014/main" id="{7D60B377-60CA-4694-8FDD-7EFF5F114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2097"/>
              <a:ext cx="99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1" name="Rectangle 22">
              <a:extLst>
                <a:ext uri="{FF2B5EF4-FFF2-40B4-BE49-F238E27FC236}">
                  <a16:creationId xmlns:a16="http://schemas.microsoft.com/office/drawing/2014/main" id="{CE7C5D33-BAA1-4445-A0CA-76BE8D24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792"/>
              <a:ext cx="600" cy="920"/>
            </a:xfrm>
            <a:prstGeom prst="rect">
              <a:avLst/>
            </a:prstGeom>
            <a:noFill/>
            <a:ln w="222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44082" name="Oval 23">
              <a:extLst>
                <a:ext uri="{FF2B5EF4-FFF2-40B4-BE49-F238E27FC236}">
                  <a16:creationId xmlns:a16="http://schemas.microsoft.com/office/drawing/2014/main" id="{96828B23-DEDA-44CB-BBA8-9D295E3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2064"/>
              <a:ext cx="70" cy="7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44083" name="Freeform 24">
              <a:extLst>
                <a:ext uri="{FF2B5EF4-FFF2-40B4-BE49-F238E27FC236}">
                  <a16:creationId xmlns:a16="http://schemas.microsoft.com/office/drawing/2014/main" id="{4BDF3469-CD93-4ECF-9470-8841CDEF4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2327"/>
              <a:ext cx="155" cy="155"/>
            </a:xfrm>
            <a:custGeom>
              <a:avLst/>
              <a:gdLst>
                <a:gd name="T0" fmla="*/ 0 w 155"/>
                <a:gd name="T1" fmla="*/ 155 h 155"/>
                <a:gd name="T2" fmla="*/ 155 w 155"/>
                <a:gd name="T3" fmla="*/ 75 h 155"/>
                <a:gd name="T4" fmla="*/ 0 w 155"/>
                <a:gd name="T5" fmla="*/ 0 h 155"/>
                <a:gd name="T6" fmla="*/ 0 60000 65536"/>
                <a:gd name="T7" fmla="*/ 0 60000 65536"/>
                <a:gd name="T8" fmla="*/ 0 60000 65536"/>
                <a:gd name="T9" fmla="*/ 0 w 155"/>
                <a:gd name="T10" fmla="*/ 0 h 155"/>
                <a:gd name="T11" fmla="*/ 155 w 155"/>
                <a:gd name="T12" fmla="*/ 155 h 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55">
                  <a:moveTo>
                    <a:pt x="0" y="155"/>
                  </a:moveTo>
                  <a:lnTo>
                    <a:pt x="155" y="75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4" name="Oval 27">
              <a:extLst>
                <a:ext uri="{FF2B5EF4-FFF2-40B4-BE49-F238E27FC236}">
                  <a16:creationId xmlns:a16="http://schemas.microsoft.com/office/drawing/2014/main" id="{D6EFD50D-BBE5-46B8-B8A8-B6EFD92DE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2369"/>
              <a:ext cx="71" cy="7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sp>
        <p:nvSpPr>
          <p:cNvPr id="44047" name="Rectangle 28">
            <a:extLst>
              <a:ext uri="{FF2B5EF4-FFF2-40B4-BE49-F238E27FC236}">
                <a16:creationId xmlns:a16="http://schemas.microsoft.com/office/drawing/2014/main" id="{67B2435A-8ABA-4B53-9FFA-740984F4B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2728913"/>
            <a:ext cx="950913" cy="1460500"/>
          </a:xfrm>
          <a:prstGeom prst="rect">
            <a:avLst/>
          </a:prstGeom>
          <a:noFill/>
          <a:ln w="222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48" name="Text Box 30">
            <a:extLst>
              <a:ext uri="{FF2B5EF4-FFF2-40B4-BE49-F238E27FC236}">
                <a16:creationId xmlns:a16="http://schemas.microsoft.com/office/drawing/2014/main" id="{4863CF81-0375-4B63-832B-D515DE32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4268788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pt-BR" sz="1800" dirty="0">
                <a:latin typeface="Arial" panose="020B0604020202020204" pitchFamily="34" charset="0"/>
              </a:rPr>
              <a:t>Symbol for rising-edge</a:t>
            </a:r>
          </a:p>
          <a:p>
            <a:pPr algn="ctr" eaLnBrk="1" hangingPunct="1"/>
            <a:r>
              <a:rPr lang="en-US" altLang="pt-BR" sz="1800" dirty="0">
                <a:latin typeface="Arial" panose="020B0604020202020204" pitchFamily="34" charset="0"/>
              </a:rPr>
              <a:t>triggered D flip-flop</a:t>
            </a:r>
          </a:p>
        </p:txBody>
      </p:sp>
      <p:sp>
        <p:nvSpPr>
          <p:cNvPr id="44049" name="Text Box 31">
            <a:extLst>
              <a:ext uri="{FF2B5EF4-FFF2-40B4-BE49-F238E27FC236}">
                <a16:creationId xmlns:a16="http://schemas.microsoft.com/office/drawing/2014/main" id="{CDBFBC49-779C-466C-8637-854FF545E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8" y="4268788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pt-BR" sz="1800" dirty="0">
                <a:latin typeface="Arial" panose="020B0604020202020204" pitchFamily="34" charset="0"/>
              </a:rPr>
              <a:t>Symbol for falling-edge</a:t>
            </a:r>
          </a:p>
          <a:p>
            <a:pPr algn="ctr" eaLnBrk="1" hangingPunct="1"/>
            <a:r>
              <a:rPr lang="en-US" altLang="pt-BR" sz="1800" dirty="0">
                <a:latin typeface="Arial" panose="020B0604020202020204" pitchFamily="34" charset="0"/>
              </a:rPr>
              <a:t>triggered D flip-flop</a:t>
            </a:r>
          </a:p>
        </p:txBody>
      </p:sp>
      <p:grpSp>
        <p:nvGrpSpPr>
          <p:cNvPr id="44050" name="Group 33">
            <a:extLst>
              <a:ext uri="{FF2B5EF4-FFF2-40B4-BE49-F238E27FC236}">
                <a16:creationId xmlns:a16="http://schemas.microsoft.com/office/drawing/2014/main" id="{91CD65E2-1E08-47C6-AD3B-3F820336CC61}"/>
              </a:ext>
            </a:extLst>
          </p:cNvPr>
          <p:cNvGrpSpPr>
            <a:grpSpLocks/>
          </p:cNvGrpSpPr>
          <p:nvPr/>
        </p:nvGrpSpPr>
        <p:grpSpPr bwMode="auto">
          <a:xfrm>
            <a:off x="3665538" y="5080001"/>
            <a:ext cx="1416050" cy="646113"/>
            <a:chOff x="4637" y="794"/>
            <a:chExt cx="892" cy="407"/>
          </a:xfrm>
        </p:grpSpPr>
        <p:sp>
          <p:nvSpPr>
            <p:cNvPr id="44064" name="Line 34">
              <a:extLst>
                <a:ext uri="{FF2B5EF4-FFF2-40B4-BE49-F238E27FC236}">
                  <a16:creationId xmlns:a16="http://schemas.microsoft.com/office/drawing/2014/main" id="{F1F8A0D1-8EB1-4959-88D0-78F2C3953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6" y="984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5" name="Freeform 35">
              <a:extLst>
                <a:ext uri="{FF2B5EF4-FFF2-40B4-BE49-F238E27FC236}">
                  <a16:creationId xmlns:a16="http://schemas.microsoft.com/office/drawing/2014/main" id="{B4AEC102-63E1-4129-B2A0-B4A4D17BA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1059"/>
              <a:ext cx="43" cy="55"/>
            </a:xfrm>
            <a:custGeom>
              <a:avLst/>
              <a:gdLst>
                <a:gd name="T0" fmla="*/ 36 w 47"/>
                <a:gd name="T1" fmla="*/ 55 h 55"/>
                <a:gd name="T2" fmla="*/ 18 w 47"/>
                <a:gd name="T3" fmla="*/ 0 h 55"/>
                <a:gd name="T4" fmla="*/ 0 w 47"/>
                <a:gd name="T5" fmla="*/ 17 h 55"/>
                <a:gd name="T6" fmla="*/ 36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6" name="Line 36">
              <a:extLst>
                <a:ext uri="{FF2B5EF4-FFF2-40B4-BE49-F238E27FC236}">
                  <a16:creationId xmlns:a16="http://schemas.microsoft.com/office/drawing/2014/main" id="{CAE39C4C-482E-47B0-A330-F594706EC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984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7" name="Freeform 37">
              <a:extLst>
                <a:ext uri="{FF2B5EF4-FFF2-40B4-BE49-F238E27FC236}">
                  <a16:creationId xmlns:a16="http://schemas.microsoft.com/office/drawing/2014/main" id="{44F6D6BB-17E5-4361-831A-D7420B218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" y="1059"/>
              <a:ext cx="44" cy="55"/>
            </a:xfrm>
            <a:custGeom>
              <a:avLst/>
              <a:gdLst>
                <a:gd name="T0" fmla="*/ 38 w 47"/>
                <a:gd name="T1" fmla="*/ 55 h 55"/>
                <a:gd name="T2" fmla="*/ 20 w 47"/>
                <a:gd name="T3" fmla="*/ 0 h 55"/>
                <a:gd name="T4" fmla="*/ 0 w 47"/>
                <a:gd name="T5" fmla="*/ 17 h 55"/>
                <a:gd name="T6" fmla="*/ 38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8" name="Line 38">
              <a:extLst>
                <a:ext uri="{FF2B5EF4-FFF2-40B4-BE49-F238E27FC236}">
                  <a16:creationId xmlns:a16="http://schemas.microsoft.com/office/drawing/2014/main" id="{B9E963B1-9317-442E-BED7-CD2F7AC70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9" y="984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9" name="Freeform 39">
              <a:extLst>
                <a:ext uri="{FF2B5EF4-FFF2-40B4-BE49-F238E27FC236}">
                  <a16:creationId xmlns:a16="http://schemas.microsoft.com/office/drawing/2014/main" id="{F51A70D7-B713-45A0-8648-B4F1F091B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" y="1059"/>
              <a:ext cx="43" cy="55"/>
            </a:xfrm>
            <a:custGeom>
              <a:avLst/>
              <a:gdLst>
                <a:gd name="T0" fmla="*/ 36 w 47"/>
                <a:gd name="T1" fmla="*/ 55 h 55"/>
                <a:gd name="T2" fmla="*/ 18 w 47"/>
                <a:gd name="T3" fmla="*/ 0 h 55"/>
                <a:gd name="T4" fmla="*/ 0 w 47"/>
                <a:gd name="T5" fmla="*/ 17 h 55"/>
                <a:gd name="T6" fmla="*/ 36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0" name="Freeform 40">
              <a:extLst>
                <a:ext uri="{FF2B5EF4-FFF2-40B4-BE49-F238E27FC236}">
                  <a16:creationId xmlns:a16="http://schemas.microsoft.com/office/drawing/2014/main" id="{64B86FF6-5202-43B8-97C7-120DD0977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" y="1055"/>
              <a:ext cx="814" cy="146"/>
            </a:xfrm>
            <a:custGeom>
              <a:avLst/>
              <a:gdLst>
                <a:gd name="T0" fmla="*/ 691 w 884"/>
                <a:gd name="T1" fmla="*/ 146 h 146"/>
                <a:gd name="T2" fmla="*/ 689 w 884"/>
                <a:gd name="T3" fmla="*/ 146 h 146"/>
                <a:gd name="T4" fmla="*/ 689 w 884"/>
                <a:gd name="T5" fmla="*/ 0 h 146"/>
                <a:gd name="T6" fmla="*/ 573 w 884"/>
                <a:gd name="T7" fmla="*/ 0 h 146"/>
                <a:gd name="T8" fmla="*/ 573 w 884"/>
                <a:gd name="T9" fmla="*/ 146 h 146"/>
                <a:gd name="T10" fmla="*/ 459 w 884"/>
                <a:gd name="T11" fmla="*/ 146 h 146"/>
                <a:gd name="T12" fmla="*/ 459 w 884"/>
                <a:gd name="T13" fmla="*/ 0 h 146"/>
                <a:gd name="T14" fmla="*/ 343 w 884"/>
                <a:gd name="T15" fmla="*/ 0 h 146"/>
                <a:gd name="T16" fmla="*/ 343 w 884"/>
                <a:gd name="T17" fmla="*/ 146 h 146"/>
                <a:gd name="T18" fmla="*/ 343 w 884"/>
                <a:gd name="T19" fmla="*/ 146 h 146"/>
                <a:gd name="T20" fmla="*/ 229 w 884"/>
                <a:gd name="T21" fmla="*/ 146 h 146"/>
                <a:gd name="T22" fmla="*/ 229 w 884"/>
                <a:gd name="T23" fmla="*/ 0 h 146"/>
                <a:gd name="T24" fmla="*/ 114 w 884"/>
                <a:gd name="T25" fmla="*/ 0 h 146"/>
                <a:gd name="T26" fmla="*/ 114 w 884"/>
                <a:gd name="T27" fmla="*/ 146 h 146"/>
                <a:gd name="T28" fmla="*/ 0 w 884"/>
                <a:gd name="T29" fmla="*/ 146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4"/>
                <a:gd name="T46" fmla="*/ 0 h 146"/>
                <a:gd name="T47" fmla="*/ 884 w 884"/>
                <a:gd name="T48" fmla="*/ 146 h 1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4" h="146">
                  <a:moveTo>
                    <a:pt x="884" y="146"/>
                  </a:moveTo>
                  <a:lnTo>
                    <a:pt x="882" y="146"/>
                  </a:lnTo>
                  <a:lnTo>
                    <a:pt x="882" y="0"/>
                  </a:lnTo>
                  <a:lnTo>
                    <a:pt x="733" y="0"/>
                  </a:lnTo>
                  <a:lnTo>
                    <a:pt x="733" y="146"/>
                  </a:lnTo>
                  <a:lnTo>
                    <a:pt x="589" y="146"/>
                  </a:lnTo>
                  <a:lnTo>
                    <a:pt x="589" y="0"/>
                  </a:lnTo>
                  <a:lnTo>
                    <a:pt x="440" y="0"/>
                  </a:lnTo>
                  <a:lnTo>
                    <a:pt x="440" y="146"/>
                  </a:lnTo>
                  <a:lnTo>
                    <a:pt x="293" y="146"/>
                  </a:lnTo>
                  <a:lnTo>
                    <a:pt x="293" y="0"/>
                  </a:lnTo>
                  <a:lnTo>
                    <a:pt x="147" y="0"/>
                  </a:lnTo>
                  <a:lnTo>
                    <a:pt x="147" y="146"/>
                  </a:lnTo>
                  <a:lnTo>
                    <a:pt x="0" y="146"/>
                  </a:lnTo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1" name="Rectangle 41">
              <a:extLst>
                <a:ext uri="{FF2B5EF4-FFF2-40B4-BE49-F238E27FC236}">
                  <a16:creationId xmlns:a16="http://schemas.microsoft.com/office/drawing/2014/main" id="{D7EE38DF-7D46-4F77-8823-3EB7A18D7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" y="1101"/>
              <a:ext cx="1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 b="1">
                  <a:solidFill>
                    <a:srgbClr val="000000"/>
                  </a:solidFill>
                  <a:latin typeface="Arial" panose="020B0604020202020204" pitchFamily="34" charset="0"/>
                </a:rPr>
                <a:t>Clk</a:t>
              </a:r>
              <a:endParaRPr lang="en-US" altLang="pt-BR" b="1">
                <a:latin typeface="Arial" panose="020B0604020202020204" pitchFamily="34" charset="0"/>
              </a:endParaRPr>
            </a:p>
          </p:txBody>
        </p:sp>
        <p:sp>
          <p:nvSpPr>
            <p:cNvPr id="44072" name="Text Box 42">
              <a:extLst>
                <a:ext uri="{FF2B5EF4-FFF2-40B4-BE49-F238E27FC236}">
                  <a16:creationId xmlns:a16="http://schemas.microsoft.com/office/drawing/2014/main" id="{89B1186E-4277-4EC1-9FCE-15D6AF59E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" y="794"/>
              <a:ext cx="8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latin typeface="Arial" panose="020B0604020202020204" pitchFamily="34" charset="0"/>
                </a:rPr>
                <a:t>rising edges</a:t>
              </a:r>
            </a:p>
          </p:txBody>
        </p:sp>
      </p:grpSp>
      <p:grpSp>
        <p:nvGrpSpPr>
          <p:cNvPr id="44051" name="Group 53">
            <a:extLst>
              <a:ext uri="{FF2B5EF4-FFF2-40B4-BE49-F238E27FC236}">
                <a16:creationId xmlns:a16="http://schemas.microsoft.com/office/drawing/2014/main" id="{6A81C1CE-566F-4FFE-890B-C0FFC32B31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88176" y="5394326"/>
            <a:ext cx="1001713" cy="206375"/>
            <a:chOff x="3211" y="3398"/>
            <a:chExt cx="631" cy="130"/>
          </a:xfrm>
        </p:grpSpPr>
        <p:sp>
          <p:nvSpPr>
            <p:cNvPr id="44058" name="Line 44">
              <a:extLst>
                <a:ext uri="{FF2B5EF4-FFF2-40B4-BE49-F238E27FC236}">
                  <a16:creationId xmlns:a16="http://schemas.microsoft.com/office/drawing/2014/main" id="{E1115BF3-89BC-4281-8E99-01A0FACBA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398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59" name="Freeform 45">
              <a:extLst>
                <a:ext uri="{FF2B5EF4-FFF2-40B4-BE49-F238E27FC236}">
                  <a16:creationId xmlns:a16="http://schemas.microsoft.com/office/drawing/2014/main" id="{FB33480F-A0A5-4C90-BABD-66E6E77E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3473"/>
              <a:ext cx="43" cy="55"/>
            </a:xfrm>
            <a:custGeom>
              <a:avLst/>
              <a:gdLst>
                <a:gd name="T0" fmla="*/ 36 w 47"/>
                <a:gd name="T1" fmla="*/ 55 h 55"/>
                <a:gd name="T2" fmla="*/ 18 w 47"/>
                <a:gd name="T3" fmla="*/ 0 h 55"/>
                <a:gd name="T4" fmla="*/ 0 w 47"/>
                <a:gd name="T5" fmla="*/ 17 h 55"/>
                <a:gd name="T6" fmla="*/ 36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0" name="Line 46">
              <a:extLst>
                <a:ext uri="{FF2B5EF4-FFF2-40B4-BE49-F238E27FC236}">
                  <a16:creationId xmlns:a16="http://schemas.microsoft.com/office/drawing/2014/main" id="{384208E5-CAA5-4139-BBA3-EB7D45A5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1" y="3398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1" name="Freeform 47">
              <a:extLst>
                <a:ext uri="{FF2B5EF4-FFF2-40B4-BE49-F238E27FC236}">
                  <a16:creationId xmlns:a16="http://schemas.microsoft.com/office/drawing/2014/main" id="{A98F39B9-90BA-40A7-A49B-A9357070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" y="3473"/>
              <a:ext cx="44" cy="55"/>
            </a:xfrm>
            <a:custGeom>
              <a:avLst/>
              <a:gdLst>
                <a:gd name="T0" fmla="*/ 38 w 47"/>
                <a:gd name="T1" fmla="*/ 55 h 55"/>
                <a:gd name="T2" fmla="*/ 20 w 47"/>
                <a:gd name="T3" fmla="*/ 0 h 55"/>
                <a:gd name="T4" fmla="*/ 0 w 47"/>
                <a:gd name="T5" fmla="*/ 17 h 55"/>
                <a:gd name="T6" fmla="*/ 38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2" name="Line 48">
              <a:extLst>
                <a:ext uri="{FF2B5EF4-FFF2-40B4-BE49-F238E27FC236}">
                  <a16:creationId xmlns:a16="http://schemas.microsoft.com/office/drawing/2014/main" id="{B1E4A0C6-88CA-4969-9126-B2918497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3398"/>
              <a:ext cx="61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63" name="Freeform 49">
              <a:extLst>
                <a:ext uri="{FF2B5EF4-FFF2-40B4-BE49-F238E27FC236}">
                  <a16:creationId xmlns:a16="http://schemas.microsoft.com/office/drawing/2014/main" id="{218631F6-9B20-45CA-BA0F-66E49CF1D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3473"/>
              <a:ext cx="43" cy="55"/>
            </a:xfrm>
            <a:custGeom>
              <a:avLst/>
              <a:gdLst>
                <a:gd name="T0" fmla="*/ 36 w 47"/>
                <a:gd name="T1" fmla="*/ 55 h 55"/>
                <a:gd name="T2" fmla="*/ 18 w 47"/>
                <a:gd name="T3" fmla="*/ 0 h 55"/>
                <a:gd name="T4" fmla="*/ 0 w 47"/>
                <a:gd name="T5" fmla="*/ 17 h 55"/>
                <a:gd name="T6" fmla="*/ 36 w 47"/>
                <a:gd name="T7" fmla="*/ 55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5"/>
                <a:gd name="T14" fmla="*/ 47 w 4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5">
                  <a:moveTo>
                    <a:pt x="47" y="55"/>
                  </a:moveTo>
                  <a:lnTo>
                    <a:pt x="24" y="0"/>
                  </a:lnTo>
                  <a:lnTo>
                    <a:pt x="0" y="1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4052" name="Freeform 50">
            <a:extLst>
              <a:ext uri="{FF2B5EF4-FFF2-40B4-BE49-F238E27FC236}">
                <a16:creationId xmlns:a16="http://schemas.microsoft.com/office/drawing/2014/main" id="{D5B2D03B-E902-455F-A12E-44AD6129C94E}"/>
              </a:ext>
            </a:extLst>
          </p:cNvPr>
          <p:cNvSpPr>
            <a:spLocks/>
          </p:cNvSpPr>
          <p:nvPr/>
        </p:nvSpPr>
        <p:spPr bwMode="auto">
          <a:xfrm>
            <a:off x="6556376" y="5507039"/>
            <a:ext cx="1292225" cy="231775"/>
          </a:xfrm>
          <a:custGeom>
            <a:avLst/>
            <a:gdLst>
              <a:gd name="T0" fmla="*/ 2147483647 w 884"/>
              <a:gd name="T1" fmla="*/ 2147483647 h 146"/>
              <a:gd name="T2" fmla="*/ 2147483647 w 884"/>
              <a:gd name="T3" fmla="*/ 2147483647 h 146"/>
              <a:gd name="T4" fmla="*/ 2147483647 w 884"/>
              <a:gd name="T5" fmla="*/ 0 h 146"/>
              <a:gd name="T6" fmla="*/ 2147483647 w 884"/>
              <a:gd name="T7" fmla="*/ 0 h 146"/>
              <a:gd name="T8" fmla="*/ 2147483647 w 884"/>
              <a:gd name="T9" fmla="*/ 2147483647 h 146"/>
              <a:gd name="T10" fmla="*/ 2147483647 w 884"/>
              <a:gd name="T11" fmla="*/ 2147483647 h 146"/>
              <a:gd name="T12" fmla="*/ 2147483647 w 884"/>
              <a:gd name="T13" fmla="*/ 0 h 146"/>
              <a:gd name="T14" fmla="*/ 2147483647 w 884"/>
              <a:gd name="T15" fmla="*/ 0 h 146"/>
              <a:gd name="T16" fmla="*/ 2147483647 w 884"/>
              <a:gd name="T17" fmla="*/ 2147483647 h 146"/>
              <a:gd name="T18" fmla="*/ 2147483647 w 884"/>
              <a:gd name="T19" fmla="*/ 2147483647 h 146"/>
              <a:gd name="T20" fmla="*/ 2147483647 w 884"/>
              <a:gd name="T21" fmla="*/ 2147483647 h 146"/>
              <a:gd name="T22" fmla="*/ 2147483647 w 884"/>
              <a:gd name="T23" fmla="*/ 0 h 146"/>
              <a:gd name="T24" fmla="*/ 2147483647 w 884"/>
              <a:gd name="T25" fmla="*/ 0 h 146"/>
              <a:gd name="T26" fmla="*/ 2147483647 w 884"/>
              <a:gd name="T27" fmla="*/ 2147483647 h 146"/>
              <a:gd name="T28" fmla="*/ 0 w 884"/>
              <a:gd name="T29" fmla="*/ 2147483647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4"/>
              <a:gd name="T46" fmla="*/ 0 h 146"/>
              <a:gd name="T47" fmla="*/ 884 w 884"/>
              <a:gd name="T48" fmla="*/ 146 h 1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4" h="146">
                <a:moveTo>
                  <a:pt x="884" y="146"/>
                </a:moveTo>
                <a:lnTo>
                  <a:pt x="882" y="146"/>
                </a:lnTo>
                <a:lnTo>
                  <a:pt x="882" y="0"/>
                </a:lnTo>
                <a:lnTo>
                  <a:pt x="733" y="0"/>
                </a:lnTo>
                <a:lnTo>
                  <a:pt x="733" y="146"/>
                </a:lnTo>
                <a:lnTo>
                  <a:pt x="589" y="146"/>
                </a:lnTo>
                <a:lnTo>
                  <a:pt x="589" y="0"/>
                </a:lnTo>
                <a:lnTo>
                  <a:pt x="440" y="0"/>
                </a:lnTo>
                <a:lnTo>
                  <a:pt x="440" y="146"/>
                </a:lnTo>
                <a:lnTo>
                  <a:pt x="293" y="146"/>
                </a:lnTo>
                <a:lnTo>
                  <a:pt x="293" y="0"/>
                </a:lnTo>
                <a:lnTo>
                  <a:pt x="147" y="0"/>
                </a:lnTo>
                <a:lnTo>
                  <a:pt x="147" y="146"/>
                </a:lnTo>
                <a:lnTo>
                  <a:pt x="0" y="146"/>
                </a:lnTo>
              </a:path>
            </a:pathLst>
          </a:cu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53" name="Rectangle 51">
            <a:extLst>
              <a:ext uri="{FF2B5EF4-FFF2-40B4-BE49-F238E27FC236}">
                <a16:creationId xmlns:a16="http://schemas.microsoft.com/office/drawing/2014/main" id="{204F1B1D-0074-479A-BCF4-2AAC6F817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5580063"/>
            <a:ext cx="1603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000" b="1">
                <a:solidFill>
                  <a:srgbClr val="000000"/>
                </a:solidFill>
                <a:latin typeface="Myriad Roman" charset="0"/>
              </a:rPr>
              <a:t>Clk</a:t>
            </a:r>
            <a:endParaRPr lang="en-US" altLang="pt-BR" b="1"/>
          </a:p>
        </p:txBody>
      </p:sp>
      <p:sp>
        <p:nvSpPr>
          <p:cNvPr id="44054" name="Text Box 52">
            <a:extLst>
              <a:ext uri="{FF2B5EF4-FFF2-40B4-BE49-F238E27FC236}">
                <a16:creationId xmlns:a16="http://schemas.microsoft.com/office/drawing/2014/main" id="{A2A21154-7F10-450A-96A9-B6C0FB154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289" y="5103813"/>
            <a:ext cx="1322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>
                <a:latin typeface="Arial" panose="020B0604020202020204" pitchFamily="34" charset="0"/>
              </a:rPr>
              <a:t>falling edges</a:t>
            </a:r>
          </a:p>
        </p:txBody>
      </p:sp>
      <p:sp>
        <p:nvSpPr>
          <p:cNvPr id="44055" name="Text Box 54">
            <a:extLst>
              <a:ext uri="{FF2B5EF4-FFF2-40B4-BE49-F238E27FC236}">
                <a16:creationId xmlns:a16="http://schemas.microsoft.com/office/drawing/2014/main" id="{233440B3-C79F-4BA4-BA30-4DDF0C55B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048000"/>
            <a:ext cx="2198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latin typeface="Arial" panose="020B0604020202020204" pitchFamily="34" charset="0"/>
              </a:rPr>
              <a:t>Internal design: Just invert servant clock rather than master</a:t>
            </a:r>
          </a:p>
        </p:txBody>
      </p:sp>
      <p:sp>
        <p:nvSpPr>
          <p:cNvPr id="44056" name="Text Box 56">
            <a:extLst>
              <a:ext uri="{FF2B5EF4-FFF2-40B4-BE49-F238E27FC236}">
                <a16:creationId xmlns:a16="http://schemas.microsoft.com/office/drawing/2014/main" id="{1D4E5CE4-A31D-4B02-82CC-AF80F8CA1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1"/>
            <a:ext cx="182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>
                <a:latin typeface="Arial" panose="020B0604020202020204" pitchFamily="34" charset="0"/>
              </a:rPr>
              <a:t>The triangle means edge-triggered clock input</a:t>
            </a:r>
          </a:p>
        </p:txBody>
      </p:sp>
      <p:sp>
        <p:nvSpPr>
          <p:cNvPr id="44057" name="Line 57">
            <a:extLst>
              <a:ext uri="{FF2B5EF4-FFF2-40B4-BE49-F238E27FC236}">
                <a16:creationId xmlns:a16="http://schemas.microsoft.com/office/drawing/2014/main" id="{54925C80-EB14-483C-913E-BAE7C04BA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4689" y="3808413"/>
            <a:ext cx="612775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6EF2A360-7FC0-4F95-A8BB-6B6BCCB53D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637FADC-BB69-4D87-A9A1-5C96194E95B3}" type="slidenum">
              <a:rPr lang="en-US" altLang="pt-BR" sz="1400"/>
              <a:pPr eaLnBrk="1" hangingPunct="1"/>
              <a:t>18</a:t>
            </a:fld>
            <a:endParaRPr lang="en-US" altLang="pt-BR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FDEC3AB-9DC2-4DBD-A4DB-FA5CBAC52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Latch D x Flip-Flop 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52F03F3-242E-43E7-9F05-A7BA9CC5B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9753600" cy="2644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pt-BR" dirty="0"/>
              <a:t>O latch é </a:t>
            </a:r>
            <a:r>
              <a:rPr lang="en-US" altLang="pt-BR" dirty="0" err="1"/>
              <a:t>sensível</a:t>
            </a:r>
            <a:r>
              <a:rPr lang="en-US" altLang="pt-BR" dirty="0"/>
              <a:t> </a:t>
            </a:r>
            <a:r>
              <a:rPr lang="en-US" altLang="pt-BR" dirty="0" err="1"/>
              <a:t>ao</a:t>
            </a:r>
            <a:r>
              <a:rPr lang="en-US" altLang="pt-BR" dirty="0"/>
              <a:t> </a:t>
            </a:r>
            <a:r>
              <a:rPr lang="en-US" altLang="pt-BR" dirty="0" err="1"/>
              <a:t>nível</a:t>
            </a:r>
            <a:endParaRPr lang="en-US" altLang="pt-BR" dirty="0"/>
          </a:p>
          <a:p>
            <a:pPr lvl="1" eaLnBrk="1" hangingPunct="1">
              <a:lnSpc>
                <a:spcPct val="90000"/>
              </a:lnSpc>
            </a:pPr>
            <a:r>
              <a:rPr lang="en-US" altLang="pt-BR" dirty="0" err="1"/>
              <a:t>Armazena</a:t>
            </a:r>
            <a:r>
              <a:rPr lang="en-US" altLang="pt-BR" dirty="0"/>
              <a:t> D </a:t>
            </a:r>
            <a:r>
              <a:rPr lang="en-US" altLang="pt-BR" dirty="0" err="1"/>
              <a:t>quando</a:t>
            </a:r>
            <a:r>
              <a:rPr lang="en-US" altLang="pt-BR" dirty="0"/>
              <a:t> C=1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dirty="0"/>
              <a:t>O Flip-flop </a:t>
            </a:r>
            <a:r>
              <a:rPr lang="en-US" altLang="pt-BR" dirty="0" err="1"/>
              <a:t>sensível</a:t>
            </a:r>
            <a:r>
              <a:rPr lang="en-US" altLang="pt-BR" dirty="0"/>
              <a:t> a </a:t>
            </a:r>
            <a:r>
              <a:rPr lang="en-US" altLang="pt-BR" dirty="0" err="1"/>
              <a:t>borda</a:t>
            </a:r>
            <a:endParaRPr lang="en-US" altLang="pt-BR" dirty="0"/>
          </a:p>
          <a:p>
            <a:pPr lvl="1" eaLnBrk="1" hangingPunct="1">
              <a:lnSpc>
                <a:spcPct val="90000"/>
              </a:lnSpc>
            </a:pPr>
            <a:r>
              <a:rPr lang="en-US" altLang="pt-BR" dirty="0" err="1"/>
              <a:t>Armazena</a:t>
            </a:r>
            <a:r>
              <a:rPr lang="en-US" altLang="pt-BR" dirty="0"/>
              <a:t> D </a:t>
            </a:r>
            <a:r>
              <a:rPr lang="en-US" altLang="pt-BR" dirty="0" err="1"/>
              <a:t>quando</a:t>
            </a:r>
            <a:r>
              <a:rPr lang="en-US" altLang="pt-BR" dirty="0"/>
              <a:t> C </a:t>
            </a:r>
            <a:r>
              <a:rPr lang="en-US" altLang="pt-BR" dirty="0" err="1"/>
              <a:t>muda</a:t>
            </a:r>
            <a:r>
              <a:rPr lang="en-US" altLang="pt-BR" dirty="0"/>
              <a:t> de 0 para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dirty="0"/>
              <a:t>OBS: </a:t>
            </a:r>
            <a:r>
              <a:rPr lang="en-US" altLang="pt-BR" dirty="0" err="1"/>
              <a:t>Dizer</a:t>
            </a:r>
            <a:r>
              <a:rPr lang="en-US" altLang="pt-BR" dirty="0"/>
              <a:t> que um latch é </a:t>
            </a:r>
            <a:r>
              <a:rPr lang="en-US" altLang="pt-BR" dirty="0" err="1"/>
              <a:t>sensível</a:t>
            </a:r>
            <a:r>
              <a:rPr lang="en-US" altLang="pt-BR" dirty="0"/>
              <a:t> </a:t>
            </a:r>
            <a:r>
              <a:rPr lang="en-US" altLang="pt-BR" dirty="0" err="1"/>
              <a:t>ao</a:t>
            </a:r>
            <a:r>
              <a:rPr lang="en-US" altLang="pt-BR" dirty="0"/>
              <a:t> </a:t>
            </a:r>
            <a:r>
              <a:rPr lang="en-US" altLang="pt-BR" dirty="0" err="1"/>
              <a:t>nível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que um flip-flop é </a:t>
            </a:r>
            <a:r>
              <a:rPr lang="en-US" altLang="pt-BR" dirty="0" err="1"/>
              <a:t>sensível</a:t>
            </a:r>
            <a:r>
              <a:rPr lang="en-US" altLang="pt-BR" dirty="0"/>
              <a:t> a </a:t>
            </a:r>
            <a:r>
              <a:rPr lang="en-US" altLang="pt-BR" dirty="0" err="1"/>
              <a:t>borda</a:t>
            </a:r>
            <a:r>
              <a:rPr lang="en-US" altLang="pt-BR" dirty="0"/>
              <a:t> é </a:t>
            </a:r>
            <a:r>
              <a:rPr lang="en-US" altLang="pt-BR" dirty="0" err="1"/>
              <a:t>redundante</a:t>
            </a:r>
            <a:endParaRPr lang="en-US" altLang="ja-JP" dirty="0"/>
          </a:p>
          <a:p>
            <a:pPr eaLnBrk="1" hangingPunct="1">
              <a:lnSpc>
                <a:spcPct val="90000"/>
              </a:lnSpc>
            </a:pPr>
            <a:r>
              <a:rPr lang="en-US" altLang="pt-BR" dirty="0" err="1"/>
              <a:t>Comparando</a:t>
            </a:r>
            <a:r>
              <a:rPr lang="en-US" altLang="pt-BR" dirty="0"/>
              <a:t>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comportamentos</a:t>
            </a:r>
            <a:r>
              <a:rPr lang="en-US" altLang="pt-BR" dirty="0"/>
              <a:t> de um latch e de um flip-flop: </a:t>
            </a:r>
          </a:p>
          <a:p>
            <a:pPr lvl="1" eaLnBrk="1" hangingPunct="1">
              <a:lnSpc>
                <a:spcPct val="90000"/>
              </a:lnSpc>
            </a:pPr>
            <a:endParaRPr lang="en-US" altLang="pt-BR" dirty="0"/>
          </a:p>
        </p:txBody>
      </p:sp>
      <p:sp>
        <p:nvSpPr>
          <p:cNvPr id="46084" name="AutoShape 24">
            <a:extLst>
              <a:ext uri="{FF2B5EF4-FFF2-40B4-BE49-F238E27FC236}">
                <a16:creationId xmlns:a16="http://schemas.microsoft.com/office/drawing/2014/main" id="{6A4031A3-67AF-40C0-B01D-6481B686DAB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343400" y="3886201"/>
            <a:ext cx="3429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5" name="Freeform 26">
            <a:extLst>
              <a:ext uri="{FF2B5EF4-FFF2-40B4-BE49-F238E27FC236}">
                <a16:creationId xmlns:a16="http://schemas.microsoft.com/office/drawing/2014/main" id="{6FAA143C-F385-4CD0-8622-20689463F387}"/>
              </a:ext>
            </a:extLst>
          </p:cNvPr>
          <p:cNvSpPr>
            <a:spLocks/>
          </p:cNvSpPr>
          <p:nvPr/>
        </p:nvSpPr>
        <p:spPr bwMode="auto">
          <a:xfrm>
            <a:off x="5324475" y="4286251"/>
            <a:ext cx="2438400" cy="307975"/>
          </a:xfrm>
          <a:custGeom>
            <a:avLst/>
            <a:gdLst>
              <a:gd name="T0" fmla="*/ 2147483647 w 1536"/>
              <a:gd name="T1" fmla="*/ 2147483647 h 194"/>
              <a:gd name="T2" fmla="*/ 2147483647 w 1536"/>
              <a:gd name="T3" fmla="*/ 2147483647 h 194"/>
              <a:gd name="T4" fmla="*/ 2147483647 w 1536"/>
              <a:gd name="T5" fmla="*/ 0 h 194"/>
              <a:gd name="T6" fmla="*/ 2147483647 w 1536"/>
              <a:gd name="T7" fmla="*/ 0 h 194"/>
              <a:gd name="T8" fmla="*/ 2147483647 w 1536"/>
              <a:gd name="T9" fmla="*/ 2147483647 h 194"/>
              <a:gd name="T10" fmla="*/ 2147483647 w 1536"/>
              <a:gd name="T11" fmla="*/ 2147483647 h 194"/>
              <a:gd name="T12" fmla="*/ 2147483647 w 1536"/>
              <a:gd name="T13" fmla="*/ 0 h 194"/>
              <a:gd name="T14" fmla="*/ 2147483647 w 1536"/>
              <a:gd name="T15" fmla="*/ 0 h 194"/>
              <a:gd name="T16" fmla="*/ 2147483647 w 1536"/>
              <a:gd name="T17" fmla="*/ 2147483647 h 194"/>
              <a:gd name="T18" fmla="*/ 0 w 1536"/>
              <a:gd name="T19" fmla="*/ 2147483647 h 1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36"/>
              <a:gd name="T31" fmla="*/ 0 h 194"/>
              <a:gd name="T32" fmla="*/ 1536 w 1536"/>
              <a:gd name="T33" fmla="*/ 194 h 1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36" h="194">
                <a:moveTo>
                  <a:pt x="1536" y="194"/>
                </a:moveTo>
                <a:lnTo>
                  <a:pt x="1265" y="194"/>
                </a:lnTo>
                <a:lnTo>
                  <a:pt x="1265" y="0"/>
                </a:lnTo>
                <a:lnTo>
                  <a:pt x="960" y="0"/>
                </a:lnTo>
                <a:lnTo>
                  <a:pt x="960" y="194"/>
                </a:lnTo>
                <a:lnTo>
                  <a:pt x="628" y="194"/>
                </a:lnTo>
                <a:lnTo>
                  <a:pt x="628" y="0"/>
                </a:lnTo>
                <a:lnTo>
                  <a:pt x="324" y="0"/>
                </a:lnTo>
                <a:lnTo>
                  <a:pt x="324" y="194"/>
                </a:lnTo>
                <a:lnTo>
                  <a:pt x="0" y="194"/>
                </a:lnTo>
              </a:path>
            </a:pathLst>
          </a:custGeom>
          <a:noFill/>
          <a:ln w="2063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6" name="Freeform 27">
            <a:extLst>
              <a:ext uri="{FF2B5EF4-FFF2-40B4-BE49-F238E27FC236}">
                <a16:creationId xmlns:a16="http://schemas.microsoft.com/office/drawing/2014/main" id="{46D8BA4B-6B9B-483A-B35D-B8CD4D59EA13}"/>
              </a:ext>
            </a:extLst>
          </p:cNvPr>
          <p:cNvSpPr>
            <a:spLocks/>
          </p:cNvSpPr>
          <p:nvPr/>
        </p:nvSpPr>
        <p:spPr bwMode="auto">
          <a:xfrm>
            <a:off x="5324475" y="4775200"/>
            <a:ext cx="2438400" cy="317500"/>
          </a:xfrm>
          <a:custGeom>
            <a:avLst/>
            <a:gdLst>
              <a:gd name="T0" fmla="*/ 2147483647 w 1536"/>
              <a:gd name="T1" fmla="*/ 2147483647 h 200"/>
              <a:gd name="T2" fmla="*/ 2147483647 w 1536"/>
              <a:gd name="T3" fmla="*/ 2147483647 h 200"/>
              <a:gd name="T4" fmla="*/ 2147483647 w 1536"/>
              <a:gd name="T5" fmla="*/ 2147483647 h 200"/>
              <a:gd name="T6" fmla="*/ 2147483647 w 1536"/>
              <a:gd name="T7" fmla="*/ 2147483647 h 200"/>
              <a:gd name="T8" fmla="*/ 2147483647 w 1536"/>
              <a:gd name="T9" fmla="*/ 2147483647 h 200"/>
              <a:gd name="T10" fmla="*/ 2147483647 w 1536"/>
              <a:gd name="T11" fmla="*/ 2147483647 h 200"/>
              <a:gd name="T12" fmla="*/ 2147483647 w 1536"/>
              <a:gd name="T13" fmla="*/ 2147483647 h 200"/>
              <a:gd name="T14" fmla="*/ 2147483647 w 1536"/>
              <a:gd name="T15" fmla="*/ 2147483647 h 200"/>
              <a:gd name="T16" fmla="*/ 2147483647 w 1536"/>
              <a:gd name="T17" fmla="*/ 2147483647 h 200"/>
              <a:gd name="T18" fmla="*/ 2147483647 w 1536"/>
              <a:gd name="T19" fmla="*/ 2147483647 h 200"/>
              <a:gd name="T20" fmla="*/ 2147483647 w 1536"/>
              <a:gd name="T21" fmla="*/ 0 h 200"/>
              <a:gd name="T22" fmla="*/ 2147483647 w 1536"/>
              <a:gd name="T23" fmla="*/ 0 h 200"/>
              <a:gd name="T24" fmla="*/ 2147483647 w 1536"/>
              <a:gd name="T25" fmla="*/ 2147483647 h 200"/>
              <a:gd name="T26" fmla="*/ 0 w 1536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36"/>
              <a:gd name="T43" fmla="*/ 0 h 200"/>
              <a:gd name="T44" fmla="*/ 1536 w 1536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36" h="200">
                <a:moveTo>
                  <a:pt x="1536" y="200"/>
                </a:moveTo>
                <a:lnTo>
                  <a:pt x="1145" y="200"/>
                </a:lnTo>
                <a:lnTo>
                  <a:pt x="1145" y="6"/>
                </a:lnTo>
                <a:lnTo>
                  <a:pt x="840" y="6"/>
                </a:lnTo>
                <a:lnTo>
                  <a:pt x="840" y="200"/>
                </a:lnTo>
                <a:lnTo>
                  <a:pt x="733" y="200"/>
                </a:lnTo>
                <a:lnTo>
                  <a:pt x="733" y="6"/>
                </a:lnTo>
                <a:lnTo>
                  <a:pt x="428" y="6"/>
                </a:lnTo>
                <a:lnTo>
                  <a:pt x="428" y="197"/>
                </a:lnTo>
                <a:lnTo>
                  <a:pt x="191" y="197"/>
                </a:lnTo>
                <a:lnTo>
                  <a:pt x="191" y="0"/>
                </a:lnTo>
                <a:lnTo>
                  <a:pt x="84" y="0"/>
                </a:lnTo>
                <a:lnTo>
                  <a:pt x="84" y="194"/>
                </a:lnTo>
                <a:lnTo>
                  <a:pt x="0" y="194"/>
                </a:lnTo>
              </a:path>
            </a:pathLst>
          </a:custGeom>
          <a:noFill/>
          <a:ln w="2063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7" name="Freeform 28">
            <a:extLst>
              <a:ext uri="{FF2B5EF4-FFF2-40B4-BE49-F238E27FC236}">
                <a16:creationId xmlns:a16="http://schemas.microsoft.com/office/drawing/2014/main" id="{38E43756-496E-4DE8-93BA-1FEA3760CEAA}"/>
              </a:ext>
            </a:extLst>
          </p:cNvPr>
          <p:cNvSpPr>
            <a:spLocks/>
          </p:cNvSpPr>
          <p:nvPr/>
        </p:nvSpPr>
        <p:spPr bwMode="auto">
          <a:xfrm>
            <a:off x="5319713" y="5327651"/>
            <a:ext cx="2438400" cy="307975"/>
          </a:xfrm>
          <a:custGeom>
            <a:avLst/>
            <a:gdLst>
              <a:gd name="T0" fmla="*/ 0 w 1536"/>
              <a:gd name="T1" fmla="*/ 2147483647 h 194"/>
              <a:gd name="T2" fmla="*/ 2147483647 w 1536"/>
              <a:gd name="T3" fmla="*/ 2147483647 h 194"/>
              <a:gd name="T4" fmla="*/ 2147483647 w 1536"/>
              <a:gd name="T5" fmla="*/ 0 h 194"/>
              <a:gd name="T6" fmla="*/ 2147483647 w 1536"/>
              <a:gd name="T7" fmla="*/ 0 h 194"/>
              <a:gd name="T8" fmla="*/ 2147483647 w 1536"/>
              <a:gd name="T9" fmla="*/ 2147483647 h 194"/>
              <a:gd name="T10" fmla="*/ 2147483647 w 1536"/>
              <a:gd name="T11" fmla="*/ 2147483647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36"/>
              <a:gd name="T19" fmla="*/ 0 h 194"/>
              <a:gd name="T20" fmla="*/ 1536 w 1536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36" h="194">
                <a:moveTo>
                  <a:pt x="0" y="191"/>
                </a:moveTo>
                <a:lnTo>
                  <a:pt x="490" y="191"/>
                </a:lnTo>
                <a:lnTo>
                  <a:pt x="490" y="0"/>
                </a:lnTo>
                <a:lnTo>
                  <a:pt x="1145" y="0"/>
                </a:lnTo>
                <a:lnTo>
                  <a:pt x="1145" y="194"/>
                </a:lnTo>
                <a:lnTo>
                  <a:pt x="1536" y="194"/>
                </a:lnTo>
              </a:path>
            </a:pathLst>
          </a:custGeom>
          <a:noFill/>
          <a:ln w="2063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8" name="Freeform 29">
            <a:extLst>
              <a:ext uri="{FF2B5EF4-FFF2-40B4-BE49-F238E27FC236}">
                <a16:creationId xmlns:a16="http://schemas.microsoft.com/office/drawing/2014/main" id="{DEB9A5FA-3713-47CD-B258-4F794D364B51}"/>
              </a:ext>
            </a:extLst>
          </p:cNvPr>
          <p:cNvSpPr>
            <a:spLocks/>
          </p:cNvSpPr>
          <p:nvPr/>
        </p:nvSpPr>
        <p:spPr bwMode="auto">
          <a:xfrm>
            <a:off x="5324476" y="5938839"/>
            <a:ext cx="2443163" cy="301625"/>
          </a:xfrm>
          <a:custGeom>
            <a:avLst/>
            <a:gdLst>
              <a:gd name="T0" fmla="*/ 0 w 1539"/>
              <a:gd name="T1" fmla="*/ 2147483647 h 190"/>
              <a:gd name="T2" fmla="*/ 2147483647 w 1539"/>
              <a:gd name="T3" fmla="*/ 2147483647 h 190"/>
              <a:gd name="T4" fmla="*/ 2147483647 w 1539"/>
              <a:gd name="T5" fmla="*/ 0 h 190"/>
              <a:gd name="T6" fmla="*/ 2147483647 w 1539"/>
              <a:gd name="T7" fmla="*/ 0 h 190"/>
              <a:gd name="T8" fmla="*/ 0 60000 65536"/>
              <a:gd name="T9" fmla="*/ 0 60000 65536"/>
              <a:gd name="T10" fmla="*/ 0 60000 65536"/>
              <a:gd name="T11" fmla="*/ 0 60000 65536"/>
              <a:gd name="T12" fmla="*/ 0 w 1539"/>
              <a:gd name="T13" fmla="*/ 0 h 190"/>
              <a:gd name="T14" fmla="*/ 1539 w 1539"/>
              <a:gd name="T15" fmla="*/ 190 h 1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9" h="190">
                <a:moveTo>
                  <a:pt x="0" y="190"/>
                </a:moveTo>
                <a:lnTo>
                  <a:pt x="988" y="190"/>
                </a:lnTo>
                <a:lnTo>
                  <a:pt x="988" y="0"/>
                </a:lnTo>
                <a:lnTo>
                  <a:pt x="1539" y="0"/>
                </a:lnTo>
              </a:path>
            </a:pathLst>
          </a:custGeom>
          <a:noFill/>
          <a:ln w="2063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9" name="Line 30">
            <a:extLst>
              <a:ext uri="{FF2B5EF4-FFF2-40B4-BE49-F238E27FC236}">
                <a16:creationId xmlns:a16="http://schemas.microsoft.com/office/drawing/2014/main" id="{35B6B25F-DACF-4FDA-91CC-F8237B019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825" y="3890963"/>
            <a:ext cx="1588" cy="262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0" name="Line 31">
            <a:extLst>
              <a:ext uri="{FF2B5EF4-FFF2-40B4-BE49-F238E27FC236}">
                <a16:creationId xmlns:a16="http://schemas.microsoft.com/office/drawing/2014/main" id="{75B886A9-4896-4A7C-BD84-C57BAB30F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475" y="3890963"/>
            <a:ext cx="1588" cy="2628900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1" name="Rectangle 32">
            <a:extLst>
              <a:ext uri="{FF2B5EF4-FFF2-40B4-BE49-F238E27FC236}">
                <a16:creationId xmlns:a16="http://schemas.microsoft.com/office/drawing/2014/main" id="{E6D7E350-53E8-4CA4-B15F-535A57E85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4337050"/>
            <a:ext cx="2212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Clk</a:t>
            </a:r>
            <a:endParaRPr lang="en-US" altLang="pt-BR"/>
          </a:p>
        </p:txBody>
      </p:sp>
      <p:sp>
        <p:nvSpPr>
          <p:cNvPr id="46092" name="Rectangle 33">
            <a:extLst>
              <a:ext uri="{FF2B5EF4-FFF2-40B4-BE49-F238E27FC236}">
                <a16:creationId xmlns:a16="http://schemas.microsoft.com/office/drawing/2014/main" id="{5DFFED32-BCE7-4168-BFDB-EE42BC4A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4818063"/>
            <a:ext cx="110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D</a:t>
            </a:r>
            <a:endParaRPr lang="en-US" altLang="pt-BR"/>
          </a:p>
        </p:txBody>
      </p:sp>
      <p:sp>
        <p:nvSpPr>
          <p:cNvPr id="46093" name="Rectangle 34">
            <a:extLst>
              <a:ext uri="{FF2B5EF4-FFF2-40B4-BE49-F238E27FC236}">
                <a16:creationId xmlns:a16="http://schemas.microsoft.com/office/drawing/2014/main" id="{0C12195D-A12A-4629-9B3E-20E7704C3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9" y="5367338"/>
            <a:ext cx="7437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Q (D latch)</a:t>
            </a:r>
            <a:endParaRPr lang="en-US" altLang="pt-BR"/>
          </a:p>
        </p:txBody>
      </p:sp>
      <p:sp>
        <p:nvSpPr>
          <p:cNvPr id="46094" name="Rectangle 35">
            <a:extLst>
              <a:ext uri="{FF2B5EF4-FFF2-40B4-BE49-F238E27FC236}">
                <a16:creationId xmlns:a16="http://schemas.microsoft.com/office/drawing/2014/main" id="{34EBA0F6-F8EC-4469-8994-B236A6D1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5997575"/>
            <a:ext cx="9137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Helvetica" panose="020B0604020202020204" pitchFamily="34" charset="0"/>
              </a:rPr>
              <a:t>Q (D flip-flop)</a:t>
            </a:r>
            <a:endParaRPr lang="en-US" altLang="pt-BR"/>
          </a:p>
        </p:txBody>
      </p:sp>
      <p:sp>
        <p:nvSpPr>
          <p:cNvPr id="46095" name="Rectangle 36">
            <a:extLst>
              <a:ext uri="{FF2B5EF4-FFF2-40B4-BE49-F238E27FC236}">
                <a16:creationId xmlns:a16="http://schemas.microsoft.com/office/drawing/2014/main" id="{8798C84F-2B99-44D6-BA58-EEF6050F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8" y="60245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10</a:t>
            </a:r>
            <a:endParaRPr lang="en-US" altLang="pt-BR"/>
          </a:p>
        </p:txBody>
      </p:sp>
      <p:sp>
        <p:nvSpPr>
          <p:cNvPr id="46096" name="Rectangle 37">
            <a:extLst>
              <a:ext uri="{FF2B5EF4-FFF2-40B4-BE49-F238E27FC236}">
                <a16:creationId xmlns:a16="http://schemas.microsoft.com/office/drawing/2014/main" id="{E0C23DD2-0348-4273-9F87-BD971644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54213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8</a:t>
            </a:r>
            <a:endParaRPr lang="en-US" altLang="pt-BR"/>
          </a:p>
        </p:txBody>
      </p:sp>
      <p:sp>
        <p:nvSpPr>
          <p:cNvPr id="46097" name="Rectangle 38">
            <a:extLst>
              <a:ext uri="{FF2B5EF4-FFF2-40B4-BE49-F238E27FC236}">
                <a16:creationId xmlns:a16="http://schemas.microsoft.com/office/drawing/2014/main" id="{7B03618C-D855-4279-8080-15A863BF1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54213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7</a:t>
            </a:r>
            <a:endParaRPr lang="en-US" altLang="pt-BR"/>
          </a:p>
        </p:txBody>
      </p:sp>
      <p:sp>
        <p:nvSpPr>
          <p:cNvPr id="46098" name="Rectangle 39">
            <a:extLst>
              <a:ext uri="{FF2B5EF4-FFF2-40B4-BE49-F238E27FC236}">
                <a16:creationId xmlns:a16="http://schemas.microsoft.com/office/drawing/2014/main" id="{942EAD61-1F81-474C-8A6B-C32BBE5B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8815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6</a:t>
            </a:r>
            <a:endParaRPr lang="en-US" altLang="pt-BR"/>
          </a:p>
        </p:txBody>
      </p:sp>
      <p:sp>
        <p:nvSpPr>
          <p:cNvPr id="46099" name="Rectangle 40">
            <a:extLst>
              <a:ext uri="{FF2B5EF4-FFF2-40B4-BE49-F238E27FC236}">
                <a16:creationId xmlns:a16="http://schemas.microsoft.com/office/drawing/2014/main" id="{8698DB2A-2B0C-48FA-9BE7-DF6D11F6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48815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5</a:t>
            </a:r>
            <a:endParaRPr lang="en-US" altLang="pt-BR"/>
          </a:p>
        </p:txBody>
      </p:sp>
      <p:sp>
        <p:nvSpPr>
          <p:cNvPr id="46100" name="Rectangle 41">
            <a:extLst>
              <a:ext uri="{FF2B5EF4-FFF2-40B4-BE49-F238E27FC236}">
                <a16:creationId xmlns:a16="http://schemas.microsoft.com/office/drawing/2014/main" id="{B2CBAFFF-07A2-4C99-A92F-BD9C84E4C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48815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4</a:t>
            </a:r>
            <a:endParaRPr lang="en-US" altLang="pt-BR"/>
          </a:p>
        </p:txBody>
      </p:sp>
      <p:sp>
        <p:nvSpPr>
          <p:cNvPr id="46101" name="Rectangle 42">
            <a:extLst>
              <a:ext uri="{FF2B5EF4-FFF2-40B4-BE49-F238E27FC236}">
                <a16:creationId xmlns:a16="http://schemas.microsoft.com/office/drawing/2014/main" id="{D446B3FB-FD08-4D39-B25E-CBA3867E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60245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9</a:t>
            </a:r>
            <a:endParaRPr lang="en-US" altLang="pt-BR"/>
          </a:p>
        </p:txBody>
      </p:sp>
      <p:sp>
        <p:nvSpPr>
          <p:cNvPr id="46102" name="Rectangle 43">
            <a:extLst>
              <a:ext uri="{FF2B5EF4-FFF2-40B4-BE49-F238E27FC236}">
                <a16:creationId xmlns:a16="http://schemas.microsoft.com/office/drawing/2014/main" id="{930E2F14-24F8-4619-BBB6-91904859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8815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3</a:t>
            </a:r>
            <a:endParaRPr lang="en-US" altLang="pt-BR"/>
          </a:p>
        </p:txBody>
      </p:sp>
      <p:sp>
        <p:nvSpPr>
          <p:cNvPr id="46103" name="Rectangle 44">
            <a:extLst>
              <a:ext uri="{FF2B5EF4-FFF2-40B4-BE49-F238E27FC236}">
                <a16:creationId xmlns:a16="http://schemas.microsoft.com/office/drawing/2014/main" id="{9C558B84-5FC8-41C3-AEE3-EC80DA880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43418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pt-BR"/>
          </a:p>
        </p:txBody>
      </p:sp>
      <p:sp>
        <p:nvSpPr>
          <p:cNvPr id="46104" name="Rectangle 45">
            <a:extLst>
              <a:ext uri="{FF2B5EF4-FFF2-40B4-BE49-F238E27FC236}">
                <a16:creationId xmlns:a16="http://schemas.microsoft.com/office/drawing/2014/main" id="{6E9BCC41-5540-4B02-96EE-0CB8E136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3418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endParaRPr lang="en-US" altLang="pt-BR"/>
          </a:p>
        </p:txBody>
      </p:sp>
      <p:sp>
        <p:nvSpPr>
          <p:cNvPr id="180270" name="Oval 46">
            <a:extLst>
              <a:ext uri="{FF2B5EF4-FFF2-40B4-BE49-F238E27FC236}">
                <a16:creationId xmlns:a16="http://schemas.microsoft.com/office/drawing/2014/main" id="{E6CAAFDA-2491-4228-A646-5AC5A5361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14800"/>
            <a:ext cx="533400" cy="304800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0272" name="Oval 48">
            <a:extLst>
              <a:ext uri="{FF2B5EF4-FFF2-40B4-BE49-F238E27FC236}">
                <a16:creationId xmlns:a16="http://schemas.microsoft.com/office/drawing/2014/main" id="{6F2B5EF4-D2C6-4D03-87F3-1C5B65BB9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62400"/>
            <a:ext cx="152400" cy="609600"/>
          </a:xfrm>
          <a:prstGeom prst="ellips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0274" name="Oval 50">
            <a:extLst>
              <a:ext uri="{FF2B5EF4-FFF2-40B4-BE49-F238E27FC236}">
                <a16:creationId xmlns:a16="http://schemas.microsoft.com/office/drawing/2014/main" id="{3BDFCB7F-1D1E-4E90-B828-FA528FD82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533400" cy="1066800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0275" name="Line 51">
            <a:extLst>
              <a:ext uri="{FF2B5EF4-FFF2-40B4-BE49-F238E27FC236}">
                <a16:creationId xmlns:a16="http://schemas.microsoft.com/office/drawing/2014/main" id="{0D878A6E-834E-43EC-9688-34CD2C86A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0278" name="Oval 54">
            <a:extLst>
              <a:ext uri="{FF2B5EF4-FFF2-40B4-BE49-F238E27FC236}">
                <a16:creationId xmlns:a16="http://schemas.microsoft.com/office/drawing/2014/main" id="{474441F2-687F-4630-BA05-D3BBDDF39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867400"/>
            <a:ext cx="152400" cy="609600"/>
          </a:xfrm>
          <a:prstGeom prst="ellips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0279" name="Oval 55">
            <a:extLst>
              <a:ext uri="{FF2B5EF4-FFF2-40B4-BE49-F238E27FC236}">
                <a16:creationId xmlns:a16="http://schemas.microsoft.com/office/drawing/2014/main" id="{487C42F0-7E3F-4AD2-8AF9-0307B33CA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152400" cy="609600"/>
          </a:xfrm>
          <a:prstGeom prst="ellips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0280" name="Oval 56">
            <a:extLst>
              <a:ext uri="{FF2B5EF4-FFF2-40B4-BE49-F238E27FC236}">
                <a16:creationId xmlns:a16="http://schemas.microsoft.com/office/drawing/2014/main" id="{55D8719B-FBA5-4275-88E5-886286BB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152400" cy="609600"/>
          </a:xfrm>
          <a:prstGeom prst="ellips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0281" name="Line 57">
            <a:extLst>
              <a:ext uri="{FF2B5EF4-FFF2-40B4-BE49-F238E27FC236}">
                <a16:creationId xmlns:a16="http://schemas.microsoft.com/office/drawing/2014/main" id="{7F8A9AFA-481E-441F-BD2E-C8EBBA927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72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0282" name="Line 58">
            <a:extLst>
              <a:ext uri="{FF2B5EF4-FFF2-40B4-BE49-F238E27FC236}">
                <a16:creationId xmlns:a16="http://schemas.microsoft.com/office/drawing/2014/main" id="{68433AAD-25D9-414C-A255-8800CBAEF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572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0283" name="Oval 59">
            <a:extLst>
              <a:ext uri="{FF2B5EF4-FFF2-40B4-BE49-F238E27FC236}">
                <a16:creationId xmlns:a16="http://schemas.microsoft.com/office/drawing/2014/main" id="{BD9C1872-3DC8-4537-92E9-AD938BEB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0284" name="Oval 60">
            <a:extLst>
              <a:ext uri="{FF2B5EF4-FFF2-40B4-BE49-F238E27FC236}">
                <a16:creationId xmlns:a16="http://schemas.microsoft.com/office/drawing/2014/main" id="{C348B2D8-E10C-49B1-8453-CFE8109EB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648200"/>
            <a:ext cx="533400" cy="1066800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0285" name="Line 61">
            <a:extLst>
              <a:ext uri="{FF2B5EF4-FFF2-40B4-BE49-F238E27FC236}">
                <a16:creationId xmlns:a16="http://schemas.microsoft.com/office/drawing/2014/main" id="{054D1D04-4455-43F2-90B4-BF794D927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117" name="Text Box 62">
            <a:extLst>
              <a:ext uri="{FF2B5EF4-FFF2-40B4-BE49-F238E27FC236}">
                <a16:creationId xmlns:a16="http://schemas.microsoft.com/office/drawing/2014/main" id="{DA853B37-434F-4D26-8D9B-F824ED093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5105400"/>
            <a:ext cx="2149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800" i="1"/>
              <a:t>Latch follows D while Clk is 1</a:t>
            </a:r>
          </a:p>
        </p:txBody>
      </p:sp>
      <p:sp>
        <p:nvSpPr>
          <p:cNvPr id="46118" name="Text Box 63">
            <a:extLst>
              <a:ext uri="{FF2B5EF4-FFF2-40B4-BE49-F238E27FC236}">
                <a16:creationId xmlns:a16="http://schemas.microsoft.com/office/drawing/2014/main" id="{290100BF-F176-41A4-80B7-858E1262E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5715000"/>
            <a:ext cx="2301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800" i="1"/>
              <a:t>Flip-flop only loads D during Clk rising edge</a:t>
            </a:r>
          </a:p>
        </p:txBody>
      </p:sp>
      <p:sp>
        <p:nvSpPr>
          <p:cNvPr id="46119" name="Text Box 64">
            <a:extLst>
              <a:ext uri="{FF2B5EF4-FFF2-40B4-BE49-F238E27FC236}">
                <a16:creationId xmlns:a16="http://schemas.microsoft.com/office/drawing/2014/main" id="{A92787C8-DD47-489C-B163-65B59D71E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4958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42" name="Espaço Reservado para Número de Slide 3">
            <a:extLst>
              <a:ext uri="{FF2B5EF4-FFF2-40B4-BE49-F238E27FC236}">
                <a16:creationId xmlns:a16="http://schemas.microsoft.com/office/drawing/2014/main" id="{A1CAEF02-AF32-4E86-ADAF-03131AEAB346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5C6C26-6F80-468D-9566-90F3CCA6C4FC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0" grpId="0" animBg="1"/>
      <p:bldP spid="180272" grpId="0" animBg="1"/>
      <p:bldP spid="180274" grpId="0" animBg="1"/>
      <p:bldP spid="180278" grpId="0" animBg="1"/>
      <p:bldP spid="180279" grpId="0" animBg="1"/>
      <p:bldP spid="180280" grpId="0" animBg="1"/>
      <p:bldP spid="180283" grpId="0" animBg="1"/>
      <p:bldP spid="1802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31F6C-17C9-4E66-B03E-8A23DB77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EF43C-4FF2-4391-B3C1-C1AACA47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Descubra como um oscilador com cristal de quartzo pode ser usado para gerar um sinal de relógio.</a:t>
            </a:r>
          </a:p>
          <a:p>
            <a:r>
              <a:rPr lang="pt-BR" dirty="0"/>
              <a:t>Descreva seu funcionamento e recomende um vídeo que fale sobre o assunto. </a:t>
            </a:r>
          </a:p>
        </p:txBody>
      </p:sp>
    </p:spTree>
    <p:extLst>
      <p:ext uri="{BB962C8B-B14F-4D97-AF65-F5344CB8AC3E}">
        <p14:creationId xmlns:p14="http://schemas.microsoft.com/office/powerpoint/2010/main" val="188216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AB8D3F35-A18E-42E6-B369-0F97CBD5C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2CC18DB-2A65-4B5E-ACC2-44E3E4B1E820}" type="slidenum">
              <a:rPr lang="en-US" altLang="pt-BR" sz="1400"/>
              <a:pPr eaLnBrk="1" hangingPunct="1"/>
              <a:t>2</a:t>
            </a:fld>
            <a:endParaRPr lang="en-US" altLang="pt-BR" sz="14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3BC2AB7-E2CC-41DE-8352-75F551FB4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1"/>
            <a:ext cx="7772400" cy="4537075"/>
          </a:xfrm>
        </p:spPr>
        <p:txBody>
          <a:bodyPr/>
          <a:lstStyle/>
          <a:p>
            <a:pPr eaLnBrk="1" hangingPunct="1"/>
            <a:r>
              <a:rPr lang="en-US" altLang="pt-BR" sz="2000" dirty="0" err="1"/>
              <a:t>Circuitos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Sequenciais</a:t>
            </a:r>
            <a:endParaRPr lang="en-US" altLang="pt-BR" sz="2000" dirty="0"/>
          </a:p>
          <a:p>
            <a:pPr lvl="1" eaLnBrk="1" hangingPunct="1"/>
            <a:r>
              <a:rPr lang="en-US" altLang="pt-BR" sz="1800" dirty="0"/>
              <a:t>A </a:t>
            </a:r>
            <a:r>
              <a:rPr lang="en-US" altLang="pt-BR" sz="1800" dirty="0" err="1"/>
              <a:t>saída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depente</a:t>
            </a:r>
            <a:r>
              <a:rPr lang="en-US" altLang="pt-BR" sz="1800" dirty="0"/>
              <a:t> </a:t>
            </a:r>
            <a:r>
              <a:rPr lang="en-US" altLang="pt-BR" sz="1800" dirty="0" err="1"/>
              <a:t>não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apenas</a:t>
            </a:r>
            <a:r>
              <a:rPr lang="en-US" altLang="pt-BR" sz="1800" dirty="0"/>
              <a:t> das entradas </a:t>
            </a:r>
            <a:r>
              <a:rPr lang="en-US" altLang="pt-BR" sz="1800" dirty="0" err="1"/>
              <a:t>atuais</a:t>
            </a:r>
            <a:r>
              <a:rPr lang="en-US" altLang="pt-BR" sz="1800" dirty="0"/>
              <a:t> (</a:t>
            </a:r>
            <a:r>
              <a:rPr lang="en-US" altLang="pt-BR" sz="1800" dirty="0" err="1"/>
              <a:t>como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em</a:t>
            </a:r>
            <a:r>
              <a:rPr lang="en-US" altLang="pt-BR" sz="1800" dirty="0"/>
              <a:t> um </a:t>
            </a:r>
            <a:r>
              <a:rPr lang="en-US" altLang="pt-BR" sz="1800" dirty="0" err="1"/>
              <a:t>circuito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combinacional</a:t>
            </a:r>
            <a:r>
              <a:rPr lang="en-US" altLang="pt-BR" sz="1800" dirty="0"/>
              <a:t>), mas </a:t>
            </a:r>
            <a:r>
              <a:rPr lang="en-US" altLang="pt-BR" sz="1800" dirty="0" err="1"/>
              <a:t>nas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sequências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passadas</a:t>
            </a:r>
            <a:r>
              <a:rPr lang="en-US" altLang="pt-BR" sz="1800" dirty="0"/>
              <a:t> das entradas</a:t>
            </a:r>
          </a:p>
          <a:p>
            <a:pPr lvl="2"/>
            <a:r>
              <a:rPr lang="en-US" altLang="pt-BR" sz="1600" dirty="0" err="1"/>
              <a:t>Armazenamento</a:t>
            </a:r>
            <a:r>
              <a:rPr lang="en-US" altLang="pt-BR" sz="1600" dirty="0"/>
              <a:t> de bits, </a:t>
            </a:r>
            <a:r>
              <a:rPr lang="en-US" altLang="pt-BR" sz="1600" dirty="0" err="1"/>
              <a:t>também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conhecido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como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ter</a:t>
            </a:r>
            <a:r>
              <a:rPr lang="en-US" altLang="pt-BR" sz="1600" dirty="0"/>
              <a:t> um </a:t>
            </a:r>
            <a:r>
              <a:rPr lang="en-US" altLang="pt-BR" sz="1600" dirty="0" err="1"/>
              <a:t>estado</a:t>
            </a:r>
            <a:endParaRPr lang="en-US" altLang="ja-JP" sz="1600" dirty="0"/>
          </a:p>
          <a:p>
            <a:pPr lvl="1" eaLnBrk="1" hangingPunct="1"/>
            <a:r>
              <a:rPr lang="en-US" altLang="pt-BR" sz="1800" dirty="0" err="1"/>
              <a:t>Exemplo</a:t>
            </a:r>
            <a:r>
              <a:rPr lang="en-US" altLang="pt-BR" sz="1800" dirty="0"/>
              <a:t>: um </a:t>
            </a:r>
            <a:r>
              <a:rPr lang="en-US" altLang="pt-BR" sz="1800" dirty="0" err="1"/>
              <a:t>circuito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contador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binário</a:t>
            </a:r>
            <a:endParaRPr lang="en-US" altLang="pt-BR" sz="1800" dirty="0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9F9C530-B77B-4B54-93FD-5685FEF1A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524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1800" dirty="0"/>
              <a:t>3.1</a:t>
            </a:r>
          </a:p>
        </p:txBody>
      </p:sp>
      <p:sp>
        <p:nvSpPr>
          <p:cNvPr id="16389" name="Line 127">
            <a:extLst>
              <a:ext uri="{FF2B5EF4-FFF2-40B4-BE49-F238E27FC236}">
                <a16:creationId xmlns:a16="http://schemas.microsoft.com/office/drawing/2014/main" id="{EEDFA6CF-A3A1-43D3-A68A-522AF814F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3939" y="1608139"/>
            <a:ext cx="300037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90" name="Freeform 128">
            <a:extLst>
              <a:ext uri="{FF2B5EF4-FFF2-40B4-BE49-F238E27FC236}">
                <a16:creationId xmlns:a16="http://schemas.microsoft.com/office/drawing/2014/main" id="{7C879EA2-8FC7-413F-8F56-23B27DE2BAE5}"/>
              </a:ext>
            </a:extLst>
          </p:cNvPr>
          <p:cNvSpPr>
            <a:spLocks/>
          </p:cNvSpPr>
          <p:nvPr/>
        </p:nvSpPr>
        <p:spPr bwMode="auto">
          <a:xfrm>
            <a:off x="10188575" y="1547813"/>
            <a:ext cx="133350" cy="120650"/>
          </a:xfrm>
          <a:custGeom>
            <a:avLst/>
            <a:gdLst>
              <a:gd name="T0" fmla="*/ 2147483647 w 84"/>
              <a:gd name="T1" fmla="*/ 2147483647 h 42"/>
              <a:gd name="T2" fmla="*/ 0 w 84"/>
              <a:gd name="T3" fmla="*/ 0 h 42"/>
              <a:gd name="T4" fmla="*/ 0 w 84"/>
              <a:gd name="T5" fmla="*/ 2147483647 h 42"/>
              <a:gd name="T6" fmla="*/ 2147483647 w 84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391" name="Line 129">
            <a:extLst>
              <a:ext uri="{FF2B5EF4-FFF2-40B4-BE49-F238E27FC236}">
                <a16:creationId xmlns:a16="http://schemas.microsoft.com/office/drawing/2014/main" id="{DA3A6E8E-C984-4AFC-99D7-95EC73023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1447801"/>
            <a:ext cx="298450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92" name="Freeform 130">
            <a:extLst>
              <a:ext uri="{FF2B5EF4-FFF2-40B4-BE49-F238E27FC236}">
                <a16:creationId xmlns:a16="http://schemas.microsoft.com/office/drawing/2014/main" id="{0471AAF0-C6AF-4BB2-B386-4FEAF99B1100}"/>
              </a:ext>
            </a:extLst>
          </p:cNvPr>
          <p:cNvSpPr>
            <a:spLocks/>
          </p:cNvSpPr>
          <p:nvPr/>
        </p:nvSpPr>
        <p:spPr bwMode="auto">
          <a:xfrm>
            <a:off x="8661400" y="1387475"/>
            <a:ext cx="133350" cy="122238"/>
          </a:xfrm>
          <a:custGeom>
            <a:avLst/>
            <a:gdLst>
              <a:gd name="T0" fmla="*/ 2147483647 w 84"/>
              <a:gd name="T1" fmla="*/ 2147483647 h 42"/>
              <a:gd name="T2" fmla="*/ 0 w 84"/>
              <a:gd name="T3" fmla="*/ 0 h 42"/>
              <a:gd name="T4" fmla="*/ 0 w 84"/>
              <a:gd name="T5" fmla="*/ 2147483647 h 42"/>
              <a:gd name="T6" fmla="*/ 2147483647 w 84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393" name="Line 131">
            <a:extLst>
              <a:ext uri="{FF2B5EF4-FFF2-40B4-BE49-F238E27FC236}">
                <a16:creationId xmlns:a16="http://schemas.microsoft.com/office/drawing/2014/main" id="{36C1FB34-4127-427B-987E-D2F10D4B9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1758951"/>
            <a:ext cx="298450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94" name="Freeform 132">
            <a:extLst>
              <a:ext uri="{FF2B5EF4-FFF2-40B4-BE49-F238E27FC236}">
                <a16:creationId xmlns:a16="http://schemas.microsoft.com/office/drawing/2014/main" id="{3FB85A99-8077-4688-9B08-2307D8B8E60A}"/>
              </a:ext>
            </a:extLst>
          </p:cNvPr>
          <p:cNvSpPr>
            <a:spLocks/>
          </p:cNvSpPr>
          <p:nvPr/>
        </p:nvSpPr>
        <p:spPr bwMode="auto">
          <a:xfrm>
            <a:off x="8661400" y="1698625"/>
            <a:ext cx="133350" cy="122238"/>
          </a:xfrm>
          <a:custGeom>
            <a:avLst/>
            <a:gdLst>
              <a:gd name="T0" fmla="*/ 2147483647 w 84"/>
              <a:gd name="T1" fmla="*/ 2147483647 h 42"/>
              <a:gd name="T2" fmla="*/ 0 w 84"/>
              <a:gd name="T3" fmla="*/ 0 h 42"/>
              <a:gd name="T4" fmla="*/ 0 w 84"/>
              <a:gd name="T5" fmla="*/ 2147483647 h 42"/>
              <a:gd name="T6" fmla="*/ 2147483647 w 84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395" name="Rectangle 135">
            <a:extLst>
              <a:ext uri="{FF2B5EF4-FFF2-40B4-BE49-F238E27FC236}">
                <a16:creationId xmlns:a16="http://schemas.microsoft.com/office/drawing/2014/main" id="{FB97057F-C787-49B5-B824-5912E94C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749" y="1454150"/>
            <a:ext cx="9089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pt-BR" sz="1200" i="1">
                <a:solidFill>
                  <a:srgbClr val="000000"/>
                </a:solidFill>
                <a:latin typeface="Myriad Roman" charset="0"/>
              </a:rPr>
              <a:t>Combinational</a:t>
            </a:r>
          </a:p>
          <a:p>
            <a:pPr algn="ctr"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digital circuit</a:t>
            </a:r>
            <a:endParaRPr lang="en-US" altLang="pt-BR" sz="1200"/>
          </a:p>
        </p:txBody>
      </p:sp>
      <p:sp>
        <p:nvSpPr>
          <p:cNvPr id="16396" name="Rectangle 142">
            <a:extLst>
              <a:ext uri="{FF2B5EF4-FFF2-40B4-BE49-F238E27FC236}">
                <a16:creationId xmlns:a16="http://schemas.microsoft.com/office/drawing/2014/main" id="{1BA36029-E632-4545-9C56-CEF0B3C0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8" y="1143001"/>
            <a:ext cx="1111250" cy="936625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7" name="Rectangle 143">
            <a:extLst>
              <a:ext uri="{FF2B5EF4-FFF2-40B4-BE49-F238E27FC236}">
                <a16:creationId xmlns:a16="http://schemas.microsoft.com/office/drawing/2014/main" id="{80CE4718-8817-45D8-B925-6C93C12C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263" y="1149350"/>
            <a:ext cx="78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pt-BR" sz="1200"/>
          </a:p>
        </p:txBody>
      </p:sp>
      <p:sp>
        <p:nvSpPr>
          <p:cNvPr id="16398" name="Rectangle 144">
            <a:extLst>
              <a:ext uri="{FF2B5EF4-FFF2-40B4-BE49-F238E27FC236}">
                <a16:creationId xmlns:a16="http://schemas.microsoft.com/office/drawing/2014/main" id="{E8584B33-4F29-4BE7-939E-85F1AA40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100" y="1290638"/>
            <a:ext cx="7373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altLang="pt-BR" sz="1200"/>
          </a:p>
        </p:txBody>
      </p:sp>
      <p:sp>
        <p:nvSpPr>
          <p:cNvPr id="16399" name="Rectangle 145">
            <a:extLst>
              <a:ext uri="{FF2B5EF4-FFF2-40B4-BE49-F238E27FC236}">
                <a16:creationId xmlns:a16="http://schemas.microsoft.com/office/drawing/2014/main" id="{19EA6459-E4BB-444C-95ED-E98F34D9D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0" y="1601788"/>
            <a:ext cx="801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altLang="pt-BR" sz="1200"/>
          </a:p>
        </p:txBody>
      </p:sp>
      <p:sp>
        <p:nvSpPr>
          <p:cNvPr id="16400" name="Rectangle 146">
            <a:extLst>
              <a:ext uri="{FF2B5EF4-FFF2-40B4-BE49-F238E27FC236}">
                <a16:creationId xmlns:a16="http://schemas.microsoft.com/office/drawing/2014/main" id="{7AECA1D4-9FB0-42FB-8D47-9A5088692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63" y="1303338"/>
            <a:ext cx="78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pt-BR" sz="1200"/>
          </a:p>
        </p:txBody>
      </p:sp>
      <p:sp>
        <p:nvSpPr>
          <p:cNvPr id="16401" name="Rectangle 147">
            <a:extLst>
              <a:ext uri="{FF2B5EF4-FFF2-40B4-BE49-F238E27FC236}">
                <a16:creationId xmlns:a16="http://schemas.microsoft.com/office/drawing/2014/main" id="{168B7005-2E2C-474E-8122-2DA6819F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738" y="1460500"/>
            <a:ext cx="705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F</a:t>
            </a:r>
            <a:endParaRPr lang="en-US" altLang="pt-BR" sz="1200"/>
          </a:p>
        </p:txBody>
      </p:sp>
      <p:sp>
        <p:nvSpPr>
          <p:cNvPr id="16402" name="Rectangle 148">
            <a:extLst>
              <a:ext uri="{FF2B5EF4-FFF2-40B4-BE49-F238E27FC236}">
                <a16:creationId xmlns:a16="http://schemas.microsoft.com/office/drawing/2014/main" id="{F5B638DC-EBC9-495B-88E6-441043AB5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263" y="1492250"/>
            <a:ext cx="78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 sz="1200"/>
          </a:p>
        </p:txBody>
      </p:sp>
      <p:sp>
        <p:nvSpPr>
          <p:cNvPr id="16403" name="Line 150">
            <a:extLst>
              <a:ext uri="{FF2B5EF4-FFF2-40B4-BE49-F238E27FC236}">
                <a16:creationId xmlns:a16="http://schemas.microsoft.com/office/drawing/2014/main" id="{32DC694F-412E-4A14-941E-5C4C9D4CD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2988" y="2751139"/>
            <a:ext cx="298450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404" name="Freeform 151">
            <a:extLst>
              <a:ext uri="{FF2B5EF4-FFF2-40B4-BE49-F238E27FC236}">
                <a16:creationId xmlns:a16="http://schemas.microsoft.com/office/drawing/2014/main" id="{F38CC90A-A1C7-4DF9-9CF1-12AA5C309676}"/>
              </a:ext>
            </a:extLst>
          </p:cNvPr>
          <p:cNvSpPr>
            <a:spLocks/>
          </p:cNvSpPr>
          <p:nvPr/>
        </p:nvSpPr>
        <p:spPr bwMode="auto">
          <a:xfrm>
            <a:off x="10207625" y="2690813"/>
            <a:ext cx="133350" cy="120650"/>
          </a:xfrm>
          <a:custGeom>
            <a:avLst/>
            <a:gdLst>
              <a:gd name="T0" fmla="*/ 2147483647 w 84"/>
              <a:gd name="T1" fmla="*/ 2147483647 h 42"/>
              <a:gd name="T2" fmla="*/ 0 w 84"/>
              <a:gd name="T3" fmla="*/ 0 h 42"/>
              <a:gd name="T4" fmla="*/ 0 w 84"/>
              <a:gd name="T5" fmla="*/ 2147483647 h 42"/>
              <a:gd name="T6" fmla="*/ 2147483647 w 84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05" name="Line 152">
            <a:extLst>
              <a:ext uri="{FF2B5EF4-FFF2-40B4-BE49-F238E27FC236}">
                <a16:creationId xmlns:a16="http://schemas.microsoft.com/office/drawing/2014/main" id="{EDB18B26-10BA-4366-8A77-048AD5847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4225" y="2590801"/>
            <a:ext cx="300038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406" name="Freeform 153">
            <a:extLst>
              <a:ext uri="{FF2B5EF4-FFF2-40B4-BE49-F238E27FC236}">
                <a16:creationId xmlns:a16="http://schemas.microsoft.com/office/drawing/2014/main" id="{53AED9B3-3EBB-4FC7-B4B2-AF0A05E5B0BC}"/>
              </a:ext>
            </a:extLst>
          </p:cNvPr>
          <p:cNvSpPr>
            <a:spLocks/>
          </p:cNvSpPr>
          <p:nvPr/>
        </p:nvSpPr>
        <p:spPr bwMode="auto">
          <a:xfrm>
            <a:off x="8678863" y="2530475"/>
            <a:ext cx="133350" cy="122238"/>
          </a:xfrm>
          <a:custGeom>
            <a:avLst/>
            <a:gdLst>
              <a:gd name="T0" fmla="*/ 2147483647 w 84"/>
              <a:gd name="T1" fmla="*/ 2147483647 h 42"/>
              <a:gd name="T2" fmla="*/ 0 w 84"/>
              <a:gd name="T3" fmla="*/ 0 h 42"/>
              <a:gd name="T4" fmla="*/ 0 w 84"/>
              <a:gd name="T5" fmla="*/ 2147483647 h 42"/>
              <a:gd name="T6" fmla="*/ 2147483647 w 84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07" name="Line 154">
            <a:extLst>
              <a:ext uri="{FF2B5EF4-FFF2-40B4-BE49-F238E27FC236}">
                <a16:creationId xmlns:a16="http://schemas.microsoft.com/office/drawing/2014/main" id="{31A622D6-D73D-4499-833D-2EF2BA7BA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4225" y="2901951"/>
            <a:ext cx="300038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408" name="Freeform 155">
            <a:extLst>
              <a:ext uri="{FF2B5EF4-FFF2-40B4-BE49-F238E27FC236}">
                <a16:creationId xmlns:a16="http://schemas.microsoft.com/office/drawing/2014/main" id="{1A80A9C7-0C42-4A84-B80F-7352AEC6FD3F}"/>
              </a:ext>
            </a:extLst>
          </p:cNvPr>
          <p:cNvSpPr>
            <a:spLocks/>
          </p:cNvSpPr>
          <p:nvPr/>
        </p:nvSpPr>
        <p:spPr bwMode="auto">
          <a:xfrm>
            <a:off x="8678863" y="2841625"/>
            <a:ext cx="133350" cy="122238"/>
          </a:xfrm>
          <a:custGeom>
            <a:avLst/>
            <a:gdLst>
              <a:gd name="T0" fmla="*/ 2147483647 w 84"/>
              <a:gd name="T1" fmla="*/ 2147483647 h 42"/>
              <a:gd name="T2" fmla="*/ 0 w 84"/>
              <a:gd name="T3" fmla="*/ 0 h 42"/>
              <a:gd name="T4" fmla="*/ 0 w 84"/>
              <a:gd name="T5" fmla="*/ 2147483647 h 42"/>
              <a:gd name="T6" fmla="*/ 2147483647 w 84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09" name="Rectangle 165">
            <a:extLst>
              <a:ext uri="{FF2B5EF4-FFF2-40B4-BE49-F238E27FC236}">
                <a16:creationId xmlns:a16="http://schemas.microsoft.com/office/drawing/2014/main" id="{D903242E-C292-4370-AAB4-AEF59398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738" y="2286001"/>
            <a:ext cx="1111250" cy="936625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410" name="Rectangle 166">
            <a:extLst>
              <a:ext uri="{FF2B5EF4-FFF2-40B4-BE49-F238E27FC236}">
                <a16:creationId xmlns:a16="http://schemas.microsoft.com/office/drawing/2014/main" id="{93F785AB-F85C-4A6E-9945-F6C29DF67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550" y="2292350"/>
            <a:ext cx="78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pt-BR" sz="1200"/>
          </a:p>
        </p:txBody>
      </p:sp>
      <p:sp>
        <p:nvSpPr>
          <p:cNvPr id="16411" name="Rectangle 167">
            <a:extLst>
              <a:ext uri="{FF2B5EF4-FFF2-40B4-BE49-F238E27FC236}">
                <a16:creationId xmlns:a16="http://schemas.microsoft.com/office/drawing/2014/main" id="{F429ECB4-7B73-4C7C-8F56-3908EB33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2433638"/>
            <a:ext cx="7373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altLang="pt-BR" sz="1200"/>
          </a:p>
        </p:txBody>
      </p:sp>
      <p:sp>
        <p:nvSpPr>
          <p:cNvPr id="16412" name="Rectangle 168">
            <a:extLst>
              <a:ext uri="{FF2B5EF4-FFF2-40B4-BE49-F238E27FC236}">
                <a16:creationId xmlns:a16="http://schemas.microsoft.com/office/drawing/2014/main" id="{C7AE888F-9709-46FE-89D7-D7901BBB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744788"/>
            <a:ext cx="801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altLang="pt-BR" sz="1200"/>
          </a:p>
        </p:txBody>
      </p:sp>
      <p:sp>
        <p:nvSpPr>
          <p:cNvPr id="16413" name="Rectangle 169">
            <a:extLst>
              <a:ext uri="{FF2B5EF4-FFF2-40B4-BE49-F238E27FC236}">
                <a16:creationId xmlns:a16="http://schemas.microsoft.com/office/drawing/2014/main" id="{34807506-500E-4469-A90B-26AECC1E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63" y="2446339"/>
            <a:ext cx="1186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rgbClr val="0078C1"/>
                </a:solidFill>
                <a:latin typeface="Myriad Roman" charset="0"/>
              </a:rPr>
              <a:t>?</a:t>
            </a:r>
            <a:endParaRPr lang="en-US" altLang="pt-BR" sz="2000" b="1"/>
          </a:p>
        </p:txBody>
      </p:sp>
      <p:sp>
        <p:nvSpPr>
          <p:cNvPr id="16414" name="Rectangle 170">
            <a:extLst>
              <a:ext uri="{FF2B5EF4-FFF2-40B4-BE49-F238E27FC236}">
                <a16:creationId xmlns:a16="http://schemas.microsoft.com/office/drawing/2014/main" id="{F7852823-5058-435F-A5F7-3C88330CE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4788" y="2603500"/>
            <a:ext cx="705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F</a:t>
            </a:r>
            <a:endParaRPr lang="en-US" altLang="pt-BR" sz="1200"/>
          </a:p>
        </p:txBody>
      </p:sp>
      <p:sp>
        <p:nvSpPr>
          <p:cNvPr id="16415" name="Rectangle 171">
            <a:extLst>
              <a:ext uri="{FF2B5EF4-FFF2-40B4-BE49-F238E27FC236}">
                <a16:creationId xmlns:a16="http://schemas.microsoft.com/office/drawing/2014/main" id="{184295EB-500D-4618-99AC-621AB27F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550" y="2635250"/>
            <a:ext cx="78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 sz="1200"/>
          </a:p>
        </p:txBody>
      </p:sp>
      <p:sp>
        <p:nvSpPr>
          <p:cNvPr id="16416" name="Text Box 172">
            <a:extLst>
              <a:ext uri="{FF2B5EF4-FFF2-40B4-BE49-F238E27FC236}">
                <a16:creationId xmlns:a16="http://schemas.microsoft.com/office/drawing/2014/main" id="{67AB42D2-DF5A-4616-9E2D-AD04023DF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9639" y="3216276"/>
            <a:ext cx="15271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pt-BR" sz="1600" i="1" dirty="0" err="1"/>
              <a:t>Devemos</a:t>
            </a:r>
            <a:r>
              <a:rPr lang="en-US" altLang="pt-BR" sz="1600" i="1" dirty="0"/>
              <a:t> saber a </a:t>
            </a:r>
            <a:r>
              <a:rPr lang="en-US" altLang="pt-BR" sz="1600" i="1" dirty="0" err="1"/>
              <a:t>sequência</a:t>
            </a:r>
            <a:r>
              <a:rPr lang="en-US" altLang="pt-BR" sz="1600" i="1" dirty="0"/>
              <a:t> </a:t>
            </a:r>
            <a:r>
              <a:rPr lang="en-US" altLang="pt-BR" sz="1600" i="1" dirty="0" err="1"/>
              <a:t>passada</a:t>
            </a:r>
            <a:r>
              <a:rPr lang="en-US" altLang="pt-BR" sz="1600" i="1" dirty="0"/>
              <a:t> para saber a </a:t>
            </a:r>
            <a:r>
              <a:rPr lang="en-US" altLang="pt-BR" sz="1600" i="1" dirty="0" err="1"/>
              <a:t>saída</a:t>
            </a:r>
            <a:endParaRPr lang="en-US" altLang="pt-BR" sz="1600" i="1" dirty="0"/>
          </a:p>
        </p:txBody>
      </p:sp>
      <p:sp>
        <p:nvSpPr>
          <p:cNvPr id="16417" name="Rectangle 173">
            <a:extLst>
              <a:ext uri="{FF2B5EF4-FFF2-40B4-BE49-F238E27FC236}">
                <a16:creationId xmlns:a16="http://schemas.microsoft.com/office/drawing/2014/main" id="{D497FDD8-AA15-42A6-889A-68E53E26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948" y="2565400"/>
            <a:ext cx="8006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pt-BR" sz="1200" i="1">
                <a:solidFill>
                  <a:srgbClr val="000000"/>
                </a:solidFill>
                <a:latin typeface="Myriad Roman" charset="0"/>
              </a:rPr>
              <a:t>Sequential</a:t>
            </a:r>
          </a:p>
          <a:p>
            <a:pPr algn="ctr"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digital circuit</a:t>
            </a:r>
            <a:endParaRPr lang="en-US" altLang="pt-BR" sz="1200"/>
          </a:p>
        </p:txBody>
      </p:sp>
      <p:sp>
        <p:nvSpPr>
          <p:cNvPr id="16418" name="Text Box 174">
            <a:extLst>
              <a:ext uri="{FF2B5EF4-FFF2-40B4-BE49-F238E27FC236}">
                <a16:creationId xmlns:a16="http://schemas.microsoft.com/office/drawing/2014/main" id="{B5322DB2-C535-435B-996D-E0EDE037E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7" y="6354760"/>
            <a:ext cx="40735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900"/>
              <a:t>Note: Slides with animation are denoted with a small red "</a:t>
            </a:r>
            <a:r>
              <a:rPr lang="en-US" altLang="pt-BR" sz="900">
                <a:solidFill>
                  <a:srgbClr val="CC0000"/>
                </a:solidFill>
              </a:rPr>
              <a:t>a</a:t>
            </a:r>
            <a:r>
              <a:rPr lang="en-US" altLang="pt-BR" sz="900"/>
              <a:t>" near the animated items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8E76387-F9B2-47BE-8E2E-A59AF0C8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457920E-A5CA-4587-8D7F-B0A35B748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/>
              <a:t>Botão</a:t>
            </a:r>
            <a:r>
              <a:rPr lang="en-US" altLang="pt-BR" dirty="0"/>
              <a:t> de </a:t>
            </a:r>
            <a:r>
              <a:rPr lang="en-US" altLang="pt-BR" dirty="0" err="1"/>
              <a:t>chamada</a:t>
            </a:r>
            <a:r>
              <a:rPr lang="en-US" altLang="pt-BR" dirty="0"/>
              <a:t> para </a:t>
            </a:r>
            <a:r>
              <a:rPr lang="en-US" altLang="pt-BR" dirty="0" err="1"/>
              <a:t>Comissária</a:t>
            </a:r>
            <a:r>
              <a:rPr lang="en-US" altLang="pt-BR" dirty="0"/>
              <a:t> de </a:t>
            </a:r>
            <a:r>
              <a:rPr lang="en-US" altLang="pt-BR" dirty="0" err="1"/>
              <a:t>Bordo</a:t>
            </a:r>
            <a:r>
              <a:rPr lang="en-US" altLang="pt-BR" dirty="0"/>
              <a:t> com D Flip-Flop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427DD81-6F23-4F07-B8DD-A11422030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1458168"/>
            <a:ext cx="6454776" cy="1485900"/>
          </a:xfrm>
        </p:spPr>
        <p:txBody>
          <a:bodyPr/>
          <a:lstStyle/>
          <a:p>
            <a:pPr eaLnBrk="1" hangingPunct="1"/>
            <a:r>
              <a:rPr lang="en-US" altLang="pt-BR" sz="2000" dirty="0"/>
              <a:t>flip-flop D </a:t>
            </a:r>
            <a:r>
              <a:rPr lang="en-US" altLang="pt-BR" sz="2000" dirty="0" err="1"/>
              <a:t>irá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armazenar</a:t>
            </a:r>
            <a:r>
              <a:rPr lang="en-US" altLang="pt-BR" sz="2000" dirty="0"/>
              <a:t> o bit</a:t>
            </a:r>
          </a:p>
          <a:p>
            <a:pPr eaLnBrk="1" hangingPunct="1"/>
            <a:r>
              <a:rPr lang="en-US" altLang="pt-BR" sz="2000" dirty="0"/>
              <a:t>As entradas </a:t>
            </a:r>
            <a:r>
              <a:rPr lang="en-US" altLang="pt-BR" sz="2000" dirty="0" err="1"/>
              <a:t>são</a:t>
            </a:r>
            <a:r>
              <a:rPr lang="en-US" altLang="pt-BR" sz="2000" dirty="0"/>
              <a:t> Call, Cancel, Q (valor </a:t>
            </a:r>
            <a:r>
              <a:rPr lang="en-US" altLang="pt-BR" sz="2000" dirty="0" err="1"/>
              <a:t>atual</a:t>
            </a:r>
            <a:r>
              <a:rPr lang="en-US" altLang="pt-BR" sz="2000" dirty="0"/>
              <a:t> do flip-flop)</a:t>
            </a:r>
          </a:p>
          <a:p>
            <a:pPr eaLnBrk="1" hangingPunct="1"/>
            <a:r>
              <a:rPr lang="en-US" altLang="pt-BR" sz="2000" dirty="0" err="1"/>
              <a:t>Tabela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verdade</a:t>
            </a:r>
            <a:r>
              <a:rPr lang="en-US" altLang="pt-BR" sz="2000" dirty="0"/>
              <a:t>, a </a:t>
            </a:r>
            <a:r>
              <a:rPr lang="en-US" altLang="pt-BR" sz="2000" dirty="0" err="1"/>
              <a:t>seguir</a:t>
            </a:r>
            <a:endParaRPr lang="en-US" altLang="pt-BR" sz="2000" dirty="0"/>
          </a:p>
        </p:txBody>
      </p:sp>
      <p:pic>
        <p:nvPicPr>
          <p:cNvPr id="181254" name="Picture 6">
            <a:extLst>
              <a:ext uri="{FF2B5EF4-FFF2-40B4-BE49-F238E27FC236}">
                <a16:creationId xmlns:a16="http://schemas.microsoft.com/office/drawing/2014/main" id="{27A87408-9338-4C24-A1E0-6C93F309E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3142506"/>
            <a:ext cx="305911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344" name="Text Box 96">
            <a:extLst>
              <a:ext uri="{FF2B5EF4-FFF2-40B4-BE49-F238E27FC236}">
                <a16:creationId xmlns:a16="http://schemas.microsoft.com/office/drawing/2014/main" id="{E975E9DE-4DCA-49F9-A97E-D9441849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4" y="3442543"/>
            <a:ext cx="18557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>
                <a:latin typeface="Arial" panose="020B0604020202020204" pitchFamily="34" charset="0"/>
              </a:rPr>
              <a:t>Preserve value: if Q=0, make D=0; if Q=1, make D=1</a:t>
            </a:r>
          </a:p>
        </p:txBody>
      </p:sp>
      <p:sp>
        <p:nvSpPr>
          <p:cNvPr id="181345" name="Text Box 97">
            <a:extLst>
              <a:ext uri="{FF2B5EF4-FFF2-40B4-BE49-F238E27FC236}">
                <a16:creationId xmlns:a16="http://schemas.microsoft.com/office/drawing/2014/main" id="{E24C2313-9901-45F1-B027-B9A54A749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4" y="4298207"/>
            <a:ext cx="18557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>
                <a:latin typeface="Arial" panose="020B0604020202020204" pitchFamily="34" charset="0"/>
              </a:rPr>
              <a:t>Cancel -- make D=0</a:t>
            </a:r>
          </a:p>
        </p:txBody>
      </p:sp>
      <p:sp>
        <p:nvSpPr>
          <p:cNvPr id="181346" name="Text Box 98">
            <a:extLst>
              <a:ext uri="{FF2B5EF4-FFF2-40B4-BE49-F238E27FC236}">
                <a16:creationId xmlns:a16="http://schemas.microsoft.com/office/drawing/2014/main" id="{5A3AABC2-598B-4FE0-8CAC-37842A3C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4" y="5004643"/>
            <a:ext cx="1855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>
                <a:latin typeface="Arial" panose="020B0604020202020204" pitchFamily="34" charset="0"/>
              </a:rPr>
              <a:t>Call -- make D=1</a:t>
            </a:r>
          </a:p>
        </p:txBody>
      </p:sp>
      <p:sp>
        <p:nvSpPr>
          <p:cNvPr id="181347" name="AutoShape 99">
            <a:extLst>
              <a:ext uri="{FF2B5EF4-FFF2-40B4-BE49-F238E27FC236}">
                <a16:creationId xmlns:a16="http://schemas.microsoft.com/office/drawing/2014/main" id="{362DB8C2-CC56-4C54-919E-1C7ACF488C5A}"/>
              </a:ext>
            </a:extLst>
          </p:cNvPr>
          <p:cNvSpPr>
            <a:spLocks/>
          </p:cNvSpPr>
          <p:nvPr/>
        </p:nvSpPr>
        <p:spPr bwMode="auto">
          <a:xfrm>
            <a:off x="5229226" y="3513982"/>
            <a:ext cx="104775" cy="636587"/>
          </a:xfrm>
          <a:prstGeom prst="rightBrace">
            <a:avLst>
              <a:gd name="adj1" fmla="val 506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1348" name="AutoShape 100">
            <a:extLst>
              <a:ext uri="{FF2B5EF4-FFF2-40B4-BE49-F238E27FC236}">
                <a16:creationId xmlns:a16="http://schemas.microsoft.com/office/drawing/2014/main" id="{11E18AF4-B7F1-4EC4-A954-5CCC9486F311}"/>
              </a:ext>
            </a:extLst>
          </p:cNvPr>
          <p:cNvSpPr>
            <a:spLocks/>
          </p:cNvSpPr>
          <p:nvPr/>
        </p:nvSpPr>
        <p:spPr bwMode="auto">
          <a:xfrm>
            <a:off x="5229226" y="4172793"/>
            <a:ext cx="104775" cy="636588"/>
          </a:xfrm>
          <a:prstGeom prst="rightBrace">
            <a:avLst>
              <a:gd name="adj1" fmla="val 506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1349" name="AutoShape 101">
            <a:extLst>
              <a:ext uri="{FF2B5EF4-FFF2-40B4-BE49-F238E27FC236}">
                <a16:creationId xmlns:a16="http://schemas.microsoft.com/office/drawing/2014/main" id="{6ABD5E3B-BC40-4BAC-9524-62C23200BB78}"/>
              </a:ext>
            </a:extLst>
          </p:cNvPr>
          <p:cNvSpPr>
            <a:spLocks/>
          </p:cNvSpPr>
          <p:nvPr/>
        </p:nvSpPr>
        <p:spPr bwMode="auto">
          <a:xfrm>
            <a:off x="5229226" y="4810968"/>
            <a:ext cx="104775" cy="636588"/>
          </a:xfrm>
          <a:prstGeom prst="rightBrace">
            <a:avLst>
              <a:gd name="adj1" fmla="val 506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1350" name="AutoShape 102">
            <a:extLst>
              <a:ext uri="{FF2B5EF4-FFF2-40B4-BE49-F238E27FC236}">
                <a16:creationId xmlns:a16="http://schemas.microsoft.com/office/drawing/2014/main" id="{CEFD6DD0-4B23-4C8A-8D9D-BD85BBF92CCE}"/>
              </a:ext>
            </a:extLst>
          </p:cNvPr>
          <p:cNvSpPr>
            <a:spLocks/>
          </p:cNvSpPr>
          <p:nvPr/>
        </p:nvSpPr>
        <p:spPr bwMode="auto">
          <a:xfrm>
            <a:off x="5229226" y="5492007"/>
            <a:ext cx="104775" cy="636587"/>
          </a:xfrm>
          <a:prstGeom prst="rightBrace">
            <a:avLst>
              <a:gd name="adj1" fmla="val 506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1351" name="Text Box 103">
            <a:extLst>
              <a:ext uri="{FF2B5EF4-FFF2-40B4-BE49-F238E27FC236}">
                <a16:creationId xmlns:a16="http://schemas.microsoft.com/office/drawing/2014/main" id="{F7798C3D-F9B2-4611-858F-67FD1D7F5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4" y="5501531"/>
            <a:ext cx="18557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>
                <a:latin typeface="Arial" panose="020B0604020202020204" pitchFamily="34" charset="0"/>
              </a:rPr>
              <a:t>Let</a:t>
            </a:r>
            <a:r>
              <a:rPr lang="ja-JP" altLang="en-US" sz="1600">
                <a:latin typeface="Arial" panose="020B0604020202020204" pitchFamily="34" charset="0"/>
              </a:rPr>
              <a:t>’</a:t>
            </a:r>
            <a:r>
              <a:rPr lang="en-US" altLang="ja-JP" sz="1600">
                <a:latin typeface="Arial" panose="020B0604020202020204" pitchFamily="34" charset="0"/>
              </a:rPr>
              <a:t>s give priority to Call -- make D=1</a:t>
            </a:r>
            <a:endParaRPr lang="en-US" altLang="pt-BR" sz="1600">
              <a:latin typeface="Arial" panose="020B0604020202020204" pitchFamily="34" charset="0"/>
            </a:endParaRPr>
          </a:p>
        </p:txBody>
      </p:sp>
      <p:sp>
        <p:nvSpPr>
          <p:cNvPr id="181353" name="Text Box 105">
            <a:extLst>
              <a:ext uri="{FF2B5EF4-FFF2-40B4-BE49-F238E27FC236}">
                <a16:creationId xmlns:a16="http://schemas.microsoft.com/office/drawing/2014/main" id="{C5340F6F-C6F2-4C0D-91A1-CBEE0A85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88978"/>
            <a:ext cx="2819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pt-BR" sz="1400" dirty="0" err="1">
                <a:latin typeface="Arial" panose="020B0604020202020204" pitchFamily="34" charset="0"/>
              </a:rPr>
              <a:t>Circuito</a:t>
            </a:r>
            <a:r>
              <a:rPr lang="en-US" altLang="pt-BR" sz="1400" dirty="0">
                <a:latin typeface="Arial" panose="020B0604020202020204" pitchFamily="34" charset="0"/>
              </a:rPr>
              <a:t> </a:t>
            </a:r>
            <a:r>
              <a:rPr lang="en-US" altLang="pt-BR" sz="1400" dirty="0" err="1">
                <a:latin typeface="Arial" panose="020B0604020202020204" pitchFamily="34" charset="0"/>
              </a:rPr>
              <a:t>derivado</a:t>
            </a:r>
            <a:r>
              <a:rPr lang="en-US" altLang="pt-BR" sz="1400" dirty="0">
                <a:latin typeface="Arial" panose="020B0604020202020204" pitchFamily="34" charset="0"/>
              </a:rPr>
              <a:t> da </a:t>
            </a:r>
            <a:r>
              <a:rPr lang="en-US" altLang="pt-BR" sz="1400" dirty="0" err="1">
                <a:latin typeface="Arial" panose="020B0604020202020204" pitchFamily="34" charset="0"/>
              </a:rPr>
              <a:t>tabela</a:t>
            </a:r>
            <a:r>
              <a:rPr lang="en-US" altLang="pt-BR" sz="1400" dirty="0">
                <a:latin typeface="Arial" panose="020B0604020202020204" pitchFamily="34" charset="0"/>
              </a:rPr>
              <a:t> </a:t>
            </a:r>
            <a:r>
              <a:rPr lang="en-US" altLang="pt-BR" sz="1400" dirty="0" err="1">
                <a:latin typeface="Arial" panose="020B0604020202020204" pitchFamily="34" charset="0"/>
              </a:rPr>
              <a:t>verdade</a:t>
            </a:r>
            <a:r>
              <a:rPr lang="en-US" altLang="pt-BR" sz="1400" dirty="0">
                <a:latin typeface="Arial" panose="020B0604020202020204" pitchFamily="34" charset="0"/>
              </a:rPr>
              <a:t>, </a:t>
            </a:r>
            <a:r>
              <a:rPr lang="en-US" altLang="pt-BR" sz="1400" dirty="0" err="1">
                <a:latin typeface="Arial" panose="020B0604020202020204" pitchFamily="34" charset="0"/>
              </a:rPr>
              <a:t>usando</a:t>
            </a:r>
            <a:r>
              <a:rPr lang="en-US" altLang="pt-BR" sz="1400" dirty="0">
                <a:latin typeface="Arial" panose="020B0604020202020204" pitchFamily="34" charset="0"/>
              </a:rPr>
              <a:t> o </a:t>
            </a:r>
            <a:r>
              <a:rPr lang="en-US" altLang="pt-BR" sz="1400" dirty="0" err="1">
                <a:latin typeface="Arial" panose="020B0604020202020204" pitchFamily="34" charset="0"/>
              </a:rPr>
              <a:t>processo</a:t>
            </a:r>
            <a:r>
              <a:rPr lang="en-US" altLang="pt-BR" sz="1400" dirty="0">
                <a:latin typeface="Arial" panose="020B0604020202020204" pitchFamily="34" charset="0"/>
              </a:rPr>
              <a:t> de </a:t>
            </a:r>
            <a:r>
              <a:rPr lang="en-US" altLang="pt-BR" sz="1400" dirty="0" err="1">
                <a:latin typeface="Arial" panose="020B0604020202020204" pitchFamily="34" charset="0"/>
              </a:rPr>
              <a:t>projeto</a:t>
            </a:r>
            <a:r>
              <a:rPr lang="en-US" altLang="pt-BR" sz="1400" dirty="0">
                <a:latin typeface="Arial" panose="020B0604020202020204" pitchFamily="34" charset="0"/>
              </a:rPr>
              <a:t> </a:t>
            </a:r>
            <a:r>
              <a:rPr lang="en-US" altLang="pt-BR" sz="1400" dirty="0" err="1">
                <a:latin typeface="Arial" panose="020B0604020202020204" pitchFamily="34" charset="0"/>
              </a:rPr>
              <a:t>combinacional</a:t>
            </a:r>
            <a:endParaRPr lang="en-US" altLang="pt-BR" sz="1400" dirty="0">
              <a:latin typeface="Arial" panose="020B0604020202020204" pitchFamily="34" charset="0"/>
            </a:endParaRPr>
          </a:p>
        </p:txBody>
      </p:sp>
      <p:sp>
        <p:nvSpPr>
          <p:cNvPr id="181354" name="Oval 106">
            <a:extLst>
              <a:ext uri="{FF2B5EF4-FFF2-40B4-BE49-F238E27FC236}">
                <a16:creationId xmlns:a16="http://schemas.microsoft.com/office/drawing/2014/main" id="{DC792772-D87E-4E85-BC46-7286F5CF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4" y="4014191"/>
            <a:ext cx="1019175" cy="1122362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2" name="Group 209">
            <a:extLst>
              <a:ext uri="{FF2B5EF4-FFF2-40B4-BE49-F238E27FC236}">
                <a16:creationId xmlns:a16="http://schemas.microsoft.com/office/drawing/2014/main" id="{B4BC5C82-B056-40FF-9E42-54D69E33AD3A}"/>
              </a:ext>
            </a:extLst>
          </p:cNvPr>
          <p:cNvGrpSpPr>
            <a:grpSpLocks/>
          </p:cNvGrpSpPr>
          <p:nvPr/>
        </p:nvGrpSpPr>
        <p:grpSpPr bwMode="auto">
          <a:xfrm>
            <a:off x="7315201" y="4103091"/>
            <a:ext cx="3179763" cy="1136650"/>
            <a:chOff x="3648" y="2631"/>
            <a:chExt cx="2003" cy="716"/>
          </a:xfrm>
        </p:grpSpPr>
        <p:grpSp>
          <p:nvGrpSpPr>
            <p:cNvPr id="50241" name="Group 109">
              <a:extLst>
                <a:ext uri="{FF2B5EF4-FFF2-40B4-BE49-F238E27FC236}">
                  <a16:creationId xmlns:a16="http://schemas.microsoft.com/office/drawing/2014/main" id="{4B859AB9-4811-41C7-BC55-52666714A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640"/>
              <a:ext cx="2003" cy="707"/>
              <a:chOff x="3551" y="2617"/>
              <a:chExt cx="2003" cy="707"/>
            </a:xfrm>
          </p:grpSpPr>
          <p:sp>
            <p:nvSpPr>
              <p:cNvPr id="50245" name="Line 52">
                <a:extLst>
                  <a:ext uri="{FF2B5EF4-FFF2-40B4-BE49-F238E27FC236}">
                    <a16:creationId xmlns:a16="http://schemas.microsoft.com/office/drawing/2014/main" id="{1860793B-E14A-495F-B48C-2F058484B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2795"/>
                <a:ext cx="6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46" name="Freeform 53">
                <a:extLst>
                  <a:ext uri="{FF2B5EF4-FFF2-40B4-BE49-F238E27FC236}">
                    <a16:creationId xmlns:a16="http://schemas.microsoft.com/office/drawing/2014/main" id="{803CB2D2-143B-4526-8CC1-590E5A6E3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4" y="2857"/>
                <a:ext cx="82" cy="175"/>
              </a:xfrm>
              <a:custGeom>
                <a:avLst/>
                <a:gdLst>
                  <a:gd name="T0" fmla="*/ 0 w 79"/>
                  <a:gd name="T1" fmla="*/ 197 h 165"/>
                  <a:gd name="T2" fmla="*/ 29 w 79"/>
                  <a:gd name="T3" fmla="*/ 197 h 165"/>
                  <a:gd name="T4" fmla="*/ 29 w 79"/>
                  <a:gd name="T5" fmla="*/ 0 h 165"/>
                  <a:gd name="T6" fmla="*/ 88 w 79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9"/>
                  <a:gd name="T13" fmla="*/ 0 h 165"/>
                  <a:gd name="T14" fmla="*/ 79 w 79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9" h="165">
                    <a:moveTo>
                      <a:pt x="0" y="165"/>
                    </a:moveTo>
                    <a:lnTo>
                      <a:pt x="26" y="165"/>
                    </a:lnTo>
                    <a:lnTo>
                      <a:pt x="26" y="0"/>
                    </a:lnTo>
                    <a:lnTo>
                      <a:pt x="79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47" name="Freeform 54">
                <a:extLst>
                  <a:ext uri="{FF2B5EF4-FFF2-40B4-BE49-F238E27FC236}">
                    <a16:creationId xmlns:a16="http://schemas.microsoft.com/office/drawing/2014/main" id="{FB0418D9-3384-4B32-8718-6BEEF73A1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071"/>
                <a:ext cx="1096" cy="181"/>
              </a:xfrm>
              <a:custGeom>
                <a:avLst/>
                <a:gdLst>
                  <a:gd name="T0" fmla="*/ 112 w 1056"/>
                  <a:gd name="T1" fmla="*/ 19 h 170"/>
                  <a:gd name="T2" fmla="*/ 0 w 1056"/>
                  <a:gd name="T3" fmla="*/ 19 h 170"/>
                  <a:gd name="T4" fmla="*/ 0 w 1056"/>
                  <a:gd name="T5" fmla="*/ 205 h 170"/>
                  <a:gd name="T6" fmla="*/ 1181 w 1056"/>
                  <a:gd name="T7" fmla="*/ 205 h 170"/>
                  <a:gd name="T8" fmla="*/ 1181 w 1056"/>
                  <a:gd name="T9" fmla="*/ 0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6"/>
                  <a:gd name="T16" fmla="*/ 0 h 170"/>
                  <a:gd name="T17" fmla="*/ 1056 w 1056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6" h="170">
                    <a:moveTo>
                      <a:pt x="100" y="16"/>
                    </a:moveTo>
                    <a:lnTo>
                      <a:pt x="0" y="16"/>
                    </a:lnTo>
                    <a:lnTo>
                      <a:pt x="0" y="170"/>
                    </a:lnTo>
                    <a:lnTo>
                      <a:pt x="1056" y="170"/>
                    </a:lnTo>
                    <a:lnTo>
                      <a:pt x="1056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48" name="Oval 55">
                <a:extLst>
                  <a:ext uri="{FF2B5EF4-FFF2-40B4-BE49-F238E27FC236}">
                    <a16:creationId xmlns:a16="http://schemas.microsoft.com/office/drawing/2014/main" id="{1425F2B1-825B-4F74-854F-7ECD8BCE0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051"/>
                <a:ext cx="32" cy="3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50249" name="Oval 56">
                <a:extLst>
                  <a:ext uri="{FF2B5EF4-FFF2-40B4-BE49-F238E27FC236}">
                    <a16:creationId xmlns:a16="http://schemas.microsoft.com/office/drawing/2014/main" id="{686EEF25-5767-4860-A151-390A65F3A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2960"/>
                <a:ext cx="33" cy="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50250" name="Oval 57">
                <a:extLst>
                  <a:ext uri="{FF2B5EF4-FFF2-40B4-BE49-F238E27FC236}">
                    <a16:creationId xmlns:a16="http://schemas.microsoft.com/office/drawing/2014/main" id="{D1039EB5-5A97-4BAA-B363-857AAA093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1" y="2781"/>
                <a:ext cx="30" cy="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50251" name="Rectangle 58">
                <a:extLst>
                  <a:ext uri="{FF2B5EF4-FFF2-40B4-BE49-F238E27FC236}">
                    <a16:creationId xmlns:a16="http://schemas.microsoft.com/office/drawing/2014/main" id="{F02201DF-1F98-4744-BF23-ACDDD28CB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2750"/>
                <a:ext cx="4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000">
                    <a:solidFill>
                      <a:srgbClr val="000000"/>
                    </a:solidFill>
                    <a:latin typeface="Myriad Roman" charset="0"/>
                  </a:rPr>
                  <a:t>D</a:t>
                </a:r>
                <a:endParaRPr lang="en-US" altLang="pt-BR"/>
              </a:p>
            </p:txBody>
          </p:sp>
          <p:sp>
            <p:nvSpPr>
              <p:cNvPr id="50252" name="Rectangle 59">
                <a:extLst>
                  <a:ext uri="{FF2B5EF4-FFF2-40B4-BE49-F238E27FC236}">
                    <a16:creationId xmlns:a16="http://schemas.microsoft.com/office/drawing/2014/main" id="{CBCD2199-141C-4917-9F5D-05353ABED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750"/>
                <a:ext cx="95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000">
                    <a:solidFill>
                      <a:srgbClr val="000000"/>
                    </a:solidFill>
                    <a:latin typeface="Myriad Roman" charset="0"/>
                  </a:rPr>
                  <a:t>Q</a:t>
                </a:r>
                <a:r>
                  <a:rPr lang="ja-JP" altLang="en-US" sz="1000">
                    <a:solidFill>
                      <a:srgbClr val="000000"/>
                    </a:solidFill>
                    <a:latin typeface="Myriad Roman" charset="0"/>
                  </a:rPr>
                  <a:t>’</a:t>
                </a:r>
                <a:endParaRPr lang="en-US" altLang="pt-BR"/>
              </a:p>
            </p:txBody>
          </p:sp>
          <p:sp>
            <p:nvSpPr>
              <p:cNvPr id="50253" name="Rectangle 61">
                <a:extLst>
                  <a:ext uri="{FF2B5EF4-FFF2-40B4-BE49-F238E27FC236}">
                    <a16:creationId xmlns:a16="http://schemas.microsoft.com/office/drawing/2014/main" id="{5BDA0FA4-C524-43F1-B246-5F27D4B94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3018"/>
                <a:ext cx="6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100">
                    <a:solidFill>
                      <a:srgbClr val="000000"/>
                    </a:solidFill>
                    <a:latin typeface="Myriad Roman" charset="0"/>
                  </a:rPr>
                  <a:t>Q</a:t>
                </a:r>
                <a:endParaRPr lang="en-US" altLang="pt-BR"/>
              </a:p>
            </p:txBody>
          </p:sp>
          <p:sp>
            <p:nvSpPr>
              <p:cNvPr id="50254" name="Line 62">
                <a:extLst>
                  <a:ext uri="{FF2B5EF4-FFF2-40B4-BE49-F238E27FC236}">
                    <a16:creationId xmlns:a16="http://schemas.microsoft.com/office/drawing/2014/main" id="{737DBC71-2A09-4712-A47F-56307D8B3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34" y="3068"/>
                <a:ext cx="66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55" name="Freeform 63">
                <a:extLst>
                  <a:ext uri="{FF2B5EF4-FFF2-40B4-BE49-F238E27FC236}">
                    <a16:creationId xmlns:a16="http://schemas.microsoft.com/office/drawing/2014/main" id="{99FB3D47-BBC5-4778-A311-9DA9FE87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3021"/>
                <a:ext cx="89" cy="91"/>
              </a:xfrm>
              <a:custGeom>
                <a:avLst/>
                <a:gdLst>
                  <a:gd name="T0" fmla="*/ 0 w 86"/>
                  <a:gd name="T1" fmla="*/ 102 h 86"/>
                  <a:gd name="T2" fmla="*/ 95 w 86"/>
                  <a:gd name="T3" fmla="*/ 54 h 86"/>
                  <a:gd name="T4" fmla="*/ 0 w 86"/>
                  <a:gd name="T5" fmla="*/ 0 h 86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86"/>
                  <a:gd name="T11" fmla="*/ 86 w 86"/>
                  <a:gd name="T12" fmla="*/ 86 h 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86">
                    <a:moveTo>
                      <a:pt x="0" y="86"/>
                    </a:moveTo>
                    <a:lnTo>
                      <a:pt x="86" y="4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56" name="Rectangle 64">
                <a:extLst>
                  <a:ext uri="{FF2B5EF4-FFF2-40B4-BE49-F238E27FC236}">
                    <a16:creationId xmlns:a16="http://schemas.microsoft.com/office/drawing/2014/main" id="{EC107F1C-5D84-44B7-AF62-5253D1FB6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2617"/>
                <a:ext cx="1186" cy="707"/>
              </a:xfrm>
              <a:prstGeom prst="rect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50257" name="Line 65">
                <a:extLst>
                  <a:ext uri="{FF2B5EF4-FFF2-40B4-BE49-F238E27FC236}">
                    <a16:creationId xmlns:a16="http://schemas.microsoft.com/office/drawing/2014/main" id="{13833977-0C52-4644-8F5B-D861F6D28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2976"/>
                <a:ext cx="16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58" name="Line 66">
                <a:extLst>
                  <a:ext uri="{FF2B5EF4-FFF2-40B4-BE49-F238E27FC236}">
                    <a16:creationId xmlns:a16="http://schemas.microsoft.com/office/drawing/2014/main" id="{82240682-D560-490F-AF27-D0F8564A7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2737"/>
                <a:ext cx="53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59" name="Line 67">
                <a:extLst>
                  <a:ext uri="{FF2B5EF4-FFF2-40B4-BE49-F238E27FC236}">
                    <a16:creationId xmlns:a16="http://schemas.microsoft.com/office/drawing/2014/main" id="{E7C4FC56-DD06-457C-8333-7DF12C027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4" y="2795"/>
                <a:ext cx="86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60" name="Line 68">
                <a:extLst>
                  <a:ext uri="{FF2B5EF4-FFF2-40B4-BE49-F238E27FC236}">
                    <a16:creationId xmlns:a16="http://schemas.microsoft.com/office/drawing/2014/main" id="{153D2478-FC70-402F-950B-82D40C1C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6" y="3068"/>
                <a:ext cx="149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61" name="Freeform 69">
                <a:extLst>
                  <a:ext uri="{FF2B5EF4-FFF2-40B4-BE49-F238E27FC236}">
                    <a16:creationId xmlns:a16="http://schemas.microsoft.com/office/drawing/2014/main" id="{BCD4A73B-0974-4BE3-A5A8-673A1FB5D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2" y="2684"/>
                <a:ext cx="220" cy="223"/>
              </a:xfrm>
              <a:custGeom>
                <a:avLst/>
                <a:gdLst>
                  <a:gd name="T0" fmla="*/ 1624 w 81"/>
                  <a:gd name="T1" fmla="*/ 870 h 80"/>
                  <a:gd name="T2" fmla="*/ 0 w 81"/>
                  <a:gd name="T3" fmla="*/ 1734 h 80"/>
                  <a:gd name="T4" fmla="*/ 244 w 81"/>
                  <a:gd name="T5" fmla="*/ 886 h 80"/>
                  <a:gd name="T6" fmla="*/ 244 w 81"/>
                  <a:gd name="T7" fmla="*/ 870 h 80"/>
                  <a:gd name="T8" fmla="*/ 0 w 81"/>
                  <a:gd name="T9" fmla="*/ 0 h 80"/>
                  <a:gd name="T10" fmla="*/ 1624 w 81"/>
                  <a:gd name="T11" fmla="*/ 870 h 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80"/>
                  <a:gd name="T20" fmla="*/ 81 w 81"/>
                  <a:gd name="T21" fmla="*/ 80 h 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80">
                    <a:moveTo>
                      <a:pt x="81" y="40"/>
                    </a:moveTo>
                    <a:cubicBezTo>
                      <a:pt x="81" y="40"/>
                      <a:pt x="62" y="80"/>
                      <a:pt x="0" y="80"/>
                    </a:cubicBezTo>
                    <a:cubicBezTo>
                      <a:pt x="0" y="80"/>
                      <a:pt x="12" y="76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5"/>
                      <a:pt x="0" y="0"/>
                      <a:pt x="0" y="0"/>
                    </a:cubicBezTo>
                    <a:cubicBezTo>
                      <a:pt x="62" y="0"/>
                      <a:pt x="81" y="40"/>
                      <a:pt x="81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62" name="Freeform 70">
                <a:extLst>
                  <a:ext uri="{FF2B5EF4-FFF2-40B4-BE49-F238E27FC236}">
                    <a16:creationId xmlns:a16="http://schemas.microsoft.com/office/drawing/2014/main" id="{FDC0C385-F449-486D-ACF2-DD26A6813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2917"/>
                <a:ext cx="249" cy="226"/>
              </a:xfrm>
              <a:custGeom>
                <a:avLst/>
                <a:gdLst>
                  <a:gd name="T0" fmla="*/ 0 w 92"/>
                  <a:gd name="T1" fmla="*/ 1761 h 81"/>
                  <a:gd name="T2" fmla="*/ 1034 w 92"/>
                  <a:gd name="T3" fmla="*/ 1761 h 81"/>
                  <a:gd name="T4" fmla="*/ 1824 w 92"/>
                  <a:gd name="T5" fmla="*/ 871 h 81"/>
                  <a:gd name="T6" fmla="*/ 1034 w 92"/>
                  <a:gd name="T7" fmla="*/ 0 h 81"/>
                  <a:gd name="T8" fmla="*/ 0 w 92"/>
                  <a:gd name="T9" fmla="*/ 0 h 81"/>
                  <a:gd name="T10" fmla="*/ 0 w 92"/>
                  <a:gd name="T11" fmla="*/ 1761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81"/>
                  <a:gd name="T20" fmla="*/ 92 w 92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81">
                    <a:moveTo>
                      <a:pt x="0" y="81"/>
                    </a:moveTo>
                    <a:cubicBezTo>
                      <a:pt x="52" y="81"/>
                      <a:pt x="52" y="81"/>
                      <a:pt x="52" y="81"/>
                    </a:cubicBezTo>
                    <a:cubicBezTo>
                      <a:pt x="74" y="81"/>
                      <a:pt x="92" y="63"/>
                      <a:pt x="92" y="40"/>
                    </a:cubicBezTo>
                    <a:cubicBezTo>
                      <a:pt x="92" y="18"/>
                      <a:pt x="74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63" name="Rectangle 71">
                <a:extLst>
                  <a:ext uri="{FF2B5EF4-FFF2-40B4-BE49-F238E27FC236}">
                    <a16:creationId xmlns:a16="http://schemas.microsoft.com/office/drawing/2014/main" id="{ECBA4D0E-52EF-4D5B-A48F-F1FEC98DE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3" y="2662"/>
                <a:ext cx="363" cy="540"/>
              </a:xfrm>
              <a:prstGeom prst="rect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50264" name="Freeform 72">
                <a:extLst>
                  <a:ext uri="{FF2B5EF4-FFF2-40B4-BE49-F238E27FC236}">
                    <a16:creationId xmlns:a16="http://schemas.microsoft.com/office/drawing/2014/main" id="{0843A27A-D2DA-41E7-83B5-256130AD1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7" y="3124"/>
                <a:ext cx="227" cy="67"/>
              </a:xfrm>
              <a:custGeom>
                <a:avLst/>
                <a:gdLst>
                  <a:gd name="T0" fmla="*/ 244 w 219"/>
                  <a:gd name="T1" fmla="*/ 76 h 63"/>
                  <a:gd name="T2" fmla="*/ 209 w 219"/>
                  <a:gd name="T3" fmla="*/ 76 h 63"/>
                  <a:gd name="T4" fmla="*/ 209 w 219"/>
                  <a:gd name="T5" fmla="*/ 0 h 63"/>
                  <a:gd name="T6" fmla="*/ 175 w 219"/>
                  <a:gd name="T7" fmla="*/ 0 h 63"/>
                  <a:gd name="T8" fmla="*/ 175 w 219"/>
                  <a:gd name="T9" fmla="*/ 76 h 63"/>
                  <a:gd name="T10" fmla="*/ 140 w 219"/>
                  <a:gd name="T11" fmla="*/ 76 h 63"/>
                  <a:gd name="T12" fmla="*/ 140 w 219"/>
                  <a:gd name="T13" fmla="*/ 0 h 63"/>
                  <a:gd name="T14" fmla="*/ 105 w 219"/>
                  <a:gd name="T15" fmla="*/ 0 h 63"/>
                  <a:gd name="T16" fmla="*/ 105 w 219"/>
                  <a:gd name="T17" fmla="*/ 76 h 63"/>
                  <a:gd name="T18" fmla="*/ 68 w 219"/>
                  <a:gd name="T19" fmla="*/ 76 h 63"/>
                  <a:gd name="T20" fmla="*/ 68 w 219"/>
                  <a:gd name="T21" fmla="*/ 0 h 63"/>
                  <a:gd name="T22" fmla="*/ 34 w 219"/>
                  <a:gd name="T23" fmla="*/ 0 h 63"/>
                  <a:gd name="T24" fmla="*/ 34 w 219"/>
                  <a:gd name="T25" fmla="*/ 76 h 63"/>
                  <a:gd name="T26" fmla="*/ 0 w 219"/>
                  <a:gd name="T27" fmla="*/ 76 h 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19"/>
                  <a:gd name="T43" fmla="*/ 0 h 63"/>
                  <a:gd name="T44" fmla="*/ 219 w 219"/>
                  <a:gd name="T45" fmla="*/ 63 h 6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9" h="63">
                    <a:moveTo>
                      <a:pt x="219" y="63"/>
                    </a:moveTo>
                    <a:lnTo>
                      <a:pt x="188" y="63"/>
                    </a:lnTo>
                    <a:lnTo>
                      <a:pt x="188" y="0"/>
                    </a:lnTo>
                    <a:lnTo>
                      <a:pt x="157" y="0"/>
                    </a:lnTo>
                    <a:lnTo>
                      <a:pt x="157" y="63"/>
                    </a:lnTo>
                    <a:lnTo>
                      <a:pt x="125" y="63"/>
                    </a:lnTo>
                    <a:lnTo>
                      <a:pt x="125" y="0"/>
                    </a:lnTo>
                    <a:lnTo>
                      <a:pt x="94" y="0"/>
                    </a:lnTo>
                    <a:lnTo>
                      <a:pt x="94" y="63"/>
                    </a:lnTo>
                    <a:lnTo>
                      <a:pt x="62" y="63"/>
                    </a:lnTo>
                    <a:lnTo>
                      <a:pt x="62" y="0"/>
                    </a:lnTo>
                    <a:lnTo>
                      <a:pt x="31" y="0"/>
                    </a:lnTo>
                    <a:lnTo>
                      <a:pt x="31" y="63"/>
                    </a:lnTo>
                    <a:lnTo>
                      <a:pt x="0" y="63"/>
                    </a:lnTo>
                  </a:path>
                </a:pathLst>
              </a:cu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65" name="Rectangle 73">
                <a:extLst>
                  <a:ext uri="{FF2B5EF4-FFF2-40B4-BE49-F238E27FC236}">
                    <a16:creationId xmlns:a16="http://schemas.microsoft.com/office/drawing/2014/main" id="{E9FFB543-B3C9-40E9-9244-13BD06A49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014"/>
                <a:ext cx="9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000">
                    <a:solidFill>
                      <a:srgbClr val="000000"/>
                    </a:solidFill>
                    <a:latin typeface="Myriad Roman" charset="0"/>
                  </a:rPr>
                  <a:t>Clk</a:t>
                </a:r>
                <a:endParaRPr lang="en-US" altLang="pt-BR"/>
              </a:p>
            </p:txBody>
          </p:sp>
          <p:sp>
            <p:nvSpPr>
              <p:cNvPr id="50266" name="Rectangle 74">
                <a:extLst>
                  <a:ext uri="{FF2B5EF4-FFF2-40B4-BE49-F238E27FC236}">
                    <a16:creationId xmlns:a16="http://schemas.microsoft.com/office/drawing/2014/main" id="{1C11DD47-D21A-4637-9C4B-F6737FBD1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2635"/>
                <a:ext cx="4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000">
                    <a:solidFill>
                      <a:srgbClr val="000000"/>
                    </a:solidFill>
                    <a:latin typeface="Myriad Roman" charset="0"/>
                  </a:rPr>
                  <a:t>C</a:t>
                </a:r>
                <a:endParaRPr lang="en-US" altLang="pt-BR"/>
              </a:p>
            </p:txBody>
          </p:sp>
          <p:sp>
            <p:nvSpPr>
              <p:cNvPr id="50267" name="Rectangle 75">
                <a:extLst>
                  <a:ext uri="{FF2B5EF4-FFF2-40B4-BE49-F238E27FC236}">
                    <a16:creationId xmlns:a16="http://schemas.microsoft.com/office/drawing/2014/main" id="{E49CFEC8-5730-41FB-BDD9-337A6C78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8" y="2635"/>
                <a:ext cx="75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000">
                    <a:solidFill>
                      <a:srgbClr val="000000"/>
                    </a:solidFill>
                    <a:latin typeface="Myriad Roman" charset="0"/>
                  </a:rPr>
                  <a:t>all</a:t>
                </a:r>
                <a:endParaRPr lang="en-US" altLang="pt-BR"/>
              </a:p>
            </p:txBody>
          </p:sp>
          <p:sp>
            <p:nvSpPr>
              <p:cNvPr id="50268" name="Rectangle 76">
                <a:extLst>
                  <a:ext uri="{FF2B5EF4-FFF2-40B4-BE49-F238E27FC236}">
                    <a16:creationId xmlns:a16="http://schemas.microsoft.com/office/drawing/2014/main" id="{3CFA38FD-C984-472E-9665-FB2C8EAB9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2734"/>
                <a:ext cx="1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000">
                    <a:solidFill>
                      <a:srgbClr val="000000"/>
                    </a:solidFill>
                    <a:latin typeface="Myriad Roman" charset="0"/>
                  </a:rPr>
                  <a:t>but</a:t>
                </a:r>
                <a:endParaRPr lang="en-US" altLang="pt-BR"/>
              </a:p>
            </p:txBody>
          </p:sp>
          <p:sp>
            <p:nvSpPr>
              <p:cNvPr id="50269" name="Rectangle 77">
                <a:extLst>
                  <a:ext uri="{FF2B5EF4-FFF2-40B4-BE49-F238E27FC236}">
                    <a16:creationId xmlns:a16="http://schemas.microsoft.com/office/drawing/2014/main" id="{184DEE8B-E150-4D99-A39A-2D310F701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2734"/>
                <a:ext cx="27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000">
                    <a:solidFill>
                      <a:srgbClr val="000000"/>
                    </a:solidFill>
                    <a:latin typeface="Myriad Roman" charset="0"/>
                  </a:rPr>
                  <a:t>t</a:t>
                </a:r>
                <a:endParaRPr lang="en-US" altLang="pt-BR"/>
              </a:p>
            </p:txBody>
          </p:sp>
          <p:sp>
            <p:nvSpPr>
              <p:cNvPr id="50270" name="Rectangle 78">
                <a:extLst>
                  <a:ext uri="{FF2B5EF4-FFF2-40B4-BE49-F238E27FC236}">
                    <a16:creationId xmlns:a16="http://schemas.microsoft.com/office/drawing/2014/main" id="{98EA7538-B760-479A-8B0C-F0185936F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" y="2734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000">
                    <a:solidFill>
                      <a:srgbClr val="000000"/>
                    </a:solidFill>
                    <a:latin typeface="Myriad Roman" charset="0"/>
                  </a:rPr>
                  <a:t>on</a:t>
                </a:r>
                <a:endParaRPr lang="en-US" altLang="pt-BR"/>
              </a:p>
            </p:txBody>
          </p:sp>
          <p:sp>
            <p:nvSpPr>
              <p:cNvPr id="50271" name="Rectangle 79">
                <a:extLst>
                  <a:ext uri="{FF2B5EF4-FFF2-40B4-BE49-F238E27FC236}">
                    <a16:creationId xmlns:a16="http://schemas.microsoft.com/office/drawing/2014/main" id="{A8E0BF35-3045-4627-A7A2-52F285A52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865"/>
                <a:ext cx="4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100">
                    <a:solidFill>
                      <a:srgbClr val="000000"/>
                    </a:solidFill>
                    <a:latin typeface="Myriad Roman" charset="0"/>
                  </a:rPr>
                  <a:t>C</a:t>
                </a:r>
                <a:endParaRPr lang="en-US" altLang="pt-BR"/>
              </a:p>
            </p:txBody>
          </p:sp>
          <p:sp>
            <p:nvSpPr>
              <p:cNvPr id="50272" name="Rectangle 80">
                <a:extLst>
                  <a:ext uri="{FF2B5EF4-FFF2-40B4-BE49-F238E27FC236}">
                    <a16:creationId xmlns:a16="http://schemas.microsoft.com/office/drawing/2014/main" id="{8A3CB0E1-BAC3-4CA4-9EB1-2B950E26E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865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100">
                    <a:solidFill>
                      <a:srgbClr val="000000"/>
                    </a:solidFill>
                    <a:latin typeface="Myriad Roman" charset="0"/>
                  </a:rPr>
                  <a:t>an</a:t>
                </a:r>
                <a:endParaRPr lang="en-US" altLang="pt-BR"/>
              </a:p>
            </p:txBody>
          </p:sp>
          <p:sp>
            <p:nvSpPr>
              <p:cNvPr id="50273" name="Rectangle 81">
                <a:extLst>
                  <a:ext uri="{FF2B5EF4-FFF2-40B4-BE49-F238E27FC236}">
                    <a16:creationId xmlns:a16="http://schemas.microsoft.com/office/drawing/2014/main" id="{469E43CF-EE4A-4278-9C4B-48AFA8509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8" y="2865"/>
                <a:ext cx="3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100">
                    <a:solidFill>
                      <a:srgbClr val="000000"/>
                    </a:solidFill>
                    <a:latin typeface="Myriad Roman" charset="0"/>
                  </a:rPr>
                  <a:t>c</a:t>
                </a:r>
                <a:endParaRPr lang="en-US" altLang="pt-BR"/>
              </a:p>
            </p:txBody>
          </p:sp>
          <p:sp>
            <p:nvSpPr>
              <p:cNvPr id="50274" name="Rectangle 82">
                <a:extLst>
                  <a:ext uri="{FF2B5EF4-FFF2-40B4-BE49-F238E27FC236}">
                    <a16:creationId xmlns:a16="http://schemas.microsoft.com/office/drawing/2014/main" id="{9788B1BA-BB01-4D2A-B93C-10F19176C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" y="2865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100">
                    <a:solidFill>
                      <a:srgbClr val="000000"/>
                    </a:solidFill>
                    <a:latin typeface="Myriad Roman" charset="0"/>
                  </a:rPr>
                  <a:t>el</a:t>
                </a:r>
                <a:endParaRPr lang="en-US" altLang="pt-BR"/>
              </a:p>
            </p:txBody>
          </p:sp>
          <p:sp>
            <p:nvSpPr>
              <p:cNvPr id="50275" name="Rectangle 83">
                <a:extLst>
                  <a:ext uri="{FF2B5EF4-FFF2-40B4-BE49-F238E27FC236}">
                    <a16:creationId xmlns:a16="http://schemas.microsoft.com/office/drawing/2014/main" id="{D214525B-6C1D-45A8-A8E3-688D7FB90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2967"/>
                <a:ext cx="1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000">
                    <a:solidFill>
                      <a:srgbClr val="000000"/>
                    </a:solidFill>
                    <a:latin typeface="Myriad Roman" charset="0"/>
                  </a:rPr>
                  <a:t>but</a:t>
                </a:r>
                <a:endParaRPr lang="en-US" altLang="pt-BR"/>
              </a:p>
            </p:txBody>
          </p:sp>
          <p:sp>
            <p:nvSpPr>
              <p:cNvPr id="50276" name="Rectangle 84">
                <a:extLst>
                  <a:ext uri="{FF2B5EF4-FFF2-40B4-BE49-F238E27FC236}">
                    <a16:creationId xmlns:a16="http://schemas.microsoft.com/office/drawing/2014/main" id="{B5FCB108-9B09-44CE-BFD3-A2F86F350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2967"/>
                <a:ext cx="27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000">
                    <a:solidFill>
                      <a:srgbClr val="000000"/>
                    </a:solidFill>
                    <a:latin typeface="Myriad Roman" charset="0"/>
                  </a:rPr>
                  <a:t>t</a:t>
                </a:r>
                <a:endParaRPr lang="en-US" altLang="pt-BR"/>
              </a:p>
            </p:txBody>
          </p:sp>
          <p:sp>
            <p:nvSpPr>
              <p:cNvPr id="50277" name="Rectangle 85">
                <a:extLst>
                  <a:ext uri="{FF2B5EF4-FFF2-40B4-BE49-F238E27FC236}">
                    <a16:creationId xmlns:a16="http://schemas.microsoft.com/office/drawing/2014/main" id="{59205370-EF0D-4399-A854-627A6FF11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" y="2967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000">
                    <a:solidFill>
                      <a:srgbClr val="000000"/>
                    </a:solidFill>
                    <a:latin typeface="Myriad Roman" charset="0"/>
                  </a:rPr>
                  <a:t>on</a:t>
                </a:r>
                <a:endParaRPr lang="en-US" altLang="pt-BR"/>
              </a:p>
            </p:txBody>
          </p:sp>
          <p:sp>
            <p:nvSpPr>
              <p:cNvPr id="50278" name="Rectangle 90">
                <a:extLst>
                  <a:ext uri="{FF2B5EF4-FFF2-40B4-BE49-F238E27FC236}">
                    <a16:creationId xmlns:a16="http://schemas.microsoft.com/office/drawing/2014/main" id="{E493CFF2-84FE-4A2B-937C-65B98249A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5" y="2940"/>
                <a:ext cx="239" cy="256"/>
              </a:xfrm>
              <a:prstGeom prst="rect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50279" name="Oval 91">
                <a:extLst>
                  <a:ext uri="{FF2B5EF4-FFF2-40B4-BE49-F238E27FC236}">
                    <a16:creationId xmlns:a16="http://schemas.microsoft.com/office/drawing/2014/main" id="{0AC6738E-DFDF-4B27-91D6-6F069DC19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9" y="2990"/>
                <a:ext cx="151" cy="153"/>
              </a:xfrm>
              <a:prstGeom prst="ellipse">
                <a:avLst/>
              </a:prstGeom>
              <a:solidFill>
                <a:srgbClr val="7BA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50280" name="Rectangle 92">
                <a:extLst>
                  <a:ext uri="{FF2B5EF4-FFF2-40B4-BE49-F238E27FC236}">
                    <a16:creationId xmlns:a16="http://schemas.microsoft.com/office/drawing/2014/main" id="{85207FFA-3F47-4986-8B80-B0C8179C0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2924"/>
                <a:ext cx="181" cy="100"/>
              </a:xfrm>
              <a:prstGeom prst="rect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50281" name="Rectangle 93">
                <a:extLst>
                  <a:ext uri="{FF2B5EF4-FFF2-40B4-BE49-F238E27FC236}">
                    <a16:creationId xmlns:a16="http://schemas.microsoft.com/office/drawing/2014/main" id="{9B23F73A-7C01-4323-9B55-9C682B81D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2874"/>
                <a:ext cx="98" cy="50"/>
              </a:xfrm>
              <a:prstGeom prst="rect">
                <a:avLst/>
              </a:prstGeom>
              <a:solidFill>
                <a:srgbClr val="0078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50282" name="Rectangle 94">
                <a:extLst>
                  <a:ext uri="{FF2B5EF4-FFF2-40B4-BE49-F238E27FC236}">
                    <a16:creationId xmlns:a16="http://schemas.microsoft.com/office/drawing/2014/main" id="{8B783015-F4CE-44A9-A4C0-8162353C3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2689"/>
                <a:ext cx="181" cy="100"/>
              </a:xfrm>
              <a:prstGeom prst="rect">
                <a:avLst/>
              </a:prstGeom>
              <a:noFill/>
              <a:ln w="1270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50283" name="Rectangle 95">
                <a:extLst>
                  <a:ext uri="{FF2B5EF4-FFF2-40B4-BE49-F238E27FC236}">
                    <a16:creationId xmlns:a16="http://schemas.microsoft.com/office/drawing/2014/main" id="{98D1BFFC-6528-4D8D-ABC8-477C7FD5E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2639"/>
                <a:ext cx="98" cy="50"/>
              </a:xfrm>
              <a:prstGeom prst="rect">
                <a:avLst/>
              </a:prstGeom>
              <a:solidFill>
                <a:srgbClr val="0078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50284" name="Rectangle 108">
                <a:extLst>
                  <a:ext uri="{FF2B5EF4-FFF2-40B4-BE49-F238E27FC236}">
                    <a16:creationId xmlns:a16="http://schemas.microsoft.com/office/drawing/2014/main" id="{92D9B08E-BB46-44C0-9127-B607B436F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7" y="2688"/>
                <a:ext cx="17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Blue</a:t>
                </a:r>
              </a:p>
              <a:p>
                <a:pPr algn="ct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light</a:t>
                </a:r>
                <a:endParaRPr lang="en-US" altLang="pt-BR" sz="2800"/>
              </a:p>
            </p:txBody>
          </p:sp>
        </p:grpSp>
        <p:sp>
          <p:nvSpPr>
            <p:cNvPr id="50242" name="Text Box 111">
              <a:extLst>
                <a:ext uri="{FF2B5EF4-FFF2-40B4-BE49-F238E27FC236}">
                  <a16:creationId xmlns:a16="http://schemas.microsoft.com/office/drawing/2014/main" id="{F582B90C-0836-4648-BBAB-724B8B62F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631"/>
              <a:ext cx="3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/>
                <a:t>Call</a:t>
              </a:r>
            </a:p>
          </p:txBody>
        </p:sp>
        <p:sp>
          <p:nvSpPr>
            <p:cNvPr id="50243" name="Text Box 112">
              <a:extLst>
                <a:ext uri="{FF2B5EF4-FFF2-40B4-BE49-F238E27FC236}">
                  <a16:creationId xmlns:a16="http://schemas.microsoft.com/office/drawing/2014/main" id="{99CA21C5-FD5C-42C3-A2E9-87125FEB3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7" y="2871"/>
              <a:ext cx="4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/>
                <a:t>Cancel</a:t>
              </a:r>
            </a:p>
          </p:txBody>
        </p:sp>
        <p:sp>
          <p:nvSpPr>
            <p:cNvPr id="50244" name="Text Box 113">
              <a:extLst>
                <a:ext uri="{FF2B5EF4-FFF2-40B4-BE49-F238E27FC236}">
                  <a16:creationId xmlns:a16="http://schemas.microsoft.com/office/drawing/2014/main" id="{0EEBE829-EA8A-4C61-8F35-A821A3D6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2" y="3063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400"/>
                <a:t>Q</a:t>
              </a:r>
            </a:p>
          </p:txBody>
        </p:sp>
      </p:grpSp>
      <p:grpSp>
        <p:nvGrpSpPr>
          <p:cNvPr id="50192" name="Group 202">
            <a:extLst>
              <a:ext uri="{FF2B5EF4-FFF2-40B4-BE49-F238E27FC236}">
                <a16:creationId xmlns:a16="http://schemas.microsoft.com/office/drawing/2014/main" id="{1F689661-C6F8-4A92-BC78-5437A6174045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534369"/>
            <a:ext cx="3200400" cy="1387475"/>
            <a:chOff x="3637" y="1042"/>
            <a:chExt cx="1837" cy="600"/>
          </a:xfrm>
        </p:grpSpPr>
        <p:sp>
          <p:nvSpPr>
            <p:cNvPr id="50198" name="Line 159">
              <a:extLst>
                <a:ext uri="{FF2B5EF4-FFF2-40B4-BE49-F238E27FC236}">
                  <a16:creationId xmlns:a16="http://schemas.microsoft.com/office/drawing/2014/main" id="{635E7076-8B67-4695-9EEC-8CCD5FD8A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194"/>
              <a:ext cx="22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199" name="Freeform 160">
              <a:extLst>
                <a:ext uri="{FF2B5EF4-FFF2-40B4-BE49-F238E27FC236}">
                  <a16:creationId xmlns:a16="http://schemas.microsoft.com/office/drawing/2014/main" id="{9EA30A6C-F869-4F3D-9517-329A976BB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" y="1427"/>
              <a:ext cx="954" cy="154"/>
            </a:xfrm>
            <a:custGeom>
              <a:avLst/>
              <a:gdLst>
                <a:gd name="T0" fmla="*/ 89 w 954"/>
                <a:gd name="T1" fmla="*/ 15 h 154"/>
                <a:gd name="T2" fmla="*/ 0 w 954"/>
                <a:gd name="T3" fmla="*/ 15 h 154"/>
                <a:gd name="T4" fmla="*/ 0 w 954"/>
                <a:gd name="T5" fmla="*/ 154 h 154"/>
                <a:gd name="T6" fmla="*/ 954 w 954"/>
                <a:gd name="T7" fmla="*/ 154 h 154"/>
                <a:gd name="T8" fmla="*/ 954 w 954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4"/>
                <a:gd name="T16" fmla="*/ 0 h 154"/>
                <a:gd name="T17" fmla="*/ 954 w 954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4" h="154">
                  <a:moveTo>
                    <a:pt x="89" y="15"/>
                  </a:moveTo>
                  <a:lnTo>
                    <a:pt x="0" y="15"/>
                  </a:lnTo>
                  <a:lnTo>
                    <a:pt x="0" y="154"/>
                  </a:lnTo>
                  <a:lnTo>
                    <a:pt x="954" y="154"/>
                  </a:lnTo>
                  <a:lnTo>
                    <a:pt x="95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00" name="Oval 161">
              <a:extLst>
                <a:ext uri="{FF2B5EF4-FFF2-40B4-BE49-F238E27FC236}">
                  <a16:creationId xmlns:a16="http://schemas.microsoft.com/office/drawing/2014/main" id="{C0C8880A-1DB2-4BDF-84EA-BE061931B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1411"/>
              <a:ext cx="28" cy="28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01" name="Oval 162">
              <a:extLst>
                <a:ext uri="{FF2B5EF4-FFF2-40B4-BE49-F238E27FC236}">
                  <a16:creationId xmlns:a16="http://schemas.microsoft.com/office/drawing/2014/main" id="{EF5AA0DE-6263-4F99-8843-A599ED535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1333"/>
              <a:ext cx="28" cy="26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02" name="Oval 163">
              <a:extLst>
                <a:ext uri="{FF2B5EF4-FFF2-40B4-BE49-F238E27FC236}">
                  <a16:creationId xmlns:a16="http://schemas.microsoft.com/office/drawing/2014/main" id="{3AE4364F-AD4C-43D8-8943-BCF8A2791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1182"/>
              <a:ext cx="26" cy="26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03" name="Rectangle 164">
              <a:extLst>
                <a:ext uri="{FF2B5EF4-FFF2-40B4-BE49-F238E27FC236}">
                  <a16:creationId xmlns:a16="http://schemas.microsoft.com/office/drawing/2014/main" id="{9017A736-CFFE-4457-BFE4-BAEA812AC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1152"/>
              <a:ext cx="4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900">
                  <a:solidFill>
                    <a:srgbClr val="000000"/>
                  </a:solidFill>
                  <a:latin typeface="Helvetica" panose="020B0604020202020204" pitchFamily="34" charset="0"/>
                </a:rPr>
                <a:t>D</a:t>
              </a:r>
              <a:endParaRPr lang="en-US" altLang="pt-BR"/>
            </a:p>
          </p:txBody>
        </p:sp>
        <p:sp>
          <p:nvSpPr>
            <p:cNvPr id="50204" name="Rectangle 165">
              <a:extLst>
                <a:ext uri="{FF2B5EF4-FFF2-40B4-BE49-F238E27FC236}">
                  <a16:creationId xmlns:a16="http://schemas.microsoft.com/office/drawing/2014/main" id="{FE0A8B09-9C25-4523-A545-7FCBB1D73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1152"/>
              <a:ext cx="52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900">
                  <a:solidFill>
                    <a:srgbClr val="000000"/>
                  </a:solidFill>
                  <a:latin typeface="Helvetica" panose="020B0604020202020204" pitchFamily="34" charset="0"/>
                </a:rPr>
                <a:t>Q</a:t>
              </a:r>
              <a:endParaRPr lang="en-US" altLang="pt-BR"/>
            </a:p>
          </p:txBody>
        </p:sp>
        <p:sp>
          <p:nvSpPr>
            <p:cNvPr id="50205" name="Rectangle 166">
              <a:extLst>
                <a:ext uri="{FF2B5EF4-FFF2-40B4-BE49-F238E27FC236}">
                  <a16:creationId xmlns:a16="http://schemas.microsoft.com/office/drawing/2014/main" id="{571BA7D9-DDC7-4661-BDD8-22AB94AB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1145"/>
              <a:ext cx="17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900">
                  <a:solidFill>
                    <a:srgbClr val="000000"/>
                  </a:solidFill>
                  <a:latin typeface="Symbol" panose="05050102010706020507" pitchFamily="18" charset="2"/>
                </a:rPr>
                <a:t>¢</a:t>
              </a:r>
              <a:endParaRPr lang="en-US" altLang="pt-BR"/>
            </a:p>
          </p:txBody>
        </p:sp>
        <p:sp>
          <p:nvSpPr>
            <p:cNvPr id="50206" name="Rectangle 167">
              <a:extLst>
                <a:ext uri="{FF2B5EF4-FFF2-40B4-BE49-F238E27FC236}">
                  <a16:creationId xmlns:a16="http://schemas.microsoft.com/office/drawing/2014/main" id="{EA6615EA-B247-45AE-9EF4-38EECAF5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" y="1381"/>
              <a:ext cx="52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900">
                  <a:solidFill>
                    <a:srgbClr val="000000"/>
                  </a:solidFill>
                  <a:latin typeface="Helvetica" panose="020B0604020202020204" pitchFamily="34" charset="0"/>
                </a:rPr>
                <a:t>Q</a:t>
              </a:r>
              <a:endParaRPr lang="en-US" altLang="pt-BR"/>
            </a:p>
          </p:txBody>
        </p:sp>
        <p:sp>
          <p:nvSpPr>
            <p:cNvPr id="50207" name="Line 168">
              <a:extLst>
                <a:ext uri="{FF2B5EF4-FFF2-40B4-BE49-F238E27FC236}">
                  <a16:creationId xmlns:a16="http://schemas.microsoft.com/office/drawing/2014/main" id="{779A358D-69C1-4F8A-9151-7B4493CFC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1" y="1425"/>
              <a:ext cx="5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08" name="Freeform 169">
              <a:extLst>
                <a:ext uri="{FF2B5EF4-FFF2-40B4-BE49-F238E27FC236}">
                  <a16:creationId xmlns:a16="http://schemas.microsoft.com/office/drawing/2014/main" id="{7CAF0A9F-013E-494F-AED4-0FE629CA7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" y="1385"/>
              <a:ext cx="78" cy="78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40 h 78"/>
                <a:gd name="T4" fmla="*/ 0 w 78"/>
                <a:gd name="T5" fmla="*/ 0 h 78"/>
                <a:gd name="T6" fmla="*/ 0 60000 65536"/>
                <a:gd name="T7" fmla="*/ 0 60000 65536"/>
                <a:gd name="T8" fmla="*/ 0 60000 65536"/>
                <a:gd name="T9" fmla="*/ 0 w 78"/>
                <a:gd name="T10" fmla="*/ 0 h 78"/>
                <a:gd name="T11" fmla="*/ 78 w 78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78">
                  <a:moveTo>
                    <a:pt x="0" y="78"/>
                  </a:moveTo>
                  <a:lnTo>
                    <a:pt x="78" y="4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09" name="Rectangle 170">
              <a:extLst>
                <a:ext uri="{FF2B5EF4-FFF2-40B4-BE49-F238E27FC236}">
                  <a16:creationId xmlns:a16="http://schemas.microsoft.com/office/drawing/2014/main" id="{F76454D7-A057-4A88-83C9-E017D30EC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1042"/>
              <a:ext cx="1032" cy="600"/>
            </a:xfrm>
            <a:prstGeom prst="rect">
              <a:avLst/>
            </a:prstGeom>
            <a:noFill/>
            <a:ln w="111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10" name="Line 171">
              <a:extLst>
                <a:ext uri="{FF2B5EF4-FFF2-40B4-BE49-F238E27FC236}">
                  <a16:creationId xmlns:a16="http://schemas.microsoft.com/office/drawing/2014/main" id="{DEBDDE6D-92B1-41C8-B1B9-9BAB07960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1347"/>
              <a:ext cx="20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11" name="Line 172">
              <a:extLst>
                <a:ext uri="{FF2B5EF4-FFF2-40B4-BE49-F238E27FC236}">
                  <a16:creationId xmlns:a16="http://schemas.microsoft.com/office/drawing/2014/main" id="{285A80EB-9FA6-4643-919C-8B5250165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1144"/>
              <a:ext cx="2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12" name="Line 173">
              <a:extLst>
                <a:ext uri="{FF2B5EF4-FFF2-40B4-BE49-F238E27FC236}">
                  <a16:creationId xmlns:a16="http://schemas.microsoft.com/office/drawing/2014/main" id="{E8A28559-B613-42E6-AE37-5A7EC0F0E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0" y="1194"/>
              <a:ext cx="7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13" name="Line 174">
              <a:extLst>
                <a:ext uri="{FF2B5EF4-FFF2-40B4-BE49-F238E27FC236}">
                  <a16:creationId xmlns:a16="http://schemas.microsoft.com/office/drawing/2014/main" id="{14087723-3BFA-4B17-AC88-031FD3C40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7" y="1425"/>
              <a:ext cx="13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14" name="Rectangle 175">
              <a:extLst>
                <a:ext uri="{FF2B5EF4-FFF2-40B4-BE49-F238E27FC236}">
                  <a16:creationId xmlns:a16="http://schemas.microsoft.com/office/drawing/2014/main" id="{85A13C76-697A-4F80-AFB4-5AA383EC1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" y="1080"/>
              <a:ext cx="317" cy="458"/>
            </a:xfrm>
            <a:prstGeom prst="rect">
              <a:avLst/>
            </a:prstGeom>
            <a:noFill/>
            <a:ln w="111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15" name="Freeform 176">
              <a:extLst>
                <a:ext uri="{FF2B5EF4-FFF2-40B4-BE49-F238E27FC236}">
                  <a16:creationId xmlns:a16="http://schemas.microsoft.com/office/drawing/2014/main" id="{309683D1-84FB-4730-82C2-1B3574B3C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3" y="1472"/>
              <a:ext cx="198" cy="57"/>
            </a:xfrm>
            <a:custGeom>
              <a:avLst/>
              <a:gdLst>
                <a:gd name="T0" fmla="*/ 198 w 198"/>
                <a:gd name="T1" fmla="*/ 57 h 57"/>
                <a:gd name="T2" fmla="*/ 170 w 198"/>
                <a:gd name="T3" fmla="*/ 57 h 57"/>
                <a:gd name="T4" fmla="*/ 170 w 198"/>
                <a:gd name="T5" fmla="*/ 0 h 57"/>
                <a:gd name="T6" fmla="*/ 142 w 198"/>
                <a:gd name="T7" fmla="*/ 0 h 57"/>
                <a:gd name="T8" fmla="*/ 142 w 198"/>
                <a:gd name="T9" fmla="*/ 57 h 57"/>
                <a:gd name="T10" fmla="*/ 113 w 198"/>
                <a:gd name="T11" fmla="*/ 57 h 57"/>
                <a:gd name="T12" fmla="*/ 113 w 198"/>
                <a:gd name="T13" fmla="*/ 0 h 57"/>
                <a:gd name="T14" fmla="*/ 85 w 198"/>
                <a:gd name="T15" fmla="*/ 0 h 57"/>
                <a:gd name="T16" fmla="*/ 85 w 198"/>
                <a:gd name="T17" fmla="*/ 57 h 57"/>
                <a:gd name="T18" fmla="*/ 57 w 198"/>
                <a:gd name="T19" fmla="*/ 57 h 57"/>
                <a:gd name="T20" fmla="*/ 57 w 198"/>
                <a:gd name="T21" fmla="*/ 0 h 57"/>
                <a:gd name="T22" fmla="*/ 28 w 198"/>
                <a:gd name="T23" fmla="*/ 0 h 57"/>
                <a:gd name="T24" fmla="*/ 28 w 198"/>
                <a:gd name="T25" fmla="*/ 57 h 57"/>
                <a:gd name="T26" fmla="*/ 0 w 198"/>
                <a:gd name="T27" fmla="*/ 57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8"/>
                <a:gd name="T43" fmla="*/ 0 h 57"/>
                <a:gd name="T44" fmla="*/ 198 w 198"/>
                <a:gd name="T45" fmla="*/ 57 h 5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8" h="57">
                  <a:moveTo>
                    <a:pt x="198" y="57"/>
                  </a:moveTo>
                  <a:lnTo>
                    <a:pt x="170" y="57"/>
                  </a:lnTo>
                  <a:lnTo>
                    <a:pt x="170" y="0"/>
                  </a:lnTo>
                  <a:lnTo>
                    <a:pt x="142" y="0"/>
                  </a:lnTo>
                  <a:lnTo>
                    <a:pt x="142" y="57"/>
                  </a:lnTo>
                  <a:lnTo>
                    <a:pt x="113" y="57"/>
                  </a:lnTo>
                  <a:lnTo>
                    <a:pt x="113" y="0"/>
                  </a:lnTo>
                  <a:lnTo>
                    <a:pt x="85" y="0"/>
                  </a:lnTo>
                  <a:lnTo>
                    <a:pt x="85" y="57"/>
                  </a:lnTo>
                  <a:lnTo>
                    <a:pt x="57" y="57"/>
                  </a:lnTo>
                  <a:lnTo>
                    <a:pt x="57" y="0"/>
                  </a:lnTo>
                  <a:lnTo>
                    <a:pt x="28" y="0"/>
                  </a:lnTo>
                  <a:lnTo>
                    <a:pt x="28" y="57"/>
                  </a:lnTo>
                  <a:lnTo>
                    <a:pt x="0" y="57"/>
                  </a:lnTo>
                </a:path>
              </a:pathLst>
            </a:custGeom>
            <a:noFill/>
            <a:ln w="111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16" name="Rectangle 177">
              <a:extLst>
                <a:ext uri="{FF2B5EF4-FFF2-40B4-BE49-F238E27FC236}">
                  <a16:creationId xmlns:a16="http://schemas.microsoft.com/office/drawing/2014/main" id="{4499C6BD-446B-49AE-8A2D-75DBAACB6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377"/>
              <a:ext cx="96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900">
                  <a:solidFill>
                    <a:srgbClr val="000000"/>
                  </a:solidFill>
                  <a:latin typeface="Helvetica" panose="020B0604020202020204" pitchFamily="34" charset="0"/>
                </a:rPr>
                <a:t>Clk</a:t>
              </a:r>
              <a:endParaRPr lang="en-US" altLang="pt-BR"/>
            </a:p>
          </p:txBody>
        </p:sp>
        <p:sp>
          <p:nvSpPr>
            <p:cNvPr id="50217" name="Rectangle 178">
              <a:extLst>
                <a:ext uri="{FF2B5EF4-FFF2-40B4-BE49-F238E27FC236}">
                  <a16:creationId xmlns:a16="http://schemas.microsoft.com/office/drawing/2014/main" id="{8298172F-0B4F-4C00-805B-1730E4572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054"/>
              <a:ext cx="126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Helvetica" panose="020B0604020202020204" pitchFamily="34" charset="0"/>
                </a:rPr>
                <a:t>Call</a:t>
              </a:r>
              <a:endParaRPr lang="en-US" altLang="pt-BR"/>
            </a:p>
          </p:txBody>
        </p:sp>
        <p:sp>
          <p:nvSpPr>
            <p:cNvPr id="50218" name="Rectangle 179">
              <a:extLst>
                <a:ext uri="{FF2B5EF4-FFF2-40B4-BE49-F238E27FC236}">
                  <a16:creationId xmlns:a16="http://schemas.microsoft.com/office/drawing/2014/main" id="{8A66134F-9875-4D65-9DD8-B628CD68C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1139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Helvetica" panose="020B0604020202020204" pitchFamily="34" charset="0"/>
                </a:rPr>
                <a:t>b</a:t>
              </a:r>
              <a:endParaRPr lang="en-US" altLang="pt-BR"/>
            </a:p>
          </p:txBody>
        </p:sp>
        <p:sp>
          <p:nvSpPr>
            <p:cNvPr id="50219" name="Rectangle 180">
              <a:extLst>
                <a:ext uri="{FF2B5EF4-FFF2-40B4-BE49-F238E27FC236}">
                  <a16:creationId xmlns:a16="http://schemas.microsoft.com/office/drawing/2014/main" id="{62A88616-D996-46C8-995A-938458014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139"/>
              <a:ext cx="161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Helvetica" panose="020B0604020202020204" pitchFamily="34" charset="0"/>
                </a:rPr>
                <a:t>utton</a:t>
              </a:r>
              <a:endParaRPr lang="en-US" altLang="pt-BR"/>
            </a:p>
          </p:txBody>
        </p:sp>
        <p:sp>
          <p:nvSpPr>
            <p:cNvPr id="50220" name="Rectangle 181">
              <a:extLst>
                <a:ext uri="{FF2B5EF4-FFF2-40B4-BE49-F238E27FC236}">
                  <a16:creationId xmlns:a16="http://schemas.microsoft.com/office/drawing/2014/main" id="{AA71BA25-6419-414B-A3CD-1C218A0C2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251"/>
              <a:ext cx="206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900">
                  <a:solidFill>
                    <a:srgbClr val="000000"/>
                  </a:solidFill>
                  <a:latin typeface="Helvetica" panose="020B0604020202020204" pitchFamily="34" charset="0"/>
                </a:rPr>
                <a:t>Cancel</a:t>
              </a:r>
              <a:endParaRPr lang="en-US" altLang="pt-BR"/>
            </a:p>
          </p:txBody>
        </p:sp>
        <p:sp>
          <p:nvSpPr>
            <p:cNvPr id="50221" name="Rectangle 182">
              <a:extLst>
                <a:ext uri="{FF2B5EF4-FFF2-40B4-BE49-F238E27FC236}">
                  <a16:creationId xmlns:a16="http://schemas.microsoft.com/office/drawing/2014/main" id="{FD1A530D-82E4-48F5-987A-857298762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1336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Helvetica" panose="020B0604020202020204" pitchFamily="34" charset="0"/>
                </a:rPr>
                <a:t>b</a:t>
              </a:r>
              <a:endParaRPr lang="en-US" altLang="pt-BR"/>
            </a:p>
          </p:txBody>
        </p:sp>
        <p:sp>
          <p:nvSpPr>
            <p:cNvPr id="50222" name="Rectangle 183">
              <a:extLst>
                <a:ext uri="{FF2B5EF4-FFF2-40B4-BE49-F238E27FC236}">
                  <a16:creationId xmlns:a16="http://schemas.microsoft.com/office/drawing/2014/main" id="{49935E39-9CED-421D-8F2E-AC80254D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336"/>
              <a:ext cx="161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Helvetica" panose="020B0604020202020204" pitchFamily="34" charset="0"/>
                </a:rPr>
                <a:t>utton</a:t>
              </a:r>
              <a:endParaRPr lang="en-US" altLang="pt-BR"/>
            </a:p>
          </p:txBody>
        </p:sp>
        <p:sp>
          <p:nvSpPr>
            <p:cNvPr id="50223" name="Rectangle 184">
              <a:extLst>
                <a:ext uri="{FF2B5EF4-FFF2-40B4-BE49-F238E27FC236}">
                  <a16:creationId xmlns:a16="http://schemas.microsoft.com/office/drawing/2014/main" id="{3CB908D6-204F-4AD9-8523-24B71A347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1133"/>
              <a:ext cx="132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900">
                  <a:solidFill>
                    <a:srgbClr val="000000"/>
                  </a:solidFill>
                  <a:latin typeface="Helvetica" panose="020B0604020202020204" pitchFamily="34" charset="0"/>
                </a:rPr>
                <a:t>Blue</a:t>
              </a:r>
              <a:endParaRPr lang="en-US" altLang="pt-BR"/>
            </a:p>
          </p:txBody>
        </p:sp>
        <p:sp>
          <p:nvSpPr>
            <p:cNvPr id="50224" name="Rectangle 185">
              <a:extLst>
                <a:ext uri="{FF2B5EF4-FFF2-40B4-BE49-F238E27FC236}">
                  <a16:creationId xmlns:a16="http://schemas.microsoft.com/office/drawing/2014/main" id="{3E37D571-57CE-4F5E-A8AD-F03351EDE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1218"/>
              <a:ext cx="121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900">
                  <a:solidFill>
                    <a:srgbClr val="000000"/>
                  </a:solidFill>
                  <a:latin typeface="Helvetica" panose="020B0604020202020204" pitchFamily="34" charset="0"/>
                </a:rPr>
                <a:t>light</a:t>
              </a:r>
              <a:endParaRPr lang="en-US" altLang="pt-BR"/>
            </a:p>
          </p:txBody>
        </p:sp>
        <p:sp>
          <p:nvSpPr>
            <p:cNvPr id="50225" name="Rectangle 186">
              <a:extLst>
                <a:ext uri="{FF2B5EF4-FFF2-40B4-BE49-F238E27FC236}">
                  <a16:creationId xmlns:a16="http://schemas.microsoft.com/office/drawing/2014/main" id="{E3569F16-58F7-49C8-BFFD-D59B4EB7F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1316"/>
              <a:ext cx="208" cy="218"/>
            </a:xfrm>
            <a:prstGeom prst="rect">
              <a:avLst/>
            </a:prstGeom>
            <a:noFill/>
            <a:ln w="111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26" name="Oval 187">
              <a:extLst>
                <a:ext uri="{FF2B5EF4-FFF2-40B4-BE49-F238E27FC236}">
                  <a16:creationId xmlns:a16="http://schemas.microsoft.com/office/drawing/2014/main" id="{831A6D4F-83EA-41CD-9BB0-704CD4F9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" y="1359"/>
              <a:ext cx="133" cy="130"/>
            </a:xfrm>
            <a:prstGeom prst="ellipse">
              <a:avLst/>
            </a:prstGeom>
            <a:solidFill>
              <a:srgbClr val="7BA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27" name="Rectangle 188">
              <a:extLst>
                <a:ext uri="{FF2B5EF4-FFF2-40B4-BE49-F238E27FC236}">
                  <a16:creationId xmlns:a16="http://schemas.microsoft.com/office/drawing/2014/main" id="{5711A089-247D-4AE8-9471-A53DB8C6C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1302"/>
              <a:ext cx="158" cy="85"/>
            </a:xfrm>
            <a:prstGeom prst="rect">
              <a:avLst/>
            </a:prstGeom>
            <a:noFill/>
            <a:ln w="111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28" name="Rectangle 189">
              <a:extLst>
                <a:ext uri="{FF2B5EF4-FFF2-40B4-BE49-F238E27FC236}">
                  <a16:creationId xmlns:a16="http://schemas.microsoft.com/office/drawing/2014/main" id="{F16C5812-C9F3-488D-9730-CCEEEE131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1260"/>
              <a:ext cx="85" cy="42"/>
            </a:xfrm>
            <a:prstGeom prst="rect">
              <a:avLst/>
            </a:pr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29" name="Rectangle 190">
              <a:extLst>
                <a:ext uri="{FF2B5EF4-FFF2-40B4-BE49-F238E27FC236}">
                  <a16:creationId xmlns:a16="http://schemas.microsoft.com/office/drawing/2014/main" id="{F0271717-4325-4683-A45C-61FA4E2A5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1104"/>
              <a:ext cx="158" cy="85"/>
            </a:xfrm>
            <a:prstGeom prst="rect">
              <a:avLst/>
            </a:prstGeom>
            <a:noFill/>
            <a:ln w="11113">
              <a:solidFill>
                <a:srgbClr val="0079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30" name="Rectangle 191">
              <a:extLst>
                <a:ext uri="{FF2B5EF4-FFF2-40B4-BE49-F238E27FC236}">
                  <a16:creationId xmlns:a16="http://schemas.microsoft.com/office/drawing/2014/main" id="{3D27CFDD-3463-436D-8FEF-5E1E1830E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1061"/>
              <a:ext cx="85" cy="43"/>
            </a:xfrm>
            <a:prstGeom prst="rect">
              <a:avLst/>
            </a:pr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31" name="Rectangle 192">
              <a:extLst>
                <a:ext uri="{FF2B5EF4-FFF2-40B4-BE49-F238E27FC236}">
                  <a16:creationId xmlns:a16="http://schemas.microsoft.com/office/drawing/2014/main" id="{14364F00-46D2-410A-BEC2-606C90F1C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080"/>
              <a:ext cx="277" cy="378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32" name="Rectangle 193">
              <a:extLst>
                <a:ext uri="{FF2B5EF4-FFF2-40B4-BE49-F238E27FC236}">
                  <a16:creationId xmlns:a16="http://schemas.microsoft.com/office/drawing/2014/main" id="{6D70301D-AC58-487B-8BDD-623E1368A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1163"/>
              <a:ext cx="19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900">
                  <a:solidFill>
                    <a:srgbClr val="000000"/>
                  </a:solidFill>
                  <a:latin typeface="Helvetica" panose="020B0604020202020204" pitchFamily="34" charset="0"/>
                </a:rPr>
                <a:t>Comb.</a:t>
              </a:r>
              <a:endParaRPr lang="en-US" altLang="pt-BR"/>
            </a:p>
          </p:txBody>
        </p:sp>
        <p:sp>
          <p:nvSpPr>
            <p:cNvPr id="50233" name="Rectangle 194">
              <a:extLst>
                <a:ext uri="{FF2B5EF4-FFF2-40B4-BE49-F238E27FC236}">
                  <a16:creationId xmlns:a16="http://schemas.microsoft.com/office/drawing/2014/main" id="{88C38541-44B2-4CFE-8071-0587AE86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1163"/>
              <a:ext cx="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34" name="Rectangle 195">
              <a:extLst>
                <a:ext uri="{FF2B5EF4-FFF2-40B4-BE49-F238E27FC236}">
                  <a16:creationId xmlns:a16="http://schemas.microsoft.com/office/drawing/2014/main" id="{EBAD340F-1767-4876-9239-D481C8739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1163"/>
              <a:ext cx="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0235" name="Rectangle 196">
              <a:extLst>
                <a:ext uri="{FF2B5EF4-FFF2-40B4-BE49-F238E27FC236}">
                  <a16:creationId xmlns:a16="http://schemas.microsoft.com/office/drawing/2014/main" id="{399793F3-76C4-46E5-A6A6-6C7A1BC03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48"/>
              <a:ext cx="18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900">
                  <a:solidFill>
                    <a:srgbClr val="000000"/>
                  </a:solidFill>
                  <a:latin typeface="Helvetica" panose="020B0604020202020204" pitchFamily="34" charset="0"/>
                </a:rPr>
                <a:t>Circuit</a:t>
              </a:r>
              <a:endParaRPr lang="en-US" altLang="pt-BR"/>
            </a:p>
          </p:txBody>
        </p:sp>
        <p:sp>
          <p:nvSpPr>
            <p:cNvPr id="50236" name="Rectangle 197">
              <a:extLst>
                <a:ext uri="{FF2B5EF4-FFF2-40B4-BE49-F238E27FC236}">
                  <a16:creationId xmlns:a16="http://schemas.microsoft.com/office/drawing/2014/main" id="{FAC5D824-1745-4457-8CB4-1EF89C5BE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1054"/>
              <a:ext cx="126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Helvetica" panose="020B0604020202020204" pitchFamily="34" charset="0"/>
                </a:rPr>
                <a:t>Call</a:t>
              </a:r>
              <a:endParaRPr lang="en-US" altLang="pt-BR"/>
            </a:p>
          </p:txBody>
        </p:sp>
        <p:sp>
          <p:nvSpPr>
            <p:cNvPr id="50237" name="Rectangle 198">
              <a:extLst>
                <a:ext uri="{FF2B5EF4-FFF2-40B4-BE49-F238E27FC236}">
                  <a16:creationId xmlns:a16="http://schemas.microsoft.com/office/drawing/2014/main" id="{58F9AB2E-989D-4C1C-9D5C-9C625C17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52"/>
              <a:ext cx="146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Helvetica" panose="020B0604020202020204" pitchFamily="34" charset="0"/>
                </a:rPr>
                <a:t>Cncl</a:t>
              </a:r>
              <a:endParaRPr lang="en-US" altLang="pt-BR"/>
            </a:p>
          </p:txBody>
        </p:sp>
        <p:sp>
          <p:nvSpPr>
            <p:cNvPr id="50238" name="Rectangle 199">
              <a:extLst>
                <a:ext uri="{FF2B5EF4-FFF2-40B4-BE49-F238E27FC236}">
                  <a16:creationId xmlns:a16="http://schemas.microsoft.com/office/drawing/2014/main" id="{13D9ECE8-EFC4-4087-9D55-AC0C6D62A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441"/>
              <a:ext cx="57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Helvetica" panose="020B0604020202020204" pitchFamily="34" charset="0"/>
                </a:rPr>
                <a:t>Q</a:t>
              </a:r>
              <a:endParaRPr lang="en-US" altLang="pt-BR"/>
            </a:p>
          </p:txBody>
        </p:sp>
        <p:sp>
          <p:nvSpPr>
            <p:cNvPr id="50239" name="Rectangle 200">
              <a:extLst>
                <a:ext uri="{FF2B5EF4-FFF2-40B4-BE49-F238E27FC236}">
                  <a16:creationId xmlns:a16="http://schemas.microsoft.com/office/drawing/2014/main" id="{051CAE4D-1413-4514-9D37-30E3C3CCB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101"/>
              <a:ext cx="53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Helvetica" panose="020B0604020202020204" pitchFamily="34" charset="0"/>
                </a:rPr>
                <a:t>D</a:t>
              </a:r>
              <a:endParaRPr lang="en-US" altLang="pt-BR"/>
            </a:p>
          </p:txBody>
        </p:sp>
        <p:sp>
          <p:nvSpPr>
            <p:cNvPr id="50240" name="Rectangle 201">
              <a:extLst>
                <a:ext uri="{FF2B5EF4-FFF2-40B4-BE49-F238E27FC236}">
                  <a16:creationId xmlns:a16="http://schemas.microsoft.com/office/drawing/2014/main" id="{0BD3C469-BFA4-4F8B-9678-919024D30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" y="1432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>
                  <a:solidFill>
                    <a:srgbClr val="000000"/>
                  </a:solidFill>
                  <a:latin typeface="Helvetica" panose="020B0604020202020204" pitchFamily="34" charset="0"/>
                </a:rPr>
                <a:t>L</a:t>
              </a:r>
              <a:endParaRPr lang="en-US" altLang="pt-BR"/>
            </a:p>
          </p:txBody>
        </p:sp>
      </p:grpSp>
      <p:sp>
        <p:nvSpPr>
          <p:cNvPr id="181451" name="Oval 203">
            <a:extLst>
              <a:ext uri="{FF2B5EF4-FFF2-40B4-BE49-F238E27FC236}">
                <a16:creationId xmlns:a16="http://schemas.microsoft.com/office/drawing/2014/main" id="{DE02B654-7327-4D21-9CFF-EF61429F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1458169"/>
            <a:ext cx="1019175" cy="1122363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1452" name="Line 204">
            <a:extLst>
              <a:ext uri="{FF2B5EF4-FFF2-40B4-BE49-F238E27FC236}">
                <a16:creationId xmlns:a16="http://schemas.microsoft.com/office/drawing/2014/main" id="{70A6AE33-D09D-45B3-9973-32827E3ACC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296368"/>
            <a:ext cx="2438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0195" name="Text Box 206">
            <a:extLst>
              <a:ext uri="{FF2B5EF4-FFF2-40B4-BE49-F238E27FC236}">
                <a16:creationId xmlns:a16="http://schemas.microsoft.com/office/drawing/2014/main" id="{46A8495E-3804-4CE8-8098-368B07CD9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86969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81455" name="Freeform 207">
            <a:extLst>
              <a:ext uri="{FF2B5EF4-FFF2-40B4-BE49-F238E27FC236}">
                <a16:creationId xmlns:a16="http://schemas.microsoft.com/office/drawing/2014/main" id="{A1EC5F9B-7874-46F1-ACD8-46F0BABE39F3}"/>
              </a:ext>
            </a:extLst>
          </p:cNvPr>
          <p:cNvSpPr>
            <a:spLocks/>
          </p:cNvSpPr>
          <p:nvPr/>
        </p:nvSpPr>
        <p:spPr bwMode="auto">
          <a:xfrm>
            <a:off x="4267200" y="6182568"/>
            <a:ext cx="3352800" cy="558800"/>
          </a:xfrm>
          <a:custGeom>
            <a:avLst/>
            <a:gdLst>
              <a:gd name="T0" fmla="*/ 0 w 2112"/>
              <a:gd name="T1" fmla="*/ 0 h 352"/>
              <a:gd name="T2" fmla="*/ 2147483647 w 2112"/>
              <a:gd name="T3" fmla="*/ 2147483647 h 352"/>
              <a:gd name="T4" fmla="*/ 2147483647 w 2112"/>
              <a:gd name="T5" fmla="*/ 2147483647 h 352"/>
              <a:gd name="T6" fmla="*/ 0 60000 65536"/>
              <a:gd name="T7" fmla="*/ 0 60000 65536"/>
              <a:gd name="T8" fmla="*/ 0 60000 65536"/>
              <a:gd name="T9" fmla="*/ 0 w 2112"/>
              <a:gd name="T10" fmla="*/ 0 h 352"/>
              <a:gd name="T11" fmla="*/ 2112 w 2112"/>
              <a:gd name="T12" fmla="*/ 352 h 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352">
                <a:moveTo>
                  <a:pt x="0" y="0"/>
                </a:moveTo>
                <a:cubicBezTo>
                  <a:pt x="256" y="160"/>
                  <a:pt x="512" y="320"/>
                  <a:pt x="864" y="336"/>
                </a:cubicBezTo>
                <a:cubicBezTo>
                  <a:pt x="1216" y="352"/>
                  <a:pt x="1664" y="224"/>
                  <a:pt x="211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1456" name="Line 208">
            <a:extLst>
              <a:ext uri="{FF2B5EF4-FFF2-40B4-BE49-F238E27FC236}">
                <a16:creationId xmlns:a16="http://schemas.microsoft.com/office/drawing/2014/main" id="{8D8252BF-F3B4-4CCB-AAA3-8B1808B78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510797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44" grpId="0"/>
      <p:bldP spid="181345" grpId="0"/>
      <p:bldP spid="181346" grpId="0"/>
      <p:bldP spid="181347" grpId="0" animBg="1"/>
      <p:bldP spid="181348" grpId="0" animBg="1"/>
      <p:bldP spid="181349" grpId="0" animBg="1"/>
      <p:bldP spid="181350" grpId="0" animBg="1"/>
      <p:bldP spid="181351" grpId="0"/>
      <p:bldP spid="181353" grpId="0"/>
      <p:bldP spid="181354" grpId="0" animBg="1"/>
      <p:bldP spid="1814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D43DBFF9-6869-4650-8EAA-11177DD937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C032C6C-20FD-4639-8B33-B564EF7300EC}" type="slidenum">
              <a:rPr lang="en-US" altLang="pt-BR" sz="1400"/>
              <a:pPr eaLnBrk="1" hangingPunct="1"/>
              <a:t>21</a:t>
            </a:fld>
            <a:endParaRPr lang="en-US" altLang="pt-BR" sz="14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F19C712F-F7B9-4417-BA09-7051A5323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/>
              <a:t>Registrador</a:t>
            </a:r>
            <a:r>
              <a:rPr lang="en-US" altLang="pt-BR" dirty="0"/>
              <a:t> </a:t>
            </a:r>
            <a:r>
              <a:rPr lang="en-US" altLang="pt-BR" dirty="0" err="1"/>
              <a:t>Básico</a:t>
            </a:r>
            <a:endParaRPr lang="en-US" altLang="pt-BR" dirty="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25271B1-F03E-4B72-8E88-E389808C9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37469"/>
            <a:ext cx="9753600" cy="2227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 dirty="0" err="1"/>
              <a:t>Tipicamente</a:t>
            </a:r>
            <a:r>
              <a:rPr lang="en-US" altLang="pt-BR" dirty="0"/>
              <a:t> </a:t>
            </a:r>
            <a:r>
              <a:rPr lang="en-US" altLang="pt-BR" dirty="0" err="1"/>
              <a:t>armazenamos</a:t>
            </a:r>
            <a:r>
              <a:rPr lang="en-US" altLang="pt-BR" dirty="0"/>
              <a:t> </a:t>
            </a:r>
            <a:r>
              <a:rPr lang="en-US" altLang="pt-BR" dirty="0" err="1"/>
              <a:t>valores</a:t>
            </a:r>
            <a:r>
              <a:rPr lang="en-US" altLang="pt-BR" dirty="0"/>
              <a:t> de </a:t>
            </a:r>
            <a:r>
              <a:rPr lang="en-US" altLang="pt-BR" dirty="0" err="1"/>
              <a:t>múltiplos</a:t>
            </a:r>
            <a:r>
              <a:rPr lang="en-US" altLang="pt-BR" dirty="0"/>
              <a:t>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dirty="0"/>
              <a:t>ex., </a:t>
            </a:r>
            <a:r>
              <a:rPr lang="en-US" altLang="pt-BR" dirty="0" err="1"/>
              <a:t>armazenando</a:t>
            </a:r>
            <a:r>
              <a:rPr lang="en-US" altLang="pt-BR" dirty="0"/>
              <a:t> um </a:t>
            </a:r>
            <a:r>
              <a:rPr lang="en-US" altLang="pt-BR" dirty="0" err="1"/>
              <a:t>número</a:t>
            </a:r>
            <a:r>
              <a:rPr lang="en-US" altLang="pt-BR" dirty="0"/>
              <a:t> de 4-bits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b="1" i="1" dirty="0" err="1">
                <a:solidFill>
                  <a:schemeClr val="accent1"/>
                </a:solidFill>
              </a:rPr>
              <a:t>Registrador</a:t>
            </a:r>
            <a:r>
              <a:rPr lang="en-US" altLang="pt-BR" dirty="0"/>
              <a:t>: </a:t>
            </a:r>
            <a:r>
              <a:rPr lang="en-US" altLang="pt-BR" dirty="0" err="1"/>
              <a:t>multiplos</a:t>
            </a:r>
            <a:r>
              <a:rPr lang="en-US" altLang="pt-BR" dirty="0"/>
              <a:t> flip-flops </a:t>
            </a:r>
            <a:r>
              <a:rPr lang="en-US" altLang="pt-BR" dirty="0" err="1"/>
              <a:t>armazenando</a:t>
            </a:r>
            <a:r>
              <a:rPr lang="en-US" altLang="pt-BR" dirty="0"/>
              <a:t> </a:t>
            </a:r>
            <a:r>
              <a:rPr lang="en-US" altLang="pt-BR" dirty="0" err="1"/>
              <a:t>sinal</a:t>
            </a:r>
            <a:r>
              <a:rPr lang="en-US" altLang="pt-BR" dirty="0"/>
              <a:t> de clock</a:t>
            </a:r>
          </a:p>
          <a:p>
            <a:pPr eaLnBrk="1" hangingPunct="1">
              <a:lnSpc>
                <a:spcPct val="90000"/>
              </a:lnSpc>
            </a:pPr>
            <a:endParaRPr lang="en-US" altLang="pt-BR" dirty="0"/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1333C9FA-FE60-4B01-B08B-78AEF936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6" y="3667918"/>
            <a:ext cx="5592763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>
            <a:extLst>
              <a:ext uri="{FF2B5EF4-FFF2-40B4-BE49-F238E27FC236}">
                <a16:creationId xmlns:a16="http://schemas.microsoft.com/office/drawing/2014/main" id="{6756599C-6B33-40D5-A1D7-F67879DB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4" y="4098131"/>
            <a:ext cx="14747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93A22912-7EE1-4885-A40C-29D06F859C11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5C6C26-6F80-468D-9566-90F3CCA6C4FC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4057E285-14FD-40DC-B977-D92045F30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56DF391-4483-4AA9-908F-73ED37F7D16C}" type="slidenum">
              <a:rPr lang="en-US" altLang="pt-BR" sz="1400"/>
              <a:pPr eaLnBrk="1" hangingPunct="1"/>
              <a:t>22</a:t>
            </a:fld>
            <a:endParaRPr lang="en-US" altLang="pt-BR" sz="140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1A88B9E-C151-464D-84A0-CD524177C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/>
              <a:t>Exemplo</a:t>
            </a:r>
            <a:r>
              <a:rPr lang="en-US" altLang="pt-BR" dirty="0"/>
              <a:t>: Display de </a:t>
            </a:r>
            <a:r>
              <a:rPr lang="en-US" altLang="pt-BR" dirty="0" err="1"/>
              <a:t>Temperatura</a:t>
            </a:r>
            <a:endParaRPr lang="en-US" altLang="pt-BR" dirty="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AAD4E22-6834-4B0E-AB4C-06B10D38C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10600" cy="134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pt-BR" sz="2000" dirty="0" err="1"/>
              <a:t>Mostrador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histórico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temperatura</a:t>
            </a:r>
            <a:endParaRPr lang="en-US" altLang="pt-BR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pt-BR" sz="1800" dirty="0" err="1"/>
              <a:t>Saídas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temperatura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número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binário</a:t>
            </a:r>
            <a:r>
              <a:rPr lang="en-US" altLang="pt-BR" sz="1800" dirty="0"/>
              <a:t> de 5-bits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800" dirty="0"/>
              <a:t>O </a:t>
            </a:r>
            <a:r>
              <a:rPr lang="en-US" altLang="pt-BR" sz="1800" dirty="0" err="1"/>
              <a:t>temporizador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pulsa</a:t>
            </a:r>
            <a:r>
              <a:rPr lang="en-US" altLang="pt-BR" sz="1800" dirty="0"/>
              <a:t> a </a:t>
            </a:r>
            <a:r>
              <a:rPr lang="en-US" altLang="pt-BR" sz="1800" dirty="0" err="1"/>
              <a:t>cada</a:t>
            </a:r>
            <a:r>
              <a:rPr lang="en-US" altLang="pt-BR" sz="1800" dirty="0"/>
              <a:t> hora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1800" dirty="0" err="1"/>
              <a:t>Registra</a:t>
            </a:r>
            <a:r>
              <a:rPr lang="en-US" altLang="pt-BR" sz="1800" dirty="0"/>
              <a:t> a </a:t>
            </a:r>
            <a:r>
              <a:rPr lang="en-US" altLang="pt-BR" sz="1800" dirty="0" err="1"/>
              <a:t>temperatura</a:t>
            </a:r>
            <a:r>
              <a:rPr lang="en-US" altLang="pt-BR" sz="1800" dirty="0"/>
              <a:t> a </a:t>
            </a:r>
            <a:r>
              <a:rPr lang="en-US" altLang="pt-BR" sz="1800" dirty="0" err="1"/>
              <a:t>cada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pulso</a:t>
            </a:r>
            <a:r>
              <a:rPr lang="en-US" altLang="pt-BR" sz="1800" dirty="0"/>
              <a:t>, </a:t>
            </a:r>
            <a:r>
              <a:rPr lang="en-US" altLang="pt-BR" sz="1800" dirty="0" err="1"/>
              <a:t>mostra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os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últimos</a:t>
            </a:r>
            <a:r>
              <a:rPr lang="en-US" altLang="pt-BR" sz="1800" dirty="0"/>
              <a:t> 3 </a:t>
            </a:r>
            <a:r>
              <a:rPr lang="en-US" altLang="pt-BR" sz="1800" dirty="0" err="1"/>
              <a:t>valores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registrados</a:t>
            </a:r>
            <a:endParaRPr lang="en-US" altLang="pt-BR" sz="1800" dirty="0"/>
          </a:p>
        </p:txBody>
      </p:sp>
      <p:sp>
        <p:nvSpPr>
          <p:cNvPr id="56324" name="Line 7">
            <a:extLst>
              <a:ext uri="{FF2B5EF4-FFF2-40B4-BE49-F238E27FC236}">
                <a16:creationId xmlns:a16="http://schemas.microsoft.com/office/drawing/2014/main" id="{A0F73B4D-6812-4D1B-9309-514C1770A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6439" y="3571876"/>
            <a:ext cx="1587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25" name="Freeform 8">
            <a:extLst>
              <a:ext uri="{FF2B5EF4-FFF2-40B4-BE49-F238E27FC236}">
                <a16:creationId xmlns:a16="http://schemas.microsoft.com/office/drawing/2014/main" id="{EB4ED92C-47BA-4248-BB83-3EF79FBFD7B6}"/>
              </a:ext>
            </a:extLst>
          </p:cNvPr>
          <p:cNvSpPr>
            <a:spLocks/>
          </p:cNvSpPr>
          <p:nvPr/>
        </p:nvSpPr>
        <p:spPr bwMode="auto">
          <a:xfrm>
            <a:off x="4468813" y="3411538"/>
            <a:ext cx="93662" cy="190500"/>
          </a:xfrm>
          <a:custGeom>
            <a:avLst/>
            <a:gdLst>
              <a:gd name="T0" fmla="*/ 2147483647 w 59"/>
              <a:gd name="T1" fmla="*/ 0 h 120"/>
              <a:gd name="T2" fmla="*/ 0 w 59"/>
              <a:gd name="T3" fmla="*/ 2147483647 h 120"/>
              <a:gd name="T4" fmla="*/ 2147483647 w 59"/>
              <a:gd name="T5" fmla="*/ 2147483647 h 120"/>
              <a:gd name="T6" fmla="*/ 2147483647 w 59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120"/>
              <a:gd name="T14" fmla="*/ 59 w 59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120">
                <a:moveTo>
                  <a:pt x="30" y="0"/>
                </a:moveTo>
                <a:lnTo>
                  <a:pt x="0" y="120"/>
                </a:lnTo>
                <a:lnTo>
                  <a:pt x="59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26" name="Line 9">
            <a:extLst>
              <a:ext uri="{FF2B5EF4-FFF2-40B4-BE49-F238E27FC236}">
                <a16:creationId xmlns:a16="http://schemas.microsoft.com/office/drawing/2014/main" id="{5AA8E32B-84F1-4BBA-8637-5A80FD97C6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6789" y="3571876"/>
            <a:ext cx="1587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27" name="Freeform 10">
            <a:extLst>
              <a:ext uri="{FF2B5EF4-FFF2-40B4-BE49-F238E27FC236}">
                <a16:creationId xmlns:a16="http://schemas.microsoft.com/office/drawing/2014/main" id="{EF9E7EA5-7445-499D-BC7B-4F5042B97C43}"/>
              </a:ext>
            </a:extLst>
          </p:cNvPr>
          <p:cNvSpPr>
            <a:spLocks/>
          </p:cNvSpPr>
          <p:nvPr/>
        </p:nvSpPr>
        <p:spPr bwMode="auto">
          <a:xfrm>
            <a:off x="4729163" y="3411538"/>
            <a:ext cx="95250" cy="190500"/>
          </a:xfrm>
          <a:custGeom>
            <a:avLst/>
            <a:gdLst>
              <a:gd name="T0" fmla="*/ 2147483647 w 60"/>
              <a:gd name="T1" fmla="*/ 0 h 120"/>
              <a:gd name="T2" fmla="*/ 0 w 60"/>
              <a:gd name="T3" fmla="*/ 2147483647 h 120"/>
              <a:gd name="T4" fmla="*/ 2147483647 w 60"/>
              <a:gd name="T5" fmla="*/ 2147483647 h 120"/>
              <a:gd name="T6" fmla="*/ 2147483647 w 60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120"/>
              <a:gd name="T14" fmla="*/ 60 w 60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120">
                <a:moveTo>
                  <a:pt x="30" y="0"/>
                </a:moveTo>
                <a:lnTo>
                  <a:pt x="0" y="120"/>
                </a:lnTo>
                <a:lnTo>
                  <a:pt x="60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28" name="Line 11">
            <a:extLst>
              <a:ext uri="{FF2B5EF4-FFF2-40B4-BE49-F238E27FC236}">
                <a16:creationId xmlns:a16="http://schemas.microsoft.com/office/drawing/2014/main" id="{A4630940-2FF1-4307-B4E3-92EAF6C69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7139" y="3571876"/>
            <a:ext cx="1587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29" name="Freeform 12">
            <a:extLst>
              <a:ext uri="{FF2B5EF4-FFF2-40B4-BE49-F238E27FC236}">
                <a16:creationId xmlns:a16="http://schemas.microsoft.com/office/drawing/2014/main" id="{37C383D9-3D28-47B8-91CB-8FD61228B676}"/>
              </a:ext>
            </a:extLst>
          </p:cNvPr>
          <p:cNvSpPr>
            <a:spLocks/>
          </p:cNvSpPr>
          <p:nvPr/>
        </p:nvSpPr>
        <p:spPr bwMode="auto">
          <a:xfrm>
            <a:off x="4989513" y="3411538"/>
            <a:ext cx="95250" cy="190500"/>
          </a:xfrm>
          <a:custGeom>
            <a:avLst/>
            <a:gdLst>
              <a:gd name="T0" fmla="*/ 2147483647 w 60"/>
              <a:gd name="T1" fmla="*/ 0 h 120"/>
              <a:gd name="T2" fmla="*/ 0 w 60"/>
              <a:gd name="T3" fmla="*/ 2147483647 h 120"/>
              <a:gd name="T4" fmla="*/ 2147483647 w 60"/>
              <a:gd name="T5" fmla="*/ 2147483647 h 120"/>
              <a:gd name="T6" fmla="*/ 2147483647 w 60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120"/>
              <a:gd name="T14" fmla="*/ 60 w 60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120">
                <a:moveTo>
                  <a:pt x="30" y="0"/>
                </a:moveTo>
                <a:lnTo>
                  <a:pt x="0" y="120"/>
                </a:lnTo>
                <a:lnTo>
                  <a:pt x="60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30" name="Line 13">
            <a:extLst>
              <a:ext uri="{FF2B5EF4-FFF2-40B4-BE49-F238E27FC236}">
                <a16:creationId xmlns:a16="http://schemas.microsoft.com/office/drawing/2014/main" id="{5CCBA883-42AC-4C31-96F6-4683B562CE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3571876"/>
            <a:ext cx="1588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31" name="Freeform 14">
            <a:extLst>
              <a:ext uri="{FF2B5EF4-FFF2-40B4-BE49-F238E27FC236}">
                <a16:creationId xmlns:a16="http://schemas.microsoft.com/office/drawing/2014/main" id="{E67F9558-CE5C-4259-9FEA-4BC7B63260EB}"/>
              </a:ext>
            </a:extLst>
          </p:cNvPr>
          <p:cNvSpPr>
            <a:spLocks/>
          </p:cNvSpPr>
          <p:nvPr/>
        </p:nvSpPr>
        <p:spPr bwMode="auto">
          <a:xfrm>
            <a:off x="5245100" y="3411538"/>
            <a:ext cx="95250" cy="190500"/>
          </a:xfrm>
          <a:custGeom>
            <a:avLst/>
            <a:gdLst>
              <a:gd name="T0" fmla="*/ 2147483647 w 60"/>
              <a:gd name="T1" fmla="*/ 0 h 120"/>
              <a:gd name="T2" fmla="*/ 0 w 60"/>
              <a:gd name="T3" fmla="*/ 2147483647 h 120"/>
              <a:gd name="T4" fmla="*/ 2147483647 w 60"/>
              <a:gd name="T5" fmla="*/ 2147483647 h 120"/>
              <a:gd name="T6" fmla="*/ 2147483647 w 60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120"/>
              <a:gd name="T14" fmla="*/ 60 w 60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120">
                <a:moveTo>
                  <a:pt x="30" y="0"/>
                </a:moveTo>
                <a:lnTo>
                  <a:pt x="0" y="120"/>
                </a:lnTo>
                <a:lnTo>
                  <a:pt x="60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32" name="Line 15">
            <a:extLst>
              <a:ext uri="{FF2B5EF4-FFF2-40B4-BE49-F238E27FC236}">
                <a16:creationId xmlns:a16="http://schemas.microsoft.com/office/drawing/2014/main" id="{904D6212-BEF2-42E6-A502-6F4045A7FB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3075" y="3571876"/>
            <a:ext cx="1588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33" name="Freeform 16">
            <a:extLst>
              <a:ext uri="{FF2B5EF4-FFF2-40B4-BE49-F238E27FC236}">
                <a16:creationId xmlns:a16="http://schemas.microsoft.com/office/drawing/2014/main" id="{584EFD59-D46D-476B-8E3F-6EAB121BF87B}"/>
              </a:ext>
            </a:extLst>
          </p:cNvPr>
          <p:cNvSpPr>
            <a:spLocks/>
          </p:cNvSpPr>
          <p:nvPr/>
        </p:nvSpPr>
        <p:spPr bwMode="auto">
          <a:xfrm>
            <a:off x="5505450" y="3411538"/>
            <a:ext cx="95250" cy="190500"/>
          </a:xfrm>
          <a:custGeom>
            <a:avLst/>
            <a:gdLst>
              <a:gd name="T0" fmla="*/ 2147483647 w 60"/>
              <a:gd name="T1" fmla="*/ 0 h 120"/>
              <a:gd name="T2" fmla="*/ 0 w 60"/>
              <a:gd name="T3" fmla="*/ 2147483647 h 120"/>
              <a:gd name="T4" fmla="*/ 2147483647 w 60"/>
              <a:gd name="T5" fmla="*/ 2147483647 h 120"/>
              <a:gd name="T6" fmla="*/ 2147483647 w 60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120"/>
              <a:gd name="T14" fmla="*/ 60 w 60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120">
                <a:moveTo>
                  <a:pt x="30" y="0"/>
                </a:moveTo>
                <a:lnTo>
                  <a:pt x="0" y="120"/>
                </a:lnTo>
                <a:lnTo>
                  <a:pt x="60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34" name="Freeform 17">
            <a:extLst>
              <a:ext uri="{FF2B5EF4-FFF2-40B4-BE49-F238E27FC236}">
                <a16:creationId xmlns:a16="http://schemas.microsoft.com/office/drawing/2014/main" id="{AB63AF07-0463-41B2-956D-80424F145D65}"/>
              </a:ext>
            </a:extLst>
          </p:cNvPr>
          <p:cNvSpPr>
            <a:spLocks/>
          </p:cNvSpPr>
          <p:nvPr/>
        </p:nvSpPr>
        <p:spPr bwMode="auto">
          <a:xfrm>
            <a:off x="3833813" y="5184776"/>
            <a:ext cx="195262" cy="201613"/>
          </a:xfrm>
          <a:custGeom>
            <a:avLst/>
            <a:gdLst>
              <a:gd name="T0" fmla="*/ 0 w 123"/>
              <a:gd name="T1" fmla="*/ 2147483647 h 127"/>
              <a:gd name="T2" fmla="*/ 2147483647 w 123"/>
              <a:gd name="T3" fmla="*/ 2147483647 h 127"/>
              <a:gd name="T4" fmla="*/ 0 w 123"/>
              <a:gd name="T5" fmla="*/ 0 h 127"/>
              <a:gd name="T6" fmla="*/ 0 60000 65536"/>
              <a:gd name="T7" fmla="*/ 0 60000 65536"/>
              <a:gd name="T8" fmla="*/ 0 60000 65536"/>
              <a:gd name="T9" fmla="*/ 0 w 123"/>
              <a:gd name="T10" fmla="*/ 0 h 127"/>
              <a:gd name="T11" fmla="*/ 123 w 123"/>
              <a:gd name="T12" fmla="*/ 127 h 1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127">
                <a:moveTo>
                  <a:pt x="0" y="127"/>
                </a:moveTo>
                <a:lnTo>
                  <a:pt x="123" y="63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35" name="Rectangle 18">
            <a:extLst>
              <a:ext uri="{FF2B5EF4-FFF2-40B4-BE49-F238E27FC236}">
                <a16:creationId xmlns:a16="http://schemas.microsoft.com/office/drawing/2014/main" id="{8769E095-7683-4BBC-AB40-1F500663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3789363"/>
            <a:ext cx="1891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a4</a:t>
            </a:r>
            <a:endParaRPr lang="en-US" altLang="pt-BR"/>
          </a:p>
        </p:txBody>
      </p:sp>
      <p:sp>
        <p:nvSpPr>
          <p:cNvPr id="56336" name="Rectangle 19">
            <a:extLst>
              <a:ext uri="{FF2B5EF4-FFF2-40B4-BE49-F238E27FC236}">
                <a16:creationId xmlns:a16="http://schemas.microsoft.com/office/drawing/2014/main" id="{35717B37-9258-45B9-9F94-8B04657E8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3816350"/>
            <a:ext cx="1811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x4</a:t>
            </a:r>
            <a:endParaRPr lang="en-US" altLang="pt-BR"/>
          </a:p>
        </p:txBody>
      </p:sp>
      <p:sp>
        <p:nvSpPr>
          <p:cNvPr id="56337" name="Rectangle 20">
            <a:extLst>
              <a:ext uri="{FF2B5EF4-FFF2-40B4-BE49-F238E27FC236}">
                <a16:creationId xmlns:a16="http://schemas.microsoft.com/office/drawing/2014/main" id="{87F11013-5929-42B6-BD28-C5482E66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4065588"/>
            <a:ext cx="1811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x3</a:t>
            </a:r>
            <a:endParaRPr lang="en-US" altLang="pt-BR"/>
          </a:p>
        </p:txBody>
      </p:sp>
      <p:sp>
        <p:nvSpPr>
          <p:cNvPr id="56338" name="Rectangle 21">
            <a:extLst>
              <a:ext uri="{FF2B5EF4-FFF2-40B4-BE49-F238E27FC236}">
                <a16:creationId xmlns:a16="http://schemas.microsoft.com/office/drawing/2014/main" id="{BD6FB8A7-BF8A-431A-9CA4-516B8C65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4324350"/>
            <a:ext cx="1811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x2</a:t>
            </a:r>
            <a:endParaRPr lang="en-US" altLang="pt-BR"/>
          </a:p>
        </p:txBody>
      </p:sp>
      <p:sp>
        <p:nvSpPr>
          <p:cNvPr id="56339" name="Rectangle 22">
            <a:extLst>
              <a:ext uri="{FF2B5EF4-FFF2-40B4-BE49-F238E27FC236}">
                <a16:creationId xmlns:a16="http://schemas.microsoft.com/office/drawing/2014/main" id="{AF69274D-DDDA-4147-B05B-FF9CD334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4587875"/>
            <a:ext cx="1811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x1</a:t>
            </a:r>
            <a:endParaRPr lang="en-US" altLang="pt-BR"/>
          </a:p>
        </p:txBody>
      </p:sp>
      <p:sp>
        <p:nvSpPr>
          <p:cNvPr id="56340" name="Rectangle 23">
            <a:extLst>
              <a:ext uri="{FF2B5EF4-FFF2-40B4-BE49-F238E27FC236}">
                <a16:creationId xmlns:a16="http://schemas.microsoft.com/office/drawing/2014/main" id="{8B9D3BF6-4FA0-4969-8CF8-99EC081D5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4848225"/>
            <a:ext cx="1811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x0</a:t>
            </a:r>
            <a:endParaRPr lang="en-US" altLang="pt-BR"/>
          </a:p>
        </p:txBody>
      </p:sp>
      <p:sp>
        <p:nvSpPr>
          <p:cNvPr id="56341" name="Rectangle 24">
            <a:extLst>
              <a:ext uri="{FF2B5EF4-FFF2-40B4-BE49-F238E27FC236}">
                <a16:creationId xmlns:a16="http://schemas.microsoft.com/office/drawing/2014/main" id="{711745E3-2EFB-442D-B896-2D2E23833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5308600"/>
            <a:ext cx="1025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C</a:t>
            </a:r>
            <a:endParaRPr lang="en-US" altLang="pt-BR"/>
          </a:p>
        </p:txBody>
      </p:sp>
      <p:sp>
        <p:nvSpPr>
          <p:cNvPr id="56342" name="Rectangle 25">
            <a:extLst>
              <a:ext uri="{FF2B5EF4-FFF2-40B4-BE49-F238E27FC236}">
                <a16:creationId xmlns:a16="http://schemas.microsoft.com/office/drawing/2014/main" id="{7C1F92BC-9EAC-4AD3-B6F4-4FA451C95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3789363"/>
            <a:ext cx="1891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a3</a:t>
            </a:r>
            <a:endParaRPr lang="en-US" altLang="pt-BR"/>
          </a:p>
        </p:txBody>
      </p:sp>
      <p:sp>
        <p:nvSpPr>
          <p:cNvPr id="56343" name="Rectangle 26">
            <a:extLst>
              <a:ext uri="{FF2B5EF4-FFF2-40B4-BE49-F238E27FC236}">
                <a16:creationId xmlns:a16="http://schemas.microsoft.com/office/drawing/2014/main" id="{5EA97AF4-4E84-44F9-A2A0-BB4634D1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789363"/>
            <a:ext cx="1891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a2</a:t>
            </a:r>
            <a:endParaRPr lang="en-US" altLang="pt-BR"/>
          </a:p>
        </p:txBody>
      </p:sp>
      <p:sp>
        <p:nvSpPr>
          <p:cNvPr id="56344" name="Rectangle 27">
            <a:extLst>
              <a:ext uri="{FF2B5EF4-FFF2-40B4-BE49-F238E27FC236}">
                <a16:creationId xmlns:a16="http://schemas.microsoft.com/office/drawing/2014/main" id="{C3DBA0FB-EF9D-4BD4-A01D-96F5EE29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3789363"/>
            <a:ext cx="1891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a1</a:t>
            </a:r>
            <a:endParaRPr lang="en-US" altLang="pt-BR"/>
          </a:p>
        </p:txBody>
      </p:sp>
      <p:sp>
        <p:nvSpPr>
          <p:cNvPr id="56345" name="Rectangle 28">
            <a:extLst>
              <a:ext uri="{FF2B5EF4-FFF2-40B4-BE49-F238E27FC236}">
                <a16:creationId xmlns:a16="http://schemas.microsoft.com/office/drawing/2014/main" id="{D210A736-56EB-419E-A2BB-89F2D4BE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3789363"/>
            <a:ext cx="1891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a0</a:t>
            </a:r>
            <a:endParaRPr lang="en-US" altLang="pt-BR"/>
          </a:p>
        </p:txBody>
      </p:sp>
      <p:sp>
        <p:nvSpPr>
          <p:cNvPr id="56346" name="Line 29">
            <a:extLst>
              <a:ext uri="{FF2B5EF4-FFF2-40B4-BE49-F238E27FC236}">
                <a16:creationId xmlns:a16="http://schemas.microsoft.com/office/drawing/2014/main" id="{02ECBD03-F38A-4F3E-B6AE-FB7296E3A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701" y="3927475"/>
            <a:ext cx="214313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47" name="Freeform 30">
            <a:extLst>
              <a:ext uri="{FF2B5EF4-FFF2-40B4-BE49-F238E27FC236}">
                <a16:creationId xmlns:a16="http://schemas.microsoft.com/office/drawing/2014/main" id="{88940FD9-89CF-4B0E-B21E-93FC30781AF6}"/>
              </a:ext>
            </a:extLst>
          </p:cNvPr>
          <p:cNvSpPr>
            <a:spLocks/>
          </p:cNvSpPr>
          <p:nvPr/>
        </p:nvSpPr>
        <p:spPr bwMode="auto">
          <a:xfrm>
            <a:off x="3625850" y="3879850"/>
            <a:ext cx="190500" cy="95250"/>
          </a:xfrm>
          <a:custGeom>
            <a:avLst/>
            <a:gdLst>
              <a:gd name="T0" fmla="*/ 2147483647 w 120"/>
              <a:gd name="T1" fmla="*/ 2147483647 h 60"/>
              <a:gd name="T2" fmla="*/ 0 w 120"/>
              <a:gd name="T3" fmla="*/ 0 h 60"/>
              <a:gd name="T4" fmla="*/ 0 w 120"/>
              <a:gd name="T5" fmla="*/ 2147483647 h 60"/>
              <a:gd name="T6" fmla="*/ 2147483647 w 120"/>
              <a:gd name="T7" fmla="*/ 2147483647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60"/>
              <a:gd name="T14" fmla="*/ 120 w 120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60">
                <a:moveTo>
                  <a:pt x="120" y="30"/>
                </a:moveTo>
                <a:lnTo>
                  <a:pt x="0" y="0"/>
                </a:lnTo>
                <a:lnTo>
                  <a:pt x="0" y="60"/>
                </a:lnTo>
                <a:lnTo>
                  <a:pt x="120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48" name="Line 31">
            <a:extLst>
              <a:ext uri="{FF2B5EF4-FFF2-40B4-BE49-F238E27FC236}">
                <a16:creationId xmlns:a16="http://schemas.microsoft.com/office/drawing/2014/main" id="{64C29FC9-2EDA-45CA-A15F-EA6A2194E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701" y="4189414"/>
            <a:ext cx="214313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49" name="Freeform 32">
            <a:extLst>
              <a:ext uri="{FF2B5EF4-FFF2-40B4-BE49-F238E27FC236}">
                <a16:creationId xmlns:a16="http://schemas.microsoft.com/office/drawing/2014/main" id="{725222A1-EA07-49AC-9022-4A3D5F49408A}"/>
              </a:ext>
            </a:extLst>
          </p:cNvPr>
          <p:cNvSpPr>
            <a:spLocks/>
          </p:cNvSpPr>
          <p:nvPr/>
        </p:nvSpPr>
        <p:spPr bwMode="auto">
          <a:xfrm>
            <a:off x="3625850" y="4141788"/>
            <a:ext cx="190500" cy="93662"/>
          </a:xfrm>
          <a:custGeom>
            <a:avLst/>
            <a:gdLst>
              <a:gd name="T0" fmla="*/ 2147483647 w 120"/>
              <a:gd name="T1" fmla="*/ 2147483647 h 59"/>
              <a:gd name="T2" fmla="*/ 0 w 120"/>
              <a:gd name="T3" fmla="*/ 0 h 59"/>
              <a:gd name="T4" fmla="*/ 0 w 120"/>
              <a:gd name="T5" fmla="*/ 2147483647 h 59"/>
              <a:gd name="T6" fmla="*/ 2147483647 w 120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59"/>
              <a:gd name="T14" fmla="*/ 120 w 120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59">
                <a:moveTo>
                  <a:pt x="120" y="30"/>
                </a:moveTo>
                <a:lnTo>
                  <a:pt x="0" y="0"/>
                </a:lnTo>
                <a:lnTo>
                  <a:pt x="0" y="59"/>
                </a:lnTo>
                <a:lnTo>
                  <a:pt x="120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0" name="Line 33">
            <a:extLst>
              <a:ext uri="{FF2B5EF4-FFF2-40B4-BE49-F238E27FC236}">
                <a16:creationId xmlns:a16="http://schemas.microsoft.com/office/drawing/2014/main" id="{DC1B018F-B0AA-4DFD-97F2-C9482A447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701" y="4449764"/>
            <a:ext cx="214313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1" name="Freeform 34">
            <a:extLst>
              <a:ext uri="{FF2B5EF4-FFF2-40B4-BE49-F238E27FC236}">
                <a16:creationId xmlns:a16="http://schemas.microsoft.com/office/drawing/2014/main" id="{B91CD6BA-F31D-4E1E-9D04-DCDFF509C9AC}"/>
              </a:ext>
            </a:extLst>
          </p:cNvPr>
          <p:cNvSpPr>
            <a:spLocks/>
          </p:cNvSpPr>
          <p:nvPr/>
        </p:nvSpPr>
        <p:spPr bwMode="auto">
          <a:xfrm>
            <a:off x="3625850" y="4402138"/>
            <a:ext cx="190500" cy="95250"/>
          </a:xfrm>
          <a:custGeom>
            <a:avLst/>
            <a:gdLst>
              <a:gd name="T0" fmla="*/ 2147483647 w 120"/>
              <a:gd name="T1" fmla="*/ 2147483647 h 60"/>
              <a:gd name="T2" fmla="*/ 0 w 120"/>
              <a:gd name="T3" fmla="*/ 0 h 60"/>
              <a:gd name="T4" fmla="*/ 0 w 120"/>
              <a:gd name="T5" fmla="*/ 2147483647 h 60"/>
              <a:gd name="T6" fmla="*/ 2147483647 w 120"/>
              <a:gd name="T7" fmla="*/ 2147483647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60"/>
              <a:gd name="T14" fmla="*/ 120 w 120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60">
                <a:moveTo>
                  <a:pt x="120" y="30"/>
                </a:moveTo>
                <a:lnTo>
                  <a:pt x="0" y="0"/>
                </a:lnTo>
                <a:lnTo>
                  <a:pt x="0" y="60"/>
                </a:lnTo>
                <a:lnTo>
                  <a:pt x="120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2" name="Line 35">
            <a:extLst>
              <a:ext uri="{FF2B5EF4-FFF2-40B4-BE49-F238E27FC236}">
                <a16:creationId xmlns:a16="http://schemas.microsoft.com/office/drawing/2014/main" id="{8B1B44D2-D8E1-4092-BBF5-41A8B3F7F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701" y="4703764"/>
            <a:ext cx="214313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3" name="Freeform 36">
            <a:extLst>
              <a:ext uri="{FF2B5EF4-FFF2-40B4-BE49-F238E27FC236}">
                <a16:creationId xmlns:a16="http://schemas.microsoft.com/office/drawing/2014/main" id="{F027E6F0-CABE-48D0-BE19-D2A1DB9DFA26}"/>
              </a:ext>
            </a:extLst>
          </p:cNvPr>
          <p:cNvSpPr>
            <a:spLocks/>
          </p:cNvSpPr>
          <p:nvPr/>
        </p:nvSpPr>
        <p:spPr bwMode="auto">
          <a:xfrm>
            <a:off x="3625850" y="4657726"/>
            <a:ext cx="190500" cy="93663"/>
          </a:xfrm>
          <a:custGeom>
            <a:avLst/>
            <a:gdLst>
              <a:gd name="T0" fmla="*/ 2147483647 w 120"/>
              <a:gd name="T1" fmla="*/ 2147483647 h 59"/>
              <a:gd name="T2" fmla="*/ 0 w 120"/>
              <a:gd name="T3" fmla="*/ 0 h 59"/>
              <a:gd name="T4" fmla="*/ 0 w 120"/>
              <a:gd name="T5" fmla="*/ 2147483647 h 59"/>
              <a:gd name="T6" fmla="*/ 2147483647 w 120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59"/>
              <a:gd name="T14" fmla="*/ 120 w 120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59">
                <a:moveTo>
                  <a:pt x="120" y="29"/>
                </a:moveTo>
                <a:lnTo>
                  <a:pt x="0" y="0"/>
                </a:lnTo>
                <a:lnTo>
                  <a:pt x="0" y="59"/>
                </a:lnTo>
                <a:lnTo>
                  <a:pt x="120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4" name="Line 37">
            <a:extLst>
              <a:ext uri="{FF2B5EF4-FFF2-40B4-BE49-F238E27FC236}">
                <a16:creationId xmlns:a16="http://schemas.microsoft.com/office/drawing/2014/main" id="{74155605-1D72-4415-ACE0-F7C8F92BD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701" y="4965700"/>
            <a:ext cx="214313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5" name="Freeform 38">
            <a:extLst>
              <a:ext uri="{FF2B5EF4-FFF2-40B4-BE49-F238E27FC236}">
                <a16:creationId xmlns:a16="http://schemas.microsoft.com/office/drawing/2014/main" id="{21D91229-1F82-4634-ADA6-97C608E4D2E6}"/>
              </a:ext>
            </a:extLst>
          </p:cNvPr>
          <p:cNvSpPr>
            <a:spLocks/>
          </p:cNvSpPr>
          <p:nvPr/>
        </p:nvSpPr>
        <p:spPr bwMode="auto">
          <a:xfrm>
            <a:off x="3625850" y="4918075"/>
            <a:ext cx="190500" cy="95250"/>
          </a:xfrm>
          <a:custGeom>
            <a:avLst/>
            <a:gdLst>
              <a:gd name="T0" fmla="*/ 2147483647 w 120"/>
              <a:gd name="T1" fmla="*/ 2147483647 h 60"/>
              <a:gd name="T2" fmla="*/ 0 w 120"/>
              <a:gd name="T3" fmla="*/ 0 h 60"/>
              <a:gd name="T4" fmla="*/ 0 w 120"/>
              <a:gd name="T5" fmla="*/ 2147483647 h 60"/>
              <a:gd name="T6" fmla="*/ 2147483647 w 120"/>
              <a:gd name="T7" fmla="*/ 2147483647 h 60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60"/>
              <a:gd name="T14" fmla="*/ 120 w 120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60">
                <a:moveTo>
                  <a:pt x="120" y="30"/>
                </a:moveTo>
                <a:lnTo>
                  <a:pt x="0" y="0"/>
                </a:lnTo>
                <a:lnTo>
                  <a:pt x="0" y="60"/>
                </a:lnTo>
                <a:lnTo>
                  <a:pt x="120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6" name="Line 39">
            <a:extLst>
              <a:ext uri="{FF2B5EF4-FFF2-40B4-BE49-F238E27FC236}">
                <a16:creationId xmlns:a16="http://schemas.microsoft.com/office/drawing/2014/main" id="{702F8846-131B-4CC9-BD92-8B7B31902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701" y="5284789"/>
            <a:ext cx="385763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7" name="Line 40">
            <a:extLst>
              <a:ext uri="{FF2B5EF4-FFF2-40B4-BE49-F238E27FC236}">
                <a16:creationId xmlns:a16="http://schemas.microsoft.com/office/drawing/2014/main" id="{1690E9CE-8E95-4BF6-B9BE-24111F50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0439" y="3571876"/>
            <a:ext cx="1587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8" name="Freeform 41">
            <a:extLst>
              <a:ext uri="{FF2B5EF4-FFF2-40B4-BE49-F238E27FC236}">
                <a16:creationId xmlns:a16="http://schemas.microsoft.com/office/drawing/2014/main" id="{B2BADE90-F925-40F5-80F3-91D6012B29CB}"/>
              </a:ext>
            </a:extLst>
          </p:cNvPr>
          <p:cNvSpPr>
            <a:spLocks/>
          </p:cNvSpPr>
          <p:nvPr/>
        </p:nvSpPr>
        <p:spPr bwMode="auto">
          <a:xfrm>
            <a:off x="5992813" y="3411538"/>
            <a:ext cx="95250" cy="190500"/>
          </a:xfrm>
          <a:custGeom>
            <a:avLst/>
            <a:gdLst>
              <a:gd name="T0" fmla="*/ 2147483647 w 60"/>
              <a:gd name="T1" fmla="*/ 0 h 120"/>
              <a:gd name="T2" fmla="*/ 0 w 60"/>
              <a:gd name="T3" fmla="*/ 2147483647 h 120"/>
              <a:gd name="T4" fmla="*/ 2147483647 w 60"/>
              <a:gd name="T5" fmla="*/ 2147483647 h 120"/>
              <a:gd name="T6" fmla="*/ 2147483647 w 60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120"/>
              <a:gd name="T14" fmla="*/ 60 w 60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120">
                <a:moveTo>
                  <a:pt x="30" y="0"/>
                </a:moveTo>
                <a:lnTo>
                  <a:pt x="0" y="120"/>
                </a:lnTo>
                <a:lnTo>
                  <a:pt x="60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59" name="Line 42">
            <a:extLst>
              <a:ext uri="{FF2B5EF4-FFF2-40B4-BE49-F238E27FC236}">
                <a16:creationId xmlns:a16="http://schemas.microsoft.com/office/drawing/2014/main" id="{9C9A4EE1-ABEB-4A95-AB27-79D8CB792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9" y="3571876"/>
            <a:ext cx="1587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60" name="Freeform 43">
            <a:extLst>
              <a:ext uri="{FF2B5EF4-FFF2-40B4-BE49-F238E27FC236}">
                <a16:creationId xmlns:a16="http://schemas.microsoft.com/office/drawing/2014/main" id="{DB82C79C-7725-4E72-975A-1B6EDEB5505F}"/>
              </a:ext>
            </a:extLst>
          </p:cNvPr>
          <p:cNvSpPr>
            <a:spLocks/>
          </p:cNvSpPr>
          <p:nvPr/>
        </p:nvSpPr>
        <p:spPr bwMode="auto">
          <a:xfrm>
            <a:off x="6253163" y="3411538"/>
            <a:ext cx="95250" cy="190500"/>
          </a:xfrm>
          <a:custGeom>
            <a:avLst/>
            <a:gdLst>
              <a:gd name="T0" fmla="*/ 2147483647 w 60"/>
              <a:gd name="T1" fmla="*/ 0 h 120"/>
              <a:gd name="T2" fmla="*/ 0 w 60"/>
              <a:gd name="T3" fmla="*/ 2147483647 h 120"/>
              <a:gd name="T4" fmla="*/ 2147483647 w 60"/>
              <a:gd name="T5" fmla="*/ 2147483647 h 120"/>
              <a:gd name="T6" fmla="*/ 2147483647 w 60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120"/>
              <a:gd name="T14" fmla="*/ 60 w 60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120">
                <a:moveTo>
                  <a:pt x="30" y="0"/>
                </a:moveTo>
                <a:lnTo>
                  <a:pt x="0" y="120"/>
                </a:lnTo>
                <a:lnTo>
                  <a:pt x="60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61" name="Line 44">
            <a:extLst>
              <a:ext uri="{FF2B5EF4-FFF2-40B4-BE49-F238E27FC236}">
                <a16:creationId xmlns:a16="http://schemas.microsoft.com/office/drawing/2014/main" id="{9F20BB09-D626-4916-AF4C-3C2774E7C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1139" y="3571876"/>
            <a:ext cx="1587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62" name="Freeform 45">
            <a:extLst>
              <a:ext uri="{FF2B5EF4-FFF2-40B4-BE49-F238E27FC236}">
                <a16:creationId xmlns:a16="http://schemas.microsoft.com/office/drawing/2014/main" id="{A3B9B66A-764B-40CF-8FF5-6013BA960BFE}"/>
              </a:ext>
            </a:extLst>
          </p:cNvPr>
          <p:cNvSpPr>
            <a:spLocks/>
          </p:cNvSpPr>
          <p:nvPr/>
        </p:nvSpPr>
        <p:spPr bwMode="auto">
          <a:xfrm>
            <a:off x="6515101" y="3411538"/>
            <a:ext cx="93663" cy="190500"/>
          </a:xfrm>
          <a:custGeom>
            <a:avLst/>
            <a:gdLst>
              <a:gd name="T0" fmla="*/ 2147483647 w 59"/>
              <a:gd name="T1" fmla="*/ 0 h 120"/>
              <a:gd name="T2" fmla="*/ 0 w 59"/>
              <a:gd name="T3" fmla="*/ 2147483647 h 120"/>
              <a:gd name="T4" fmla="*/ 2147483647 w 59"/>
              <a:gd name="T5" fmla="*/ 2147483647 h 120"/>
              <a:gd name="T6" fmla="*/ 2147483647 w 59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120"/>
              <a:gd name="T14" fmla="*/ 59 w 59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120">
                <a:moveTo>
                  <a:pt x="29" y="0"/>
                </a:moveTo>
                <a:lnTo>
                  <a:pt x="0" y="120"/>
                </a:lnTo>
                <a:lnTo>
                  <a:pt x="59" y="120"/>
                </a:lnTo>
                <a:lnTo>
                  <a:pt x="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63" name="Line 46">
            <a:extLst>
              <a:ext uri="{FF2B5EF4-FFF2-40B4-BE49-F238E27FC236}">
                <a16:creationId xmlns:a16="http://schemas.microsoft.com/office/drawing/2014/main" id="{F7317B4A-AA21-4605-9061-76E412E67D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3075" y="3571876"/>
            <a:ext cx="1588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64" name="Freeform 47">
            <a:extLst>
              <a:ext uri="{FF2B5EF4-FFF2-40B4-BE49-F238E27FC236}">
                <a16:creationId xmlns:a16="http://schemas.microsoft.com/office/drawing/2014/main" id="{54CDF501-C925-459F-8035-94822B9105D3}"/>
              </a:ext>
            </a:extLst>
          </p:cNvPr>
          <p:cNvSpPr>
            <a:spLocks/>
          </p:cNvSpPr>
          <p:nvPr/>
        </p:nvSpPr>
        <p:spPr bwMode="auto">
          <a:xfrm>
            <a:off x="6775450" y="3411538"/>
            <a:ext cx="95250" cy="190500"/>
          </a:xfrm>
          <a:custGeom>
            <a:avLst/>
            <a:gdLst>
              <a:gd name="T0" fmla="*/ 2147483647 w 60"/>
              <a:gd name="T1" fmla="*/ 0 h 120"/>
              <a:gd name="T2" fmla="*/ 0 w 60"/>
              <a:gd name="T3" fmla="*/ 2147483647 h 120"/>
              <a:gd name="T4" fmla="*/ 2147483647 w 60"/>
              <a:gd name="T5" fmla="*/ 2147483647 h 120"/>
              <a:gd name="T6" fmla="*/ 2147483647 w 60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120"/>
              <a:gd name="T14" fmla="*/ 60 w 60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120">
                <a:moveTo>
                  <a:pt x="30" y="0"/>
                </a:moveTo>
                <a:lnTo>
                  <a:pt x="0" y="120"/>
                </a:lnTo>
                <a:lnTo>
                  <a:pt x="60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65" name="Line 48">
            <a:extLst>
              <a:ext uri="{FF2B5EF4-FFF2-40B4-BE49-F238E27FC236}">
                <a16:creationId xmlns:a16="http://schemas.microsoft.com/office/drawing/2014/main" id="{91A577D1-776D-4A65-85A4-63C32A586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7075" y="3571876"/>
            <a:ext cx="1588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66" name="Freeform 49">
            <a:extLst>
              <a:ext uri="{FF2B5EF4-FFF2-40B4-BE49-F238E27FC236}">
                <a16:creationId xmlns:a16="http://schemas.microsoft.com/office/drawing/2014/main" id="{D442E678-055A-4949-B24A-4448377716D3}"/>
              </a:ext>
            </a:extLst>
          </p:cNvPr>
          <p:cNvSpPr>
            <a:spLocks/>
          </p:cNvSpPr>
          <p:nvPr/>
        </p:nvSpPr>
        <p:spPr bwMode="auto">
          <a:xfrm>
            <a:off x="7031038" y="3411538"/>
            <a:ext cx="93662" cy="190500"/>
          </a:xfrm>
          <a:custGeom>
            <a:avLst/>
            <a:gdLst>
              <a:gd name="T0" fmla="*/ 2147483647 w 59"/>
              <a:gd name="T1" fmla="*/ 0 h 120"/>
              <a:gd name="T2" fmla="*/ 0 w 59"/>
              <a:gd name="T3" fmla="*/ 2147483647 h 120"/>
              <a:gd name="T4" fmla="*/ 2147483647 w 59"/>
              <a:gd name="T5" fmla="*/ 2147483647 h 120"/>
              <a:gd name="T6" fmla="*/ 2147483647 w 59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120"/>
              <a:gd name="T14" fmla="*/ 59 w 59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120">
                <a:moveTo>
                  <a:pt x="29" y="0"/>
                </a:moveTo>
                <a:lnTo>
                  <a:pt x="0" y="120"/>
                </a:lnTo>
                <a:lnTo>
                  <a:pt x="59" y="120"/>
                </a:lnTo>
                <a:lnTo>
                  <a:pt x="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67" name="Line 50">
            <a:extLst>
              <a:ext uri="{FF2B5EF4-FFF2-40B4-BE49-F238E27FC236}">
                <a16:creationId xmlns:a16="http://schemas.microsoft.com/office/drawing/2014/main" id="{9920917F-8137-4E33-9029-56D9EB85F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9200" y="3571876"/>
            <a:ext cx="1588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68" name="Freeform 51">
            <a:extLst>
              <a:ext uri="{FF2B5EF4-FFF2-40B4-BE49-F238E27FC236}">
                <a16:creationId xmlns:a16="http://schemas.microsoft.com/office/drawing/2014/main" id="{8079D1F1-4A9A-419E-8DA2-E4C05803E0B2}"/>
              </a:ext>
            </a:extLst>
          </p:cNvPr>
          <p:cNvSpPr>
            <a:spLocks/>
          </p:cNvSpPr>
          <p:nvPr/>
        </p:nvSpPr>
        <p:spPr bwMode="auto">
          <a:xfrm>
            <a:off x="7523163" y="3411538"/>
            <a:ext cx="93662" cy="190500"/>
          </a:xfrm>
          <a:custGeom>
            <a:avLst/>
            <a:gdLst>
              <a:gd name="T0" fmla="*/ 2147483647 w 59"/>
              <a:gd name="T1" fmla="*/ 0 h 120"/>
              <a:gd name="T2" fmla="*/ 0 w 59"/>
              <a:gd name="T3" fmla="*/ 2147483647 h 120"/>
              <a:gd name="T4" fmla="*/ 2147483647 w 59"/>
              <a:gd name="T5" fmla="*/ 2147483647 h 120"/>
              <a:gd name="T6" fmla="*/ 2147483647 w 59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120"/>
              <a:gd name="T14" fmla="*/ 59 w 59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120">
                <a:moveTo>
                  <a:pt x="29" y="0"/>
                </a:moveTo>
                <a:lnTo>
                  <a:pt x="0" y="120"/>
                </a:lnTo>
                <a:lnTo>
                  <a:pt x="59" y="120"/>
                </a:lnTo>
                <a:lnTo>
                  <a:pt x="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69" name="Line 52">
            <a:extLst>
              <a:ext uri="{FF2B5EF4-FFF2-40B4-BE49-F238E27FC236}">
                <a16:creationId xmlns:a16="http://schemas.microsoft.com/office/drawing/2014/main" id="{6E8ED477-9BD9-467A-B4A2-3035EF02A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1139" y="3571876"/>
            <a:ext cx="1587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70" name="Freeform 53">
            <a:extLst>
              <a:ext uri="{FF2B5EF4-FFF2-40B4-BE49-F238E27FC236}">
                <a16:creationId xmlns:a16="http://schemas.microsoft.com/office/drawing/2014/main" id="{0DC6C42E-F413-4979-A5D3-B249822A8180}"/>
              </a:ext>
            </a:extLst>
          </p:cNvPr>
          <p:cNvSpPr>
            <a:spLocks/>
          </p:cNvSpPr>
          <p:nvPr/>
        </p:nvSpPr>
        <p:spPr bwMode="auto">
          <a:xfrm>
            <a:off x="7783513" y="3411538"/>
            <a:ext cx="95250" cy="190500"/>
          </a:xfrm>
          <a:custGeom>
            <a:avLst/>
            <a:gdLst>
              <a:gd name="T0" fmla="*/ 2147483647 w 60"/>
              <a:gd name="T1" fmla="*/ 0 h 120"/>
              <a:gd name="T2" fmla="*/ 0 w 60"/>
              <a:gd name="T3" fmla="*/ 2147483647 h 120"/>
              <a:gd name="T4" fmla="*/ 2147483647 w 60"/>
              <a:gd name="T5" fmla="*/ 2147483647 h 120"/>
              <a:gd name="T6" fmla="*/ 2147483647 w 60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120"/>
              <a:gd name="T14" fmla="*/ 60 w 60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120">
                <a:moveTo>
                  <a:pt x="30" y="0"/>
                </a:moveTo>
                <a:lnTo>
                  <a:pt x="0" y="120"/>
                </a:lnTo>
                <a:lnTo>
                  <a:pt x="60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71" name="Line 54">
            <a:extLst>
              <a:ext uri="{FF2B5EF4-FFF2-40B4-BE49-F238E27FC236}">
                <a16:creationId xmlns:a16="http://schemas.microsoft.com/office/drawing/2014/main" id="{4EF09F33-8129-4212-BDB0-D4D2D0D41D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1489" y="3571876"/>
            <a:ext cx="1587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72" name="Freeform 55">
            <a:extLst>
              <a:ext uri="{FF2B5EF4-FFF2-40B4-BE49-F238E27FC236}">
                <a16:creationId xmlns:a16="http://schemas.microsoft.com/office/drawing/2014/main" id="{87C335E4-8ECC-42A8-B82E-86D8B675EB7D}"/>
              </a:ext>
            </a:extLst>
          </p:cNvPr>
          <p:cNvSpPr>
            <a:spLocks/>
          </p:cNvSpPr>
          <p:nvPr/>
        </p:nvSpPr>
        <p:spPr bwMode="auto">
          <a:xfrm>
            <a:off x="8043863" y="3411538"/>
            <a:ext cx="95250" cy="190500"/>
          </a:xfrm>
          <a:custGeom>
            <a:avLst/>
            <a:gdLst>
              <a:gd name="T0" fmla="*/ 2147483647 w 60"/>
              <a:gd name="T1" fmla="*/ 0 h 120"/>
              <a:gd name="T2" fmla="*/ 0 w 60"/>
              <a:gd name="T3" fmla="*/ 2147483647 h 120"/>
              <a:gd name="T4" fmla="*/ 2147483647 w 60"/>
              <a:gd name="T5" fmla="*/ 2147483647 h 120"/>
              <a:gd name="T6" fmla="*/ 2147483647 w 60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120"/>
              <a:gd name="T14" fmla="*/ 60 w 60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120">
                <a:moveTo>
                  <a:pt x="30" y="0"/>
                </a:moveTo>
                <a:lnTo>
                  <a:pt x="0" y="120"/>
                </a:lnTo>
                <a:lnTo>
                  <a:pt x="60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73" name="Line 56">
            <a:extLst>
              <a:ext uri="{FF2B5EF4-FFF2-40B4-BE49-F238E27FC236}">
                <a16:creationId xmlns:a16="http://schemas.microsoft.com/office/drawing/2014/main" id="{C0E03C9F-B85F-448E-8895-C0B99B7309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7075" y="3571876"/>
            <a:ext cx="1588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74" name="Freeform 57">
            <a:extLst>
              <a:ext uri="{FF2B5EF4-FFF2-40B4-BE49-F238E27FC236}">
                <a16:creationId xmlns:a16="http://schemas.microsoft.com/office/drawing/2014/main" id="{ED50CEA3-CC2D-4746-A1FC-14DD51BFE300}"/>
              </a:ext>
            </a:extLst>
          </p:cNvPr>
          <p:cNvSpPr>
            <a:spLocks/>
          </p:cNvSpPr>
          <p:nvPr/>
        </p:nvSpPr>
        <p:spPr bwMode="auto">
          <a:xfrm>
            <a:off x="8299450" y="3411538"/>
            <a:ext cx="95250" cy="190500"/>
          </a:xfrm>
          <a:custGeom>
            <a:avLst/>
            <a:gdLst>
              <a:gd name="T0" fmla="*/ 2147483647 w 60"/>
              <a:gd name="T1" fmla="*/ 0 h 120"/>
              <a:gd name="T2" fmla="*/ 0 w 60"/>
              <a:gd name="T3" fmla="*/ 2147483647 h 120"/>
              <a:gd name="T4" fmla="*/ 2147483647 w 60"/>
              <a:gd name="T5" fmla="*/ 2147483647 h 120"/>
              <a:gd name="T6" fmla="*/ 2147483647 w 60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120"/>
              <a:gd name="T14" fmla="*/ 60 w 60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120">
                <a:moveTo>
                  <a:pt x="30" y="0"/>
                </a:moveTo>
                <a:lnTo>
                  <a:pt x="0" y="120"/>
                </a:lnTo>
                <a:lnTo>
                  <a:pt x="60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75" name="Line 58">
            <a:extLst>
              <a:ext uri="{FF2B5EF4-FFF2-40B4-BE49-F238E27FC236}">
                <a16:creationId xmlns:a16="http://schemas.microsoft.com/office/drawing/2014/main" id="{195B173E-F51F-437D-91CC-7569C423F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07425" y="3571876"/>
            <a:ext cx="1588" cy="214313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76" name="Freeform 59">
            <a:extLst>
              <a:ext uri="{FF2B5EF4-FFF2-40B4-BE49-F238E27FC236}">
                <a16:creationId xmlns:a16="http://schemas.microsoft.com/office/drawing/2014/main" id="{C8B2E208-8E35-4B01-ABCC-275BAF4D6945}"/>
              </a:ext>
            </a:extLst>
          </p:cNvPr>
          <p:cNvSpPr>
            <a:spLocks/>
          </p:cNvSpPr>
          <p:nvPr/>
        </p:nvSpPr>
        <p:spPr bwMode="auto">
          <a:xfrm>
            <a:off x="8559800" y="3411538"/>
            <a:ext cx="95250" cy="190500"/>
          </a:xfrm>
          <a:custGeom>
            <a:avLst/>
            <a:gdLst>
              <a:gd name="T0" fmla="*/ 2147483647 w 60"/>
              <a:gd name="T1" fmla="*/ 0 h 120"/>
              <a:gd name="T2" fmla="*/ 0 w 60"/>
              <a:gd name="T3" fmla="*/ 2147483647 h 120"/>
              <a:gd name="T4" fmla="*/ 2147483647 w 60"/>
              <a:gd name="T5" fmla="*/ 2147483647 h 120"/>
              <a:gd name="T6" fmla="*/ 2147483647 w 60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120"/>
              <a:gd name="T14" fmla="*/ 60 w 60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120">
                <a:moveTo>
                  <a:pt x="30" y="0"/>
                </a:moveTo>
                <a:lnTo>
                  <a:pt x="0" y="120"/>
                </a:lnTo>
                <a:lnTo>
                  <a:pt x="60" y="12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77" name="Rectangle 68">
            <a:extLst>
              <a:ext uri="{FF2B5EF4-FFF2-40B4-BE49-F238E27FC236}">
                <a16:creationId xmlns:a16="http://schemas.microsoft.com/office/drawing/2014/main" id="{01C21C81-F943-45A9-ACDC-DEA56E63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6" y="5170488"/>
            <a:ext cx="423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timer</a:t>
            </a:r>
            <a:endParaRPr lang="en-US" altLang="pt-BR"/>
          </a:p>
        </p:txBody>
      </p:sp>
      <p:sp>
        <p:nvSpPr>
          <p:cNvPr id="56378" name="Rectangle 69">
            <a:extLst>
              <a:ext uri="{FF2B5EF4-FFF2-40B4-BE49-F238E27FC236}">
                <a16:creationId xmlns:a16="http://schemas.microsoft.com/office/drawing/2014/main" id="{3BB4A2AC-6133-41F9-BDF3-5B248873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3" y="3116263"/>
            <a:ext cx="55906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Display</a:t>
            </a:r>
            <a:endParaRPr lang="en-US" altLang="pt-BR"/>
          </a:p>
        </p:txBody>
      </p:sp>
      <p:sp>
        <p:nvSpPr>
          <p:cNvPr id="56379" name="Rectangle 72">
            <a:extLst>
              <a:ext uri="{FF2B5EF4-FFF2-40B4-BE49-F238E27FC236}">
                <a16:creationId xmlns:a16="http://schemas.microsoft.com/office/drawing/2014/main" id="{5E7AE8D7-0E7A-44D8-AD82-B1950945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4" y="2789238"/>
            <a:ext cx="595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Present</a:t>
            </a:r>
            <a:endParaRPr lang="en-US" altLang="pt-BR"/>
          </a:p>
        </p:txBody>
      </p:sp>
      <p:sp>
        <p:nvSpPr>
          <p:cNvPr id="56380" name="Rectangle 77">
            <a:extLst>
              <a:ext uri="{FF2B5EF4-FFF2-40B4-BE49-F238E27FC236}">
                <a16:creationId xmlns:a16="http://schemas.microsoft.com/office/drawing/2014/main" id="{DF0DE3E9-79CA-4B9A-AF79-8109DE3B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783013"/>
            <a:ext cx="1987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b4</a:t>
            </a:r>
            <a:endParaRPr lang="en-US" altLang="pt-BR"/>
          </a:p>
        </p:txBody>
      </p:sp>
      <p:sp>
        <p:nvSpPr>
          <p:cNvPr id="56381" name="Rectangle 78">
            <a:extLst>
              <a:ext uri="{FF2B5EF4-FFF2-40B4-BE49-F238E27FC236}">
                <a16:creationId xmlns:a16="http://schemas.microsoft.com/office/drawing/2014/main" id="{773F738A-56D5-42BA-B1F1-7D676494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3783013"/>
            <a:ext cx="1987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b3</a:t>
            </a:r>
            <a:endParaRPr lang="en-US" altLang="pt-BR"/>
          </a:p>
        </p:txBody>
      </p:sp>
      <p:sp>
        <p:nvSpPr>
          <p:cNvPr id="56382" name="Rectangle 79">
            <a:extLst>
              <a:ext uri="{FF2B5EF4-FFF2-40B4-BE49-F238E27FC236}">
                <a16:creationId xmlns:a16="http://schemas.microsoft.com/office/drawing/2014/main" id="{CBA5015C-BC56-4CC3-B760-7FF287D73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783013"/>
            <a:ext cx="1987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b2</a:t>
            </a:r>
            <a:endParaRPr lang="en-US" altLang="pt-BR"/>
          </a:p>
        </p:txBody>
      </p:sp>
      <p:sp>
        <p:nvSpPr>
          <p:cNvPr id="56383" name="Rectangle 80">
            <a:extLst>
              <a:ext uri="{FF2B5EF4-FFF2-40B4-BE49-F238E27FC236}">
                <a16:creationId xmlns:a16="http://schemas.microsoft.com/office/drawing/2014/main" id="{5356F5EF-B4D7-411E-9186-20614A5F8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783013"/>
            <a:ext cx="1987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b1</a:t>
            </a:r>
            <a:endParaRPr lang="en-US" altLang="pt-BR"/>
          </a:p>
        </p:txBody>
      </p:sp>
      <p:sp>
        <p:nvSpPr>
          <p:cNvPr id="56384" name="Rectangle 81">
            <a:extLst>
              <a:ext uri="{FF2B5EF4-FFF2-40B4-BE49-F238E27FC236}">
                <a16:creationId xmlns:a16="http://schemas.microsoft.com/office/drawing/2014/main" id="{6A096971-D988-4075-809A-FBAC1F8D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3783013"/>
            <a:ext cx="1987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b0</a:t>
            </a:r>
            <a:endParaRPr lang="en-US" altLang="pt-BR"/>
          </a:p>
        </p:txBody>
      </p:sp>
      <p:sp>
        <p:nvSpPr>
          <p:cNvPr id="56385" name="Rectangle 82">
            <a:extLst>
              <a:ext uri="{FF2B5EF4-FFF2-40B4-BE49-F238E27FC236}">
                <a16:creationId xmlns:a16="http://schemas.microsoft.com/office/drawing/2014/main" id="{CC267E8C-BC28-4FC2-B743-8C2A0FDC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3116263"/>
            <a:ext cx="55906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Display</a:t>
            </a:r>
            <a:endParaRPr lang="en-US" altLang="pt-BR"/>
          </a:p>
        </p:txBody>
      </p:sp>
      <p:sp>
        <p:nvSpPr>
          <p:cNvPr id="56386" name="Rectangle 85">
            <a:extLst>
              <a:ext uri="{FF2B5EF4-FFF2-40B4-BE49-F238E27FC236}">
                <a16:creationId xmlns:a16="http://schemas.microsoft.com/office/drawing/2014/main" id="{0907FEA0-5B60-428E-8553-D312E75B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4492625"/>
            <a:ext cx="21489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TemperatureHistoryStorage</a:t>
            </a:r>
            <a:endParaRPr lang="en-US" altLang="pt-BR"/>
          </a:p>
        </p:txBody>
      </p:sp>
      <p:sp>
        <p:nvSpPr>
          <p:cNvPr id="56387" name="Rectangle 103">
            <a:extLst>
              <a:ext uri="{FF2B5EF4-FFF2-40B4-BE49-F238E27FC236}">
                <a16:creationId xmlns:a16="http://schemas.microsoft.com/office/drawing/2014/main" id="{C51CD53A-89F7-49EC-BDC3-86F7F2C5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2789238"/>
            <a:ext cx="8354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1 hour ago</a:t>
            </a:r>
            <a:endParaRPr lang="en-US" altLang="pt-BR"/>
          </a:p>
        </p:txBody>
      </p:sp>
      <p:sp>
        <p:nvSpPr>
          <p:cNvPr id="56388" name="Rectangle 104">
            <a:extLst>
              <a:ext uri="{FF2B5EF4-FFF2-40B4-BE49-F238E27FC236}">
                <a16:creationId xmlns:a16="http://schemas.microsoft.com/office/drawing/2014/main" id="{5308AD36-3F93-4FD9-9F7E-32DF1703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75" y="3783013"/>
            <a:ext cx="1795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c4</a:t>
            </a:r>
            <a:endParaRPr lang="en-US" altLang="pt-BR"/>
          </a:p>
        </p:txBody>
      </p:sp>
      <p:sp>
        <p:nvSpPr>
          <p:cNvPr id="56389" name="Rectangle 105">
            <a:extLst>
              <a:ext uri="{FF2B5EF4-FFF2-40B4-BE49-F238E27FC236}">
                <a16:creationId xmlns:a16="http://schemas.microsoft.com/office/drawing/2014/main" id="{045BCFF6-7B77-4159-8434-E3E5D3633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5" y="3783013"/>
            <a:ext cx="1795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c3</a:t>
            </a:r>
            <a:endParaRPr lang="en-US" altLang="pt-BR"/>
          </a:p>
        </p:txBody>
      </p:sp>
      <p:sp>
        <p:nvSpPr>
          <p:cNvPr id="56390" name="Rectangle 106">
            <a:extLst>
              <a:ext uri="{FF2B5EF4-FFF2-40B4-BE49-F238E27FC236}">
                <a16:creationId xmlns:a16="http://schemas.microsoft.com/office/drawing/2014/main" id="{C496C3F0-DAE6-437D-9854-FF23C133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75" y="3783013"/>
            <a:ext cx="1795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c2</a:t>
            </a:r>
            <a:endParaRPr lang="en-US" altLang="pt-BR"/>
          </a:p>
        </p:txBody>
      </p:sp>
      <p:sp>
        <p:nvSpPr>
          <p:cNvPr id="56391" name="Rectangle 107">
            <a:extLst>
              <a:ext uri="{FF2B5EF4-FFF2-40B4-BE49-F238E27FC236}">
                <a16:creationId xmlns:a16="http://schemas.microsoft.com/office/drawing/2014/main" id="{2E9E8018-FC40-453F-BDD5-02414E2B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238" y="3783013"/>
            <a:ext cx="1795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c1</a:t>
            </a:r>
            <a:endParaRPr lang="en-US" altLang="pt-BR"/>
          </a:p>
        </p:txBody>
      </p:sp>
      <p:sp>
        <p:nvSpPr>
          <p:cNvPr id="56392" name="Rectangle 108">
            <a:extLst>
              <a:ext uri="{FF2B5EF4-FFF2-40B4-BE49-F238E27FC236}">
                <a16:creationId xmlns:a16="http://schemas.microsoft.com/office/drawing/2014/main" id="{27053BC9-42AC-45D9-9FB5-BA0531C84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238" y="3783013"/>
            <a:ext cx="1795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c0</a:t>
            </a:r>
            <a:endParaRPr lang="en-US" altLang="pt-BR"/>
          </a:p>
        </p:txBody>
      </p:sp>
      <p:sp>
        <p:nvSpPr>
          <p:cNvPr id="56393" name="Rectangle 109">
            <a:extLst>
              <a:ext uri="{FF2B5EF4-FFF2-40B4-BE49-F238E27FC236}">
                <a16:creationId xmlns:a16="http://schemas.microsoft.com/office/drawing/2014/main" id="{EA7C7BC1-63BC-4841-87D0-6F65D747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3116263"/>
            <a:ext cx="55906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Display</a:t>
            </a:r>
            <a:endParaRPr lang="en-US" altLang="pt-BR"/>
          </a:p>
        </p:txBody>
      </p:sp>
      <p:sp>
        <p:nvSpPr>
          <p:cNvPr id="56394" name="Rectangle 112">
            <a:extLst>
              <a:ext uri="{FF2B5EF4-FFF2-40B4-BE49-F238E27FC236}">
                <a16:creationId xmlns:a16="http://schemas.microsoft.com/office/drawing/2014/main" id="{93B73F8F-5777-4E23-BBED-117DA500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4" y="2789238"/>
            <a:ext cx="9074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Myriad Roman" charset="0"/>
              </a:rPr>
              <a:t>2 hours ago</a:t>
            </a:r>
            <a:endParaRPr lang="en-US" altLang="pt-BR"/>
          </a:p>
        </p:txBody>
      </p:sp>
      <p:sp>
        <p:nvSpPr>
          <p:cNvPr id="56395" name="Freeform 113">
            <a:extLst>
              <a:ext uri="{FF2B5EF4-FFF2-40B4-BE49-F238E27FC236}">
                <a16:creationId xmlns:a16="http://schemas.microsoft.com/office/drawing/2014/main" id="{FB6F4AF5-3C35-49AC-926E-E3C537534EA7}"/>
              </a:ext>
            </a:extLst>
          </p:cNvPr>
          <p:cNvSpPr>
            <a:spLocks/>
          </p:cNvSpPr>
          <p:nvPr/>
        </p:nvSpPr>
        <p:spPr bwMode="auto">
          <a:xfrm>
            <a:off x="2511425" y="4122739"/>
            <a:ext cx="249238" cy="604837"/>
          </a:xfrm>
          <a:custGeom>
            <a:avLst/>
            <a:gdLst>
              <a:gd name="T0" fmla="*/ 2147483647 w 42"/>
              <a:gd name="T1" fmla="*/ 0 h 102"/>
              <a:gd name="T2" fmla="*/ 0 w 42"/>
              <a:gd name="T3" fmla="*/ 2147483647 h 102"/>
              <a:gd name="T4" fmla="*/ 0 60000 65536"/>
              <a:gd name="T5" fmla="*/ 0 60000 65536"/>
              <a:gd name="T6" fmla="*/ 0 w 42"/>
              <a:gd name="T7" fmla="*/ 0 h 102"/>
              <a:gd name="T8" fmla="*/ 42 w 42"/>
              <a:gd name="T9" fmla="*/ 102 h 1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" h="102">
                <a:moveTo>
                  <a:pt x="5" y="0"/>
                </a:moveTo>
                <a:cubicBezTo>
                  <a:pt x="5" y="0"/>
                  <a:pt x="42" y="76"/>
                  <a:pt x="0" y="102"/>
                </a:cubicBezTo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96" name="Freeform 114">
            <a:extLst>
              <a:ext uri="{FF2B5EF4-FFF2-40B4-BE49-F238E27FC236}">
                <a16:creationId xmlns:a16="http://schemas.microsoft.com/office/drawing/2014/main" id="{5E591DA1-5917-499F-B819-6B31381B6411}"/>
              </a:ext>
            </a:extLst>
          </p:cNvPr>
          <p:cNvSpPr>
            <a:spLocks/>
          </p:cNvSpPr>
          <p:nvPr/>
        </p:nvSpPr>
        <p:spPr bwMode="auto">
          <a:xfrm>
            <a:off x="2611439" y="4122739"/>
            <a:ext cx="249237" cy="604837"/>
          </a:xfrm>
          <a:custGeom>
            <a:avLst/>
            <a:gdLst>
              <a:gd name="T0" fmla="*/ 2147483647 w 42"/>
              <a:gd name="T1" fmla="*/ 0 h 102"/>
              <a:gd name="T2" fmla="*/ 0 w 42"/>
              <a:gd name="T3" fmla="*/ 2147483647 h 102"/>
              <a:gd name="T4" fmla="*/ 0 60000 65536"/>
              <a:gd name="T5" fmla="*/ 0 60000 65536"/>
              <a:gd name="T6" fmla="*/ 0 w 42"/>
              <a:gd name="T7" fmla="*/ 0 h 102"/>
              <a:gd name="T8" fmla="*/ 42 w 42"/>
              <a:gd name="T9" fmla="*/ 102 h 1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" h="102">
                <a:moveTo>
                  <a:pt x="5" y="0"/>
                </a:moveTo>
                <a:cubicBezTo>
                  <a:pt x="5" y="0"/>
                  <a:pt x="42" y="76"/>
                  <a:pt x="0" y="102"/>
                </a:cubicBezTo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97" name="Freeform 115">
            <a:extLst>
              <a:ext uri="{FF2B5EF4-FFF2-40B4-BE49-F238E27FC236}">
                <a16:creationId xmlns:a16="http://schemas.microsoft.com/office/drawing/2014/main" id="{8F8EB44E-EEF7-47E8-AD3E-D8F3E339E02A}"/>
              </a:ext>
            </a:extLst>
          </p:cNvPr>
          <p:cNvSpPr>
            <a:spLocks/>
          </p:cNvSpPr>
          <p:nvPr/>
        </p:nvSpPr>
        <p:spPr bwMode="auto">
          <a:xfrm>
            <a:off x="2713039" y="4122739"/>
            <a:ext cx="249237" cy="604837"/>
          </a:xfrm>
          <a:custGeom>
            <a:avLst/>
            <a:gdLst>
              <a:gd name="T0" fmla="*/ 2147483647 w 42"/>
              <a:gd name="T1" fmla="*/ 0 h 102"/>
              <a:gd name="T2" fmla="*/ 0 w 42"/>
              <a:gd name="T3" fmla="*/ 2147483647 h 102"/>
              <a:gd name="T4" fmla="*/ 0 60000 65536"/>
              <a:gd name="T5" fmla="*/ 0 60000 65536"/>
              <a:gd name="T6" fmla="*/ 0 w 42"/>
              <a:gd name="T7" fmla="*/ 0 h 102"/>
              <a:gd name="T8" fmla="*/ 42 w 42"/>
              <a:gd name="T9" fmla="*/ 102 h 1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" h="102">
                <a:moveTo>
                  <a:pt x="5" y="0"/>
                </a:moveTo>
                <a:cubicBezTo>
                  <a:pt x="5" y="0"/>
                  <a:pt x="42" y="76"/>
                  <a:pt x="0" y="102"/>
                </a:cubicBezTo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98" name="Rectangle 116">
            <a:extLst>
              <a:ext uri="{FF2B5EF4-FFF2-40B4-BE49-F238E27FC236}">
                <a16:creationId xmlns:a16="http://schemas.microsoft.com/office/drawing/2014/main" id="{7D8161C8-2BE2-455A-863C-9CB0D9DDA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3044826"/>
            <a:ext cx="1335087" cy="366713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99" name="Rectangle 117">
            <a:extLst>
              <a:ext uri="{FF2B5EF4-FFF2-40B4-BE49-F238E27FC236}">
                <a16:creationId xmlns:a16="http://schemas.microsoft.com/office/drawing/2014/main" id="{EF6ED193-7DD0-45E6-B8A4-B22047E1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5149851"/>
            <a:ext cx="546100" cy="271463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400" name="Rectangle 118">
            <a:extLst>
              <a:ext uri="{FF2B5EF4-FFF2-40B4-BE49-F238E27FC236}">
                <a16:creationId xmlns:a16="http://schemas.microsoft.com/office/drawing/2014/main" id="{13C72BB6-8BEA-46E2-B8F4-BE5DC09A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4" y="3044826"/>
            <a:ext cx="1335087" cy="366713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401" name="Rectangle 119">
            <a:extLst>
              <a:ext uri="{FF2B5EF4-FFF2-40B4-BE49-F238E27FC236}">
                <a16:creationId xmlns:a16="http://schemas.microsoft.com/office/drawing/2014/main" id="{49F735A9-4968-471F-B266-73701866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564" y="3044826"/>
            <a:ext cx="1335087" cy="366713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402" name="Rectangle 120">
            <a:extLst>
              <a:ext uri="{FF2B5EF4-FFF2-40B4-BE49-F238E27FC236}">
                <a16:creationId xmlns:a16="http://schemas.microsoft.com/office/drawing/2014/main" id="{3E6E2126-4CDF-403E-B316-C70D214BD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4" y="3779839"/>
            <a:ext cx="5462587" cy="1641475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403" name="Rectangle 121">
            <a:extLst>
              <a:ext uri="{FF2B5EF4-FFF2-40B4-BE49-F238E27FC236}">
                <a16:creationId xmlns:a16="http://schemas.microsoft.com/office/drawing/2014/main" id="{7B54F47B-5E36-4DD3-8410-9C1E9370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3779838"/>
            <a:ext cx="546100" cy="1333500"/>
          </a:xfrm>
          <a:prstGeom prst="rect">
            <a:avLst/>
          </a:prstGeom>
          <a:noFill/>
          <a:ln w="1746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85" name="Text Box 165">
            <a:extLst>
              <a:ext uri="{FF2B5EF4-FFF2-40B4-BE49-F238E27FC236}">
                <a16:creationId xmlns:a16="http://schemas.microsoft.com/office/drawing/2014/main" id="{AC33231F-7813-41FA-939E-2CC4497D2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910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18</a:t>
            </a:r>
          </a:p>
        </p:txBody>
      </p:sp>
      <p:sp>
        <p:nvSpPr>
          <p:cNvPr id="184486" name="Text Box 166">
            <a:extLst>
              <a:ext uri="{FF2B5EF4-FFF2-40B4-BE49-F238E27FC236}">
                <a16:creationId xmlns:a16="http://schemas.microsoft.com/office/drawing/2014/main" id="{A0D51A8C-D4A5-41BB-BFDF-68E59152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862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184487" name="Text Box 167">
            <a:extLst>
              <a:ext uri="{FF2B5EF4-FFF2-40B4-BE49-F238E27FC236}">
                <a16:creationId xmlns:a16="http://schemas.microsoft.com/office/drawing/2014/main" id="{3149168F-C3D7-4DD0-A3A8-5ABC3E99B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052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24</a:t>
            </a:r>
          </a:p>
        </p:txBody>
      </p:sp>
      <p:sp>
        <p:nvSpPr>
          <p:cNvPr id="56407" name="Text Box 168">
            <a:extLst>
              <a:ext uri="{FF2B5EF4-FFF2-40B4-BE49-F238E27FC236}">
                <a16:creationId xmlns:a16="http://schemas.microsoft.com/office/drawing/2014/main" id="{99341BED-9EC1-4B4A-97C9-E13C5570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6408" name="Text Box 169">
            <a:extLst>
              <a:ext uri="{FF2B5EF4-FFF2-40B4-BE49-F238E27FC236}">
                <a16:creationId xmlns:a16="http://schemas.microsoft.com/office/drawing/2014/main" id="{BD437A2C-E0DB-4EF5-AA52-A3ED17E5E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200401"/>
            <a:ext cx="1311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pt-BR" sz="1600"/>
              <a:t>Temperature sensor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C 0.10417 0.01296 0.20833 0.02616 0.24305 -0.00185 C 0.27778 -0.02986 0.24305 -0.0993 0.20833 -0.16852 " pathEditMode="relative" ptsTypes="aaA">
                                      <p:cBhvr>
                                        <p:cTn id="6" dur="2000" fill="hold"/>
                                        <p:tgtEl>
                                          <p:spTgt spid="184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4 -0.16852 C 0.28976 -0.1676 0.37136 -0.16667 0.40278 -0.166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4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2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C 0.11962 0.03611 0.23125 0.07084 0.275 0.05 C 0.31875 0.02917 0.26476 -0.08866 0.26215 -0.12523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184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277 -0.16666 L 0.56111 -0.166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4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7 -0.12407 L 0.4191 -0.125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4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C 0.12587 0.04953 0.24931 0.09606 0.29723 0.08518 C 0.34514 0.0743 0.28924 -0.03449 0.28716 -0.06598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184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57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5" grpId="0"/>
      <p:bldP spid="184485" grpId="1"/>
      <p:bldP spid="184485" grpId="2"/>
      <p:bldP spid="184486" grpId="0"/>
      <p:bldP spid="184486" grpId="1"/>
      <p:bldP spid="1844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>
            <a:extLst>
              <a:ext uri="{FF2B5EF4-FFF2-40B4-BE49-F238E27FC236}">
                <a16:creationId xmlns:a16="http://schemas.microsoft.com/office/drawing/2014/main" id="{62AD2221-5E49-414A-9BA7-8A1936070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66971A-CEEB-450A-8388-36C46C056F12}" type="slidenum">
              <a:rPr lang="en-US" altLang="pt-BR" sz="1400"/>
              <a:pPr eaLnBrk="1" hangingPunct="1"/>
              <a:t>23</a:t>
            </a:fld>
            <a:endParaRPr lang="en-US" altLang="pt-BR" sz="14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444CBA3-0D97-4905-869C-7DCC790A6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Exemplo</a:t>
            </a:r>
            <a:r>
              <a:rPr lang="en-US" altLang="pt-BR" dirty="0"/>
              <a:t>: Display de </a:t>
            </a:r>
            <a:r>
              <a:rPr lang="en-US" altLang="pt-BR" dirty="0" err="1"/>
              <a:t>Temperatura</a:t>
            </a:r>
            <a:endParaRPr lang="en-US" altLang="pt-BR" dirty="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BC0FAF4-3552-4FC7-8819-6558AF89A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10600" cy="1346200"/>
          </a:xfrm>
        </p:spPr>
        <p:txBody>
          <a:bodyPr/>
          <a:lstStyle/>
          <a:p>
            <a:pPr eaLnBrk="1" hangingPunct="1"/>
            <a:r>
              <a:rPr lang="en-US" altLang="pt-BR"/>
              <a:t>Use three 5-bit registers</a:t>
            </a:r>
          </a:p>
        </p:txBody>
      </p:sp>
      <p:sp>
        <p:nvSpPr>
          <p:cNvPr id="58372" name="Freeform 7">
            <a:extLst>
              <a:ext uri="{FF2B5EF4-FFF2-40B4-BE49-F238E27FC236}">
                <a16:creationId xmlns:a16="http://schemas.microsoft.com/office/drawing/2014/main" id="{DAA431E7-43D9-4244-92F9-5B04818C8A81}"/>
              </a:ext>
            </a:extLst>
          </p:cNvPr>
          <p:cNvSpPr>
            <a:spLocks/>
          </p:cNvSpPr>
          <p:nvPr/>
        </p:nvSpPr>
        <p:spPr bwMode="auto">
          <a:xfrm>
            <a:off x="4022725" y="5072064"/>
            <a:ext cx="5626100" cy="261937"/>
          </a:xfrm>
          <a:custGeom>
            <a:avLst/>
            <a:gdLst>
              <a:gd name="T0" fmla="*/ 0 w 3612"/>
              <a:gd name="T1" fmla="*/ 2147483647 h 175"/>
              <a:gd name="T2" fmla="*/ 2147483647 w 3612"/>
              <a:gd name="T3" fmla="*/ 2147483647 h 175"/>
              <a:gd name="T4" fmla="*/ 2147483647 w 3612"/>
              <a:gd name="T5" fmla="*/ 0 h 175"/>
              <a:gd name="T6" fmla="*/ 2147483647 w 3612"/>
              <a:gd name="T7" fmla="*/ 0 h 175"/>
              <a:gd name="T8" fmla="*/ 2147483647 w 3612"/>
              <a:gd name="T9" fmla="*/ 2147483647 h 175"/>
              <a:gd name="T10" fmla="*/ 2147483647 w 3612"/>
              <a:gd name="T11" fmla="*/ 2147483647 h 175"/>
              <a:gd name="T12" fmla="*/ 2147483647 w 3612"/>
              <a:gd name="T13" fmla="*/ 0 h 175"/>
              <a:gd name="T14" fmla="*/ 2147483647 w 3612"/>
              <a:gd name="T15" fmla="*/ 0 h 175"/>
              <a:gd name="T16" fmla="*/ 2147483647 w 3612"/>
              <a:gd name="T17" fmla="*/ 2147483647 h 175"/>
              <a:gd name="T18" fmla="*/ 2147483647 w 3612"/>
              <a:gd name="T19" fmla="*/ 2147483647 h 175"/>
              <a:gd name="T20" fmla="*/ 2147483647 w 3612"/>
              <a:gd name="T21" fmla="*/ 0 h 175"/>
              <a:gd name="T22" fmla="*/ 2147483647 w 3612"/>
              <a:gd name="T23" fmla="*/ 0 h 175"/>
              <a:gd name="T24" fmla="*/ 2147483647 w 3612"/>
              <a:gd name="T25" fmla="*/ 2147483647 h 175"/>
              <a:gd name="T26" fmla="*/ 2147483647 w 3612"/>
              <a:gd name="T27" fmla="*/ 2147483647 h 1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12"/>
              <a:gd name="T43" fmla="*/ 0 h 175"/>
              <a:gd name="T44" fmla="*/ 3612 w 3612"/>
              <a:gd name="T45" fmla="*/ 175 h 1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12" h="175">
                <a:moveTo>
                  <a:pt x="0" y="175"/>
                </a:moveTo>
                <a:lnTo>
                  <a:pt x="442" y="175"/>
                </a:lnTo>
                <a:lnTo>
                  <a:pt x="531" y="0"/>
                </a:lnTo>
                <a:lnTo>
                  <a:pt x="969" y="0"/>
                </a:lnTo>
                <a:lnTo>
                  <a:pt x="1058" y="175"/>
                </a:lnTo>
                <a:lnTo>
                  <a:pt x="1500" y="175"/>
                </a:lnTo>
                <a:lnTo>
                  <a:pt x="1589" y="0"/>
                </a:lnTo>
                <a:lnTo>
                  <a:pt x="2027" y="0"/>
                </a:lnTo>
                <a:lnTo>
                  <a:pt x="2119" y="175"/>
                </a:lnTo>
                <a:lnTo>
                  <a:pt x="2554" y="175"/>
                </a:lnTo>
                <a:lnTo>
                  <a:pt x="2643" y="0"/>
                </a:lnTo>
                <a:lnTo>
                  <a:pt x="3085" y="0"/>
                </a:lnTo>
                <a:lnTo>
                  <a:pt x="3174" y="175"/>
                </a:lnTo>
                <a:lnTo>
                  <a:pt x="3612" y="175"/>
                </a:lnTo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73" name="Freeform 8">
            <a:extLst>
              <a:ext uri="{FF2B5EF4-FFF2-40B4-BE49-F238E27FC236}">
                <a16:creationId xmlns:a16="http://schemas.microsoft.com/office/drawing/2014/main" id="{7BA95489-1069-4011-91A8-BC2C243BE658}"/>
              </a:ext>
            </a:extLst>
          </p:cNvPr>
          <p:cNvSpPr>
            <a:spLocks/>
          </p:cNvSpPr>
          <p:nvPr/>
        </p:nvSpPr>
        <p:spPr bwMode="auto">
          <a:xfrm>
            <a:off x="4022725" y="5072064"/>
            <a:ext cx="5626100" cy="261937"/>
          </a:xfrm>
          <a:custGeom>
            <a:avLst/>
            <a:gdLst>
              <a:gd name="T0" fmla="*/ 0 w 3612"/>
              <a:gd name="T1" fmla="*/ 0 h 175"/>
              <a:gd name="T2" fmla="*/ 2147483647 w 3612"/>
              <a:gd name="T3" fmla="*/ 0 h 175"/>
              <a:gd name="T4" fmla="*/ 2147483647 w 3612"/>
              <a:gd name="T5" fmla="*/ 2147483647 h 175"/>
              <a:gd name="T6" fmla="*/ 2147483647 w 3612"/>
              <a:gd name="T7" fmla="*/ 2147483647 h 175"/>
              <a:gd name="T8" fmla="*/ 2147483647 w 3612"/>
              <a:gd name="T9" fmla="*/ 0 h 175"/>
              <a:gd name="T10" fmla="*/ 2147483647 w 3612"/>
              <a:gd name="T11" fmla="*/ 0 h 175"/>
              <a:gd name="T12" fmla="*/ 2147483647 w 3612"/>
              <a:gd name="T13" fmla="*/ 2147483647 h 175"/>
              <a:gd name="T14" fmla="*/ 2147483647 w 3612"/>
              <a:gd name="T15" fmla="*/ 2147483647 h 175"/>
              <a:gd name="T16" fmla="*/ 2147483647 w 3612"/>
              <a:gd name="T17" fmla="*/ 0 h 175"/>
              <a:gd name="T18" fmla="*/ 2147483647 w 3612"/>
              <a:gd name="T19" fmla="*/ 0 h 175"/>
              <a:gd name="T20" fmla="*/ 2147483647 w 3612"/>
              <a:gd name="T21" fmla="*/ 2147483647 h 175"/>
              <a:gd name="T22" fmla="*/ 2147483647 w 3612"/>
              <a:gd name="T23" fmla="*/ 2147483647 h 175"/>
              <a:gd name="T24" fmla="*/ 2147483647 w 3612"/>
              <a:gd name="T25" fmla="*/ 0 h 175"/>
              <a:gd name="T26" fmla="*/ 2147483647 w 3612"/>
              <a:gd name="T27" fmla="*/ 0 h 1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12"/>
              <a:gd name="T43" fmla="*/ 0 h 175"/>
              <a:gd name="T44" fmla="*/ 3612 w 3612"/>
              <a:gd name="T45" fmla="*/ 175 h 1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12" h="175">
                <a:moveTo>
                  <a:pt x="0" y="0"/>
                </a:moveTo>
                <a:lnTo>
                  <a:pt x="442" y="0"/>
                </a:lnTo>
                <a:lnTo>
                  <a:pt x="531" y="175"/>
                </a:lnTo>
                <a:lnTo>
                  <a:pt x="969" y="175"/>
                </a:lnTo>
                <a:lnTo>
                  <a:pt x="1058" y="0"/>
                </a:lnTo>
                <a:lnTo>
                  <a:pt x="1500" y="0"/>
                </a:lnTo>
                <a:lnTo>
                  <a:pt x="1589" y="175"/>
                </a:lnTo>
                <a:lnTo>
                  <a:pt x="2027" y="175"/>
                </a:lnTo>
                <a:lnTo>
                  <a:pt x="2119" y="0"/>
                </a:lnTo>
                <a:lnTo>
                  <a:pt x="2554" y="0"/>
                </a:lnTo>
                <a:lnTo>
                  <a:pt x="2643" y="175"/>
                </a:lnTo>
                <a:lnTo>
                  <a:pt x="3085" y="175"/>
                </a:lnTo>
                <a:lnTo>
                  <a:pt x="3174" y="0"/>
                </a:lnTo>
                <a:lnTo>
                  <a:pt x="3612" y="0"/>
                </a:lnTo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74" name="Freeform 9">
            <a:extLst>
              <a:ext uri="{FF2B5EF4-FFF2-40B4-BE49-F238E27FC236}">
                <a16:creationId xmlns:a16="http://schemas.microsoft.com/office/drawing/2014/main" id="{EEA6E8B9-612E-4CCF-8C27-F094C18D28ED}"/>
              </a:ext>
            </a:extLst>
          </p:cNvPr>
          <p:cNvSpPr>
            <a:spLocks/>
          </p:cNvSpPr>
          <p:nvPr/>
        </p:nvSpPr>
        <p:spPr bwMode="auto">
          <a:xfrm>
            <a:off x="4144963" y="4281489"/>
            <a:ext cx="5503862" cy="261937"/>
          </a:xfrm>
          <a:custGeom>
            <a:avLst/>
            <a:gdLst>
              <a:gd name="T0" fmla="*/ 2147483647 w 3533"/>
              <a:gd name="T1" fmla="*/ 0 h 175"/>
              <a:gd name="T2" fmla="*/ 2147483647 w 3533"/>
              <a:gd name="T3" fmla="*/ 0 h 175"/>
              <a:gd name="T4" fmla="*/ 0 w 3533"/>
              <a:gd name="T5" fmla="*/ 2147483647 h 175"/>
              <a:gd name="T6" fmla="*/ 2147483647 w 3533"/>
              <a:gd name="T7" fmla="*/ 2147483647 h 175"/>
              <a:gd name="T8" fmla="*/ 2147483647 w 3533"/>
              <a:gd name="T9" fmla="*/ 2147483647 h 175"/>
              <a:gd name="T10" fmla="*/ 2147483647 w 3533"/>
              <a:gd name="T11" fmla="*/ 0 h 1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33"/>
              <a:gd name="T19" fmla="*/ 0 h 175"/>
              <a:gd name="T20" fmla="*/ 3533 w 3533"/>
              <a:gd name="T21" fmla="*/ 175 h 1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33" h="175">
                <a:moveTo>
                  <a:pt x="3533" y="0"/>
                </a:moveTo>
                <a:lnTo>
                  <a:pt x="76" y="0"/>
                </a:lnTo>
                <a:lnTo>
                  <a:pt x="0" y="89"/>
                </a:lnTo>
                <a:lnTo>
                  <a:pt x="76" y="175"/>
                </a:lnTo>
                <a:lnTo>
                  <a:pt x="3533" y="175"/>
                </a:lnTo>
                <a:lnTo>
                  <a:pt x="3533" y="0"/>
                </a:lnTo>
                <a:close/>
              </a:path>
            </a:pathLst>
          </a:custGeom>
          <a:solidFill>
            <a:srgbClr val="C7D8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75" name="Freeform 10">
            <a:extLst>
              <a:ext uri="{FF2B5EF4-FFF2-40B4-BE49-F238E27FC236}">
                <a16:creationId xmlns:a16="http://schemas.microsoft.com/office/drawing/2014/main" id="{9CF74223-5E13-4C83-8629-38B96D01F278}"/>
              </a:ext>
            </a:extLst>
          </p:cNvPr>
          <p:cNvSpPr>
            <a:spLocks/>
          </p:cNvSpPr>
          <p:nvPr/>
        </p:nvSpPr>
        <p:spPr bwMode="auto">
          <a:xfrm>
            <a:off x="4144963" y="4281489"/>
            <a:ext cx="5503862" cy="261937"/>
          </a:xfrm>
          <a:custGeom>
            <a:avLst/>
            <a:gdLst>
              <a:gd name="T0" fmla="*/ 2147483647 w 3533"/>
              <a:gd name="T1" fmla="*/ 0 h 175"/>
              <a:gd name="T2" fmla="*/ 2147483647 w 3533"/>
              <a:gd name="T3" fmla="*/ 0 h 175"/>
              <a:gd name="T4" fmla="*/ 0 w 3533"/>
              <a:gd name="T5" fmla="*/ 2147483647 h 175"/>
              <a:gd name="T6" fmla="*/ 2147483647 w 3533"/>
              <a:gd name="T7" fmla="*/ 2147483647 h 175"/>
              <a:gd name="T8" fmla="*/ 2147483647 w 3533"/>
              <a:gd name="T9" fmla="*/ 2147483647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3"/>
              <a:gd name="T16" fmla="*/ 0 h 175"/>
              <a:gd name="T17" fmla="*/ 3533 w 3533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3" h="175">
                <a:moveTo>
                  <a:pt x="3533" y="0"/>
                </a:moveTo>
                <a:lnTo>
                  <a:pt x="76" y="0"/>
                </a:lnTo>
                <a:lnTo>
                  <a:pt x="0" y="89"/>
                </a:lnTo>
                <a:lnTo>
                  <a:pt x="76" y="175"/>
                </a:lnTo>
                <a:lnTo>
                  <a:pt x="3533" y="175"/>
                </a:lnTo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76" name="Freeform 11">
            <a:extLst>
              <a:ext uri="{FF2B5EF4-FFF2-40B4-BE49-F238E27FC236}">
                <a16:creationId xmlns:a16="http://schemas.microsoft.com/office/drawing/2014/main" id="{29FE378B-3A40-44CC-AEAB-C4312B63E961}"/>
              </a:ext>
            </a:extLst>
          </p:cNvPr>
          <p:cNvSpPr>
            <a:spLocks/>
          </p:cNvSpPr>
          <p:nvPr/>
        </p:nvSpPr>
        <p:spPr bwMode="auto">
          <a:xfrm>
            <a:off x="4022725" y="5530850"/>
            <a:ext cx="5626100" cy="261938"/>
          </a:xfrm>
          <a:custGeom>
            <a:avLst/>
            <a:gdLst>
              <a:gd name="T0" fmla="*/ 0 w 3612"/>
              <a:gd name="T1" fmla="*/ 2147483647 h 175"/>
              <a:gd name="T2" fmla="*/ 2147483647 w 3612"/>
              <a:gd name="T3" fmla="*/ 2147483647 h 175"/>
              <a:gd name="T4" fmla="*/ 2147483647 w 3612"/>
              <a:gd name="T5" fmla="*/ 0 h 175"/>
              <a:gd name="T6" fmla="*/ 2147483647 w 3612"/>
              <a:gd name="T7" fmla="*/ 0 h 175"/>
              <a:gd name="T8" fmla="*/ 2147483647 w 3612"/>
              <a:gd name="T9" fmla="*/ 2147483647 h 175"/>
              <a:gd name="T10" fmla="*/ 2147483647 w 3612"/>
              <a:gd name="T11" fmla="*/ 2147483647 h 175"/>
              <a:gd name="T12" fmla="*/ 2147483647 w 3612"/>
              <a:gd name="T13" fmla="*/ 0 h 175"/>
              <a:gd name="T14" fmla="*/ 2147483647 w 3612"/>
              <a:gd name="T15" fmla="*/ 0 h 175"/>
              <a:gd name="T16" fmla="*/ 2147483647 w 3612"/>
              <a:gd name="T17" fmla="*/ 2147483647 h 175"/>
              <a:gd name="T18" fmla="*/ 2147483647 w 3612"/>
              <a:gd name="T19" fmla="*/ 2147483647 h 175"/>
              <a:gd name="T20" fmla="*/ 2147483647 w 3612"/>
              <a:gd name="T21" fmla="*/ 0 h 175"/>
              <a:gd name="T22" fmla="*/ 2147483647 w 3612"/>
              <a:gd name="T23" fmla="*/ 0 h 175"/>
              <a:gd name="T24" fmla="*/ 2147483647 w 3612"/>
              <a:gd name="T25" fmla="*/ 2147483647 h 175"/>
              <a:gd name="T26" fmla="*/ 2147483647 w 3612"/>
              <a:gd name="T27" fmla="*/ 2147483647 h 1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12"/>
              <a:gd name="T43" fmla="*/ 0 h 175"/>
              <a:gd name="T44" fmla="*/ 3612 w 3612"/>
              <a:gd name="T45" fmla="*/ 175 h 1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12" h="175">
                <a:moveTo>
                  <a:pt x="0" y="175"/>
                </a:moveTo>
                <a:lnTo>
                  <a:pt x="442" y="175"/>
                </a:lnTo>
                <a:lnTo>
                  <a:pt x="531" y="0"/>
                </a:lnTo>
                <a:lnTo>
                  <a:pt x="969" y="0"/>
                </a:lnTo>
                <a:lnTo>
                  <a:pt x="1058" y="175"/>
                </a:lnTo>
                <a:lnTo>
                  <a:pt x="1500" y="175"/>
                </a:lnTo>
                <a:lnTo>
                  <a:pt x="1589" y="0"/>
                </a:lnTo>
                <a:lnTo>
                  <a:pt x="2027" y="0"/>
                </a:lnTo>
                <a:lnTo>
                  <a:pt x="2119" y="175"/>
                </a:lnTo>
                <a:lnTo>
                  <a:pt x="2554" y="175"/>
                </a:lnTo>
                <a:lnTo>
                  <a:pt x="2643" y="0"/>
                </a:lnTo>
                <a:lnTo>
                  <a:pt x="3085" y="0"/>
                </a:lnTo>
                <a:lnTo>
                  <a:pt x="3174" y="175"/>
                </a:lnTo>
                <a:lnTo>
                  <a:pt x="3612" y="175"/>
                </a:lnTo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77" name="Freeform 12">
            <a:extLst>
              <a:ext uri="{FF2B5EF4-FFF2-40B4-BE49-F238E27FC236}">
                <a16:creationId xmlns:a16="http://schemas.microsoft.com/office/drawing/2014/main" id="{21790C8F-CEDF-4519-A82E-286169E683DC}"/>
              </a:ext>
            </a:extLst>
          </p:cNvPr>
          <p:cNvSpPr>
            <a:spLocks/>
          </p:cNvSpPr>
          <p:nvPr/>
        </p:nvSpPr>
        <p:spPr bwMode="auto">
          <a:xfrm>
            <a:off x="4022725" y="5530850"/>
            <a:ext cx="5626100" cy="261938"/>
          </a:xfrm>
          <a:custGeom>
            <a:avLst/>
            <a:gdLst>
              <a:gd name="T0" fmla="*/ 0 w 3612"/>
              <a:gd name="T1" fmla="*/ 0 h 175"/>
              <a:gd name="T2" fmla="*/ 2147483647 w 3612"/>
              <a:gd name="T3" fmla="*/ 0 h 175"/>
              <a:gd name="T4" fmla="*/ 2147483647 w 3612"/>
              <a:gd name="T5" fmla="*/ 2147483647 h 175"/>
              <a:gd name="T6" fmla="*/ 2147483647 w 3612"/>
              <a:gd name="T7" fmla="*/ 2147483647 h 175"/>
              <a:gd name="T8" fmla="*/ 2147483647 w 3612"/>
              <a:gd name="T9" fmla="*/ 0 h 175"/>
              <a:gd name="T10" fmla="*/ 2147483647 w 3612"/>
              <a:gd name="T11" fmla="*/ 0 h 175"/>
              <a:gd name="T12" fmla="*/ 2147483647 w 3612"/>
              <a:gd name="T13" fmla="*/ 2147483647 h 175"/>
              <a:gd name="T14" fmla="*/ 2147483647 w 3612"/>
              <a:gd name="T15" fmla="*/ 2147483647 h 175"/>
              <a:gd name="T16" fmla="*/ 2147483647 w 3612"/>
              <a:gd name="T17" fmla="*/ 0 h 175"/>
              <a:gd name="T18" fmla="*/ 2147483647 w 3612"/>
              <a:gd name="T19" fmla="*/ 0 h 175"/>
              <a:gd name="T20" fmla="*/ 2147483647 w 3612"/>
              <a:gd name="T21" fmla="*/ 2147483647 h 175"/>
              <a:gd name="T22" fmla="*/ 2147483647 w 3612"/>
              <a:gd name="T23" fmla="*/ 2147483647 h 175"/>
              <a:gd name="T24" fmla="*/ 2147483647 w 3612"/>
              <a:gd name="T25" fmla="*/ 0 h 175"/>
              <a:gd name="T26" fmla="*/ 2147483647 w 3612"/>
              <a:gd name="T27" fmla="*/ 0 h 1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12"/>
              <a:gd name="T43" fmla="*/ 0 h 175"/>
              <a:gd name="T44" fmla="*/ 3612 w 3612"/>
              <a:gd name="T45" fmla="*/ 175 h 17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12" h="175">
                <a:moveTo>
                  <a:pt x="0" y="0"/>
                </a:moveTo>
                <a:lnTo>
                  <a:pt x="442" y="0"/>
                </a:lnTo>
                <a:lnTo>
                  <a:pt x="531" y="175"/>
                </a:lnTo>
                <a:lnTo>
                  <a:pt x="969" y="175"/>
                </a:lnTo>
                <a:lnTo>
                  <a:pt x="1058" y="0"/>
                </a:lnTo>
                <a:lnTo>
                  <a:pt x="1500" y="0"/>
                </a:lnTo>
                <a:lnTo>
                  <a:pt x="1589" y="175"/>
                </a:lnTo>
                <a:lnTo>
                  <a:pt x="2027" y="175"/>
                </a:lnTo>
                <a:lnTo>
                  <a:pt x="2119" y="0"/>
                </a:lnTo>
                <a:lnTo>
                  <a:pt x="2554" y="0"/>
                </a:lnTo>
                <a:lnTo>
                  <a:pt x="2643" y="175"/>
                </a:lnTo>
                <a:lnTo>
                  <a:pt x="3085" y="175"/>
                </a:lnTo>
                <a:lnTo>
                  <a:pt x="3174" y="0"/>
                </a:lnTo>
                <a:lnTo>
                  <a:pt x="3612" y="0"/>
                </a:lnTo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78" name="Freeform 13">
            <a:extLst>
              <a:ext uri="{FF2B5EF4-FFF2-40B4-BE49-F238E27FC236}">
                <a16:creationId xmlns:a16="http://schemas.microsoft.com/office/drawing/2014/main" id="{C288E87E-FC20-4BA7-8D7A-249C9044244C}"/>
              </a:ext>
            </a:extLst>
          </p:cNvPr>
          <p:cNvSpPr>
            <a:spLocks/>
          </p:cNvSpPr>
          <p:nvPr/>
        </p:nvSpPr>
        <p:spPr bwMode="auto">
          <a:xfrm>
            <a:off x="4022725" y="5991225"/>
            <a:ext cx="5626100" cy="255588"/>
          </a:xfrm>
          <a:custGeom>
            <a:avLst/>
            <a:gdLst>
              <a:gd name="T0" fmla="*/ 0 w 3612"/>
              <a:gd name="T1" fmla="*/ 2147483647 h 171"/>
              <a:gd name="T2" fmla="*/ 2147483647 w 3612"/>
              <a:gd name="T3" fmla="*/ 2147483647 h 171"/>
              <a:gd name="T4" fmla="*/ 2147483647 w 3612"/>
              <a:gd name="T5" fmla="*/ 0 h 171"/>
              <a:gd name="T6" fmla="*/ 2147483647 w 3612"/>
              <a:gd name="T7" fmla="*/ 0 h 171"/>
              <a:gd name="T8" fmla="*/ 2147483647 w 3612"/>
              <a:gd name="T9" fmla="*/ 2147483647 h 171"/>
              <a:gd name="T10" fmla="*/ 2147483647 w 3612"/>
              <a:gd name="T11" fmla="*/ 2147483647 h 171"/>
              <a:gd name="T12" fmla="*/ 2147483647 w 3612"/>
              <a:gd name="T13" fmla="*/ 0 h 171"/>
              <a:gd name="T14" fmla="*/ 2147483647 w 3612"/>
              <a:gd name="T15" fmla="*/ 0 h 171"/>
              <a:gd name="T16" fmla="*/ 2147483647 w 3612"/>
              <a:gd name="T17" fmla="*/ 2147483647 h 171"/>
              <a:gd name="T18" fmla="*/ 2147483647 w 3612"/>
              <a:gd name="T19" fmla="*/ 2147483647 h 171"/>
              <a:gd name="T20" fmla="*/ 2147483647 w 3612"/>
              <a:gd name="T21" fmla="*/ 0 h 171"/>
              <a:gd name="T22" fmla="*/ 2147483647 w 3612"/>
              <a:gd name="T23" fmla="*/ 0 h 171"/>
              <a:gd name="T24" fmla="*/ 2147483647 w 3612"/>
              <a:gd name="T25" fmla="*/ 2147483647 h 171"/>
              <a:gd name="T26" fmla="*/ 2147483647 w 3612"/>
              <a:gd name="T27" fmla="*/ 2147483647 h 1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12"/>
              <a:gd name="T43" fmla="*/ 0 h 171"/>
              <a:gd name="T44" fmla="*/ 3612 w 3612"/>
              <a:gd name="T45" fmla="*/ 171 h 1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12" h="171">
                <a:moveTo>
                  <a:pt x="0" y="171"/>
                </a:moveTo>
                <a:lnTo>
                  <a:pt x="442" y="171"/>
                </a:lnTo>
                <a:lnTo>
                  <a:pt x="531" y="0"/>
                </a:lnTo>
                <a:lnTo>
                  <a:pt x="969" y="0"/>
                </a:lnTo>
                <a:lnTo>
                  <a:pt x="1058" y="171"/>
                </a:lnTo>
                <a:lnTo>
                  <a:pt x="1500" y="171"/>
                </a:lnTo>
                <a:lnTo>
                  <a:pt x="1589" y="0"/>
                </a:lnTo>
                <a:lnTo>
                  <a:pt x="2027" y="0"/>
                </a:lnTo>
                <a:lnTo>
                  <a:pt x="2119" y="171"/>
                </a:lnTo>
                <a:lnTo>
                  <a:pt x="2554" y="171"/>
                </a:lnTo>
                <a:lnTo>
                  <a:pt x="2643" y="0"/>
                </a:lnTo>
                <a:lnTo>
                  <a:pt x="3085" y="0"/>
                </a:lnTo>
                <a:lnTo>
                  <a:pt x="3174" y="171"/>
                </a:lnTo>
                <a:lnTo>
                  <a:pt x="3612" y="171"/>
                </a:lnTo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79" name="Freeform 14">
            <a:extLst>
              <a:ext uri="{FF2B5EF4-FFF2-40B4-BE49-F238E27FC236}">
                <a16:creationId xmlns:a16="http://schemas.microsoft.com/office/drawing/2014/main" id="{15BDB2CB-C384-4B00-9DC6-5131A22B6B3E}"/>
              </a:ext>
            </a:extLst>
          </p:cNvPr>
          <p:cNvSpPr>
            <a:spLocks/>
          </p:cNvSpPr>
          <p:nvPr/>
        </p:nvSpPr>
        <p:spPr bwMode="auto">
          <a:xfrm>
            <a:off x="4022725" y="5991225"/>
            <a:ext cx="5626100" cy="255588"/>
          </a:xfrm>
          <a:custGeom>
            <a:avLst/>
            <a:gdLst>
              <a:gd name="T0" fmla="*/ 0 w 3612"/>
              <a:gd name="T1" fmla="*/ 0 h 171"/>
              <a:gd name="T2" fmla="*/ 2147483647 w 3612"/>
              <a:gd name="T3" fmla="*/ 0 h 171"/>
              <a:gd name="T4" fmla="*/ 2147483647 w 3612"/>
              <a:gd name="T5" fmla="*/ 2147483647 h 171"/>
              <a:gd name="T6" fmla="*/ 2147483647 w 3612"/>
              <a:gd name="T7" fmla="*/ 2147483647 h 171"/>
              <a:gd name="T8" fmla="*/ 2147483647 w 3612"/>
              <a:gd name="T9" fmla="*/ 0 h 171"/>
              <a:gd name="T10" fmla="*/ 2147483647 w 3612"/>
              <a:gd name="T11" fmla="*/ 0 h 171"/>
              <a:gd name="T12" fmla="*/ 2147483647 w 3612"/>
              <a:gd name="T13" fmla="*/ 2147483647 h 171"/>
              <a:gd name="T14" fmla="*/ 2147483647 w 3612"/>
              <a:gd name="T15" fmla="*/ 2147483647 h 171"/>
              <a:gd name="T16" fmla="*/ 2147483647 w 3612"/>
              <a:gd name="T17" fmla="*/ 0 h 171"/>
              <a:gd name="T18" fmla="*/ 2147483647 w 3612"/>
              <a:gd name="T19" fmla="*/ 0 h 171"/>
              <a:gd name="T20" fmla="*/ 2147483647 w 3612"/>
              <a:gd name="T21" fmla="*/ 2147483647 h 171"/>
              <a:gd name="T22" fmla="*/ 2147483647 w 3612"/>
              <a:gd name="T23" fmla="*/ 2147483647 h 171"/>
              <a:gd name="T24" fmla="*/ 2147483647 w 3612"/>
              <a:gd name="T25" fmla="*/ 0 h 171"/>
              <a:gd name="T26" fmla="*/ 2147483647 w 3612"/>
              <a:gd name="T27" fmla="*/ 0 h 1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12"/>
              <a:gd name="T43" fmla="*/ 0 h 171"/>
              <a:gd name="T44" fmla="*/ 3612 w 3612"/>
              <a:gd name="T45" fmla="*/ 171 h 1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12" h="171">
                <a:moveTo>
                  <a:pt x="0" y="0"/>
                </a:moveTo>
                <a:lnTo>
                  <a:pt x="442" y="0"/>
                </a:lnTo>
                <a:lnTo>
                  <a:pt x="531" y="171"/>
                </a:lnTo>
                <a:lnTo>
                  <a:pt x="969" y="171"/>
                </a:lnTo>
                <a:lnTo>
                  <a:pt x="1058" y="0"/>
                </a:lnTo>
                <a:lnTo>
                  <a:pt x="1500" y="0"/>
                </a:lnTo>
                <a:lnTo>
                  <a:pt x="1589" y="171"/>
                </a:lnTo>
                <a:lnTo>
                  <a:pt x="2027" y="171"/>
                </a:lnTo>
                <a:lnTo>
                  <a:pt x="2119" y="0"/>
                </a:lnTo>
                <a:lnTo>
                  <a:pt x="2554" y="0"/>
                </a:lnTo>
                <a:lnTo>
                  <a:pt x="2643" y="171"/>
                </a:lnTo>
                <a:lnTo>
                  <a:pt x="3085" y="171"/>
                </a:lnTo>
                <a:lnTo>
                  <a:pt x="3174" y="0"/>
                </a:lnTo>
                <a:lnTo>
                  <a:pt x="3612" y="0"/>
                </a:lnTo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80" name="Line 15">
            <a:extLst>
              <a:ext uri="{FF2B5EF4-FFF2-40B4-BE49-F238E27FC236}">
                <a16:creationId xmlns:a16="http://schemas.microsoft.com/office/drawing/2014/main" id="{C2A981C4-A357-4A9B-BDCE-9B039E933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2725" y="4414839"/>
            <a:ext cx="122238" cy="1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81" name="Line 16">
            <a:extLst>
              <a:ext uri="{FF2B5EF4-FFF2-40B4-BE49-F238E27FC236}">
                <a16:creationId xmlns:a16="http://schemas.microsoft.com/office/drawing/2014/main" id="{1E8D5B86-C5BF-419F-8E9D-8512096EC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189" y="4281489"/>
            <a:ext cx="1587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82" name="Line 17">
            <a:extLst>
              <a:ext uri="{FF2B5EF4-FFF2-40B4-BE49-F238E27FC236}">
                <a16:creationId xmlns:a16="http://schemas.microsoft.com/office/drawing/2014/main" id="{CD6896DA-0B23-44C7-960A-8C238EB64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39" y="4281489"/>
            <a:ext cx="1587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83" name="Line 18">
            <a:extLst>
              <a:ext uri="{FF2B5EF4-FFF2-40B4-BE49-F238E27FC236}">
                <a16:creationId xmlns:a16="http://schemas.microsoft.com/office/drawing/2014/main" id="{57CDD6F3-5876-4B99-9AC7-A9F94D3B0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7089" y="4281489"/>
            <a:ext cx="1587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84" name="Line 19">
            <a:extLst>
              <a:ext uri="{FF2B5EF4-FFF2-40B4-BE49-F238E27FC236}">
                <a16:creationId xmlns:a16="http://schemas.microsoft.com/office/drawing/2014/main" id="{94E24AE0-D89A-4610-8B29-4C6603360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1975" y="4281489"/>
            <a:ext cx="1588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85" name="Line 20">
            <a:extLst>
              <a:ext uri="{FF2B5EF4-FFF2-40B4-BE49-F238E27FC236}">
                <a16:creationId xmlns:a16="http://schemas.microsoft.com/office/drawing/2014/main" id="{3EB768E5-379E-4FFB-A258-67D109DC9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925" y="4281489"/>
            <a:ext cx="1588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86" name="Line 21">
            <a:extLst>
              <a:ext uri="{FF2B5EF4-FFF2-40B4-BE49-F238E27FC236}">
                <a16:creationId xmlns:a16="http://schemas.microsoft.com/office/drawing/2014/main" id="{2E6ADB7D-BDF9-4542-909E-F3FE41688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4281489"/>
            <a:ext cx="1588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87" name="Line 22">
            <a:extLst>
              <a:ext uri="{FF2B5EF4-FFF2-40B4-BE49-F238E27FC236}">
                <a16:creationId xmlns:a16="http://schemas.microsoft.com/office/drawing/2014/main" id="{80D6761C-917B-4A3E-85AD-838B99EEE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4" y="4281489"/>
            <a:ext cx="1587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88" name="Line 23">
            <a:extLst>
              <a:ext uri="{FF2B5EF4-FFF2-40B4-BE49-F238E27FC236}">
                <a16:creationId xmlns:a16="http://schemas.microsoft.com/office/drawing/2014/main" id="{D48A75DC-9C48-4F32-A4E1-4433D93EE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4281489"/>
            <a:ext cx="1588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89" name="Line 24">
            <a:extLst>
              <a:ext uri="{FF2B5EF4-FFF2-40B4-BE49-F238E27FC236}">
                <a16:creationId xmlns:a16="http://schemas.microsoft.com/office/drawing/2014/main" id="{6261058F-31BA-455A-A42D-F0948691A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900" y="4281489"/>
            <a:ext cx="1588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90" name="Line 25">
            <a:extLst>
              <a:ext uri="{FF2B5EF4-FFF2-40B4-BE49-F238E27FC236}">
                <a16:creationId xmlns:a16="http://schemas.microsoft.com/office/drawing/2014/main" id="{C147DCC3-8B86-400E-94FF-628025C32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81489"/>
            <a:ext cx="1588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91" name="Line 26">
            <a:extLst>
              <a:ext uri="{FF2B5EF4-FFF2-40B4-BE49-F238E27FC236}">
                <a16:creationId xmlns:a16="http://schemas.microsoft.com/office/drawing/2014/main" id="{761E160A-638E-4E5A-BF7E-7231BA9DB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1738" y="4281489"/>
            <a:ext cx="0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92" name="Line 27">
            <a:extLst>
              <a:ext uri="{FF2B5EF4-FFF2-40B4-BE49-F238E27FC236}">
                <a16:creationId xmlns:a16="http://schemas.microsoft.com/office/drawing/2014/main" id="{ECDC75E3-D6C9-4DD7-9CA7-2F776CB57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4281489"/>
            <a:ext cx="1588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93" name="Line 28">
            <a:extLst>
              <a:ext uri="{FF2B5EF4-FFF2-40B4-BE49-F238E27FC236}">
                <a16:creationId xmlns:a16="http://schemas.microsoft.com/office/drawing/2014/main" id="{5E2C0DA8-D93C-4019-9438-9200F47D7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7225" y="4281489"/>
            <a:ext cx="1588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94" name="Line 29">
            <a:extLst>
              <a:ext uri="{FF2B5EF4-FFF2-40B4-BE49-F238E27FC236}">
                <a16:creationId xmlns:a16="http://schemas.microsoft.com/office/drawing/2014/main" id="{4A61EBF3-06EF-4E5B-A3CC-F712559AD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4175" y="4281489"/>
            <a:ext cx="1588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95" name="Line 30">
            <a:extLst>
              <a:ext uri="{FF2B5EF4-FFF2-40B4-BE49-F238E27FC236}">
                <a16:creationId xmlns:a16="http://schemas.microsoft.com/office/drawing/2014/main" id="{6EB1F8EA-7AC1-47CA-A2DB-A28C3ED8F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4281489"/>
            <a:ext cx="1588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96" name="Line 31">
            <a:extLst>
              <a:ext uri="{FF2B5EF4-FFF2-40B4-BE49-F238E27FC236}">
                <a16:creationId xmlns:a16="http://schemas.microsoft.com/office/drawing/2014/main" id="{A7239CB3-FEC1-4BE8-B9F1-59D2AED09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014" y="4281489"/>
            <a:ext cx="1587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97" name="Line 32">
            <a:extLst>
              <a:ext uri="{FF2B5EF4-FFF2-40B4-BE49-F238E27FC236}">
                <a16:creationId xmlns:a16="http://schemas.microsoft.com/office/drawing/2014/main" id="{A8093095-69D8-4D6D-B377-1C06CC2C4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550" y="4281489"/>
            <a:ext cx="1588" cy="255587"/>
          </a:xfrm>
          <a:prstGeom prst="line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98" name="Freeform 33">
            <a:extLst>
              <a:ext uri="{FF2B5EF4-FFF2-40B4-BE49-F238E27FC236}">
                <a16:creationId xmlns:a16="http://schemas.microsoft.com/office/drawing/2014/main" id="{34895594-7E35-495F-87F7-32DED588E1A3}"/>
              </a:ext>
            </a:extLst>
          </p:cNvPr>
          <p:cNvSpPr>
            <a:spLocks/>
          </p:cNvSpPr>
          <p:nvPr/>
        </p:nvSpPr>
        <p:spPr bwMode="auto">
          <a:xfrm>
            <a:off x="4022725" y="4606926"/>
            <a:ext cx="5632450" cy="207963"/>
          </a:xfrm>
          <a:custGeom>
            <a:avLst/>
            <a:gdLst>
              <a:gd name="T0" fmla="*/ 0 w 3616"/>
              <a:gd name="T1" fmla="*/ 2147483647 h 139"/>
              <a:gd name="T2" fmla="*/ 2147483647 w 3616"/>
              <a:gd name="T3" fmla="*/ 2147483647 h 139"/>
              <a:gd name="T4" fmla="*/ 2147483647 w 3616"/>
              <a:gd name="T5" fmla="*/ 0 h 139"/>
              <a:gd name="T6" fmla="*/ 2147483647 w 3616"/>
              <a:gd name="T7" fmla="*/ 0 h 139"/>
              <a:gd name="T8" fmla="*/ 2147483647 w 3616"/>
              <a:gd name="T9" fmla="*/ 2147483647 h 139"/>
              <a:gd name="T10" fmla="*/ 2147483647 w 3616"/>
              <a:gd name="T11" fmla="*/ 2147483647 h 139"/>
              <a:gd name="T12" fmla="*/ 2147483647 w 3616"/>
              <a:gd name="T13" fmla="*/ 0 h 139"/>
              <a:gd name="T14" fmla="*/ 2147483647 w 3616"/>
              <a:gd name="T15" fmla="*/ 0 h 139"/>
              <a:gd name="T16" fmla="*/ 2147483647 w 3616"/>
              <a:gd name="T17" fmla="*/ 2147483647 h 139"/>
              <a:gd name="T18" fmla="*/ 2147483647 w 3616"/>
              <a:gd name="T19" fmla="*/ 2147483647 h 139"/>
              <a:gd name="T20" fmla="*/ 2147483647 w 3616"/>
              <a:gd name="T21" fmla="*/ 0 h 139"/>
              <a:gd name="T22" fmla="*/ 2147483647 w 3616"/>
              <a:gd name="T23" fmla="*/ 0 h 139"/>
              <a:gd name="T24" fmla="*/ 2147483647 w 3616"/>
              <a:gd name="T25" fmla="*/ 2147483647 h 139"/>
              <a:gd name="T26" fmla="*/ 2147483647 w 3616"/>
              <a:gd name="T27" fmla="*/ 2147483647 h 139"/>
              <a:gd name="T28" fmla="*/ 2147483647 w 3616"/>
              <a:gd name="T29" fmla="*/ 0 h 139"/>
              <a:gd name="T30" fmla="*/ 2147483647 w 3616"/>
              <a:gd name="T31" fmla="*/ 0 h 139"/>
              <a:gd name="T32" fmla="*/ 2147483647 w 3616"/>
              <a:gd name="T33" fmla="*/ 2147483647 h 139"/>
              <a:gd name="T34" fmla="*/ 2147483647 w 3616"/>
              <a:gd name="T35" fmla="*/ 2147483647 h 139"/>
              <a:gd name="T36" fmla="*/ 2147483647 w 3616"/>
              <a:gd name="T37" fmla="*/ 0 h 139"/>
              <a:gd name="T38" fmla="*/ 2147483647 w 3616"/>
              <a:gd name="T39" fmla="*/ 0 h 139"/>
              <a:gd name="T40" fmla="*/ 2147483647 w 3616"/>
              <a:gd name="T41" fmla="*/ 2147483647 h 139"/>
              <a:gd name="T42" fmla="*/ 2147483647 w 3616"/>
              <a:gd name="T43" fmla="*/ 2147483647 h 139"/>
              <a:gd name="T44" fmla="*/ 2147483647 w 3616"/>
              <a:gd name="T45" fmla="*/ 0 h 139"/>
              <a:gd name="T46" fmla="*/ 2147483647 w 3616"/>
              <a:gd name="T47" fmla="*/ 0 h 139"/>
              <a:gd name="T48" fmla="*/ 2147483647 w 3616"/>
              <a:gd name="T49" fmla="*/ 2147483647 h 139"/>
              <a:gd name="T50" fmla="*/ 2147483647 w 3616"/>
              <a:gd name="T51" fmla="*/ 2147483647 h 1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3616"/>
              <a:gd name="T79" fmla="*/ 0 h 139"/>
              <a:gd name="T80" fmla="*/ 3616 w 3616"/>
              <a:gd name="T81" fmla="*/ 139 h 13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3616" h="139">
                <a:moveTo>
                  <a:pt x="0" y="139"/>
                </a:moveTo>
                <a:lnTo>
                  <a:pt x="439" y="139"/>
                </a:lnTo>
                <a:lnTo>
                  <a:pt x="439" y="0"/>
                </a:lnTo>
                <a:lnTo>
                  <a:pt x="485" y="0"/>
                </a:lnTo>
                <a:lnTo>
                  <a:pt x="485" y="139"/>
                </a:lnTo>
                <a:lnTo>
                  <a:pt x="969" y="139"/>
                </a:lnTo>
                <a:lnTo>
                  <a:pt x="969" y="0"/>
                </a:lnTo>
                <a:lnTo>
                  <a:pt x="1015" y="0"/>
                </a:lnTo>
                <a:lnTo>
                  <a:pt x="1015" y="139"/>
                </a:lnTo>
                <a:lnTo>
                  <a:pt x="1497" y="139"/>
                </a:lnTo>
                <a:lnTo>
                  <a:pt x="1497" y="0"/>
                </a:lnTo>
                <a:lnTo>
                  <a:pt x="1543" y="0"/>
                </a:lnTo>
                <a:lnTo>
                  <a:pt x="1543" y="139"/>
                </a:lnTo>
                <a:lnTo>
                  <a:pt x="2027" y="139"/>
                </a:lnTo>
                <a:lnTo>
                  <a:pt x="2027" y="0"/>
                </a:lnTo>
                <a:lnTo>
                  <a:pt x="2073" y="0"/>
                </a:lnTo>
                <a:lnTo>
                  <a:pt x="2073" y="139"/>
                </a:lnTo>
                <a:lnTo>
                  <a:pt x="2561" y="139"/>
                </a:lnTo>
                <a:lnTo>
                  <a:pt x="2561" y="0"/>
                </a:lnTo>
                <a:lnTo>
                  <a:pt x="2607" y="0"/>
                </a:lnTo>
                <a:lnTo>
                  <a:pt x="2607" y="139"/>
                </a:lnTo>
                <a:lnTo>
                  <a:pt x="3082" y="139"/>
                </a:lnTo>
                <a:lnTo>
                  <a:pt x="3082" y="0"/>
                </a:lnTo>
                <a:lnTo>
                  <a:pt x="3128" y="0"/>
                </a:lnTo>
                <a:lnTo>
                  <a:pt x="3128" y="139"/>
                </a:lnTo>
                <a:lnTo>
                  <a:pt x="3616" y="139"/>
                </a:lnTo>
              </a:path>
            </a:pathLst>
          </a:cu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99" name="Rectangle 34">
            <a:extLst>
              <a:ext uri="{FF2B5EF4-FFF2-40B4-BE49-F238E27FC236}">
                <a16:creationId xmlns:a16="http://schemas.microsoft.com/office/drawing/2014/main" id="{DD1354A8-F123-42FB-8D89-E5F73FC9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15</a:t>
            </a:r>
            <a:endParaRPr lang="en-US" altLang="pt-BR"/>
          </a:p>
        </p:txBody>
      </p:sp>
      <p:sp>
        <p:nvSpPr>
          <p:cNvPr id="58400" name="Rectangle 35">
            <a:extLst>
              <a:ext uri="{FF2B5EF4-FFF2-40B4-BE49-F238E27FC236}">
                <a16:creationId xmlns:a16="http://schemas.microsoft.com/office/drawing/2014/main" id="{70C46AC8-8ADF-4F5B-AA91-C16E17B0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5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18</a:t>
            </a:r>
            <a:endParaRPr lang="en-US" altLang="pt-BR"/>
          </a:p>
        </p:txBody>
      </p:sp>
      <p:sp>
        <p:nvSpPr>
          <p:cNvPr id="58401" name="Rectangle 36">
            <a:extLst>
              <a:ext uri="{FF2B5EF4-FFF2-40B4-BE49-F238E27FC236}">
                <a16:creationId xmlns:a16="http://schemas.microsoft.com/office/drawing/2014/main" id="{15327DE5-419A-4320-87BE-88C5E131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20</a:t>
            </a:r>
            <a:endParaRPr lang="en-US" altLang="pt-BR"/>
          </a:p>
        </p:txBody>
      </p:sp>
      <p:sp>
        <p:nvSpPr>
          <p:cNvPr id="58402" name="Rectangle 37">
            <a:extLst>
              <a:ext uri="{FF2B5EF4-FFF2-40B4-BE49-F238E27FC236}">
                <a16:creationId xmlns:a16="http://schemas.microsoft.com/office/drawing/2014/main" id="{D587AFEC-69B2-4AA0-B074-F16F148B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5106989"/>
            <a:ext cx="849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58403" name="Rectangle 38">
            <a:extLst>
              <a:ext uri="{FF2B5EF4-FFF2-40B4-BE49-F238E27FC236}">
                <a16:creationId xmlns:a16="http://schemas.microsoft.com/office/drawing/2014/main" id="{D818C569-B0FC-4F1C-92F1-30CDCBCF6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5573714"/>
            <a:ext cx="849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58404" name="Rectangle 39">
            <a:extLst>
              <a:ext uri="{FF2B5EF4-FFF2-40B4-BE49-F238E27FC236}">
                <a16:creationId xmlns:a16="http://schemas.microsoft.com/office/drawing/2014/main" id="{1A8542D4-DE23-42B1-9CD1-03A766D4A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6030914"/>
            <a:ext cx="849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185384" name="Rectangle 40">
            <a:extLst>
              <a:ext uri="{FF2B5EF4-FFF2-40B4-BE49-F238E27FC236}">
                <a16:creationId xmlns:a16="http://schemas.microsoft.com/office/drawing/2014/main" id="{AB3E01EA-2040-434E-8E7A-1AF9BF39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5108576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18</a:t>
            </a:r>
            <a:endParaRPr lang="en-US" altLang="pt-BR"/>
          </a:p>
        </p:txBody>
      </p:sp>
      <p:sp>
        <p:nvSpPr>
          <p:cNvPr id="185385" name="Rectangle 41">
            <a:extLst>
              <a:ext uri="{FF2B5EF4-FFF2-40B4-BE49-F238E27FC236}">
                <a16:creationId xmlns:a16="http://schemas.microsoft.com/office/drawing/2014/main" id="{89C1C3E6-B3C1-42C5-B5DD-678DBA3A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573714"/>
            <a:ext cx="849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185386" name="Rectangle 42">
            <a:extLst>
              <a:ext uri="{FF2B5EF4-FFF2-40B4-BE49-F238E27FC236}">
                <a16:creationId xmlns:a16="http://schemas.microsoft.com/office/drawing/2014/main" id="{05A3D1EC-99AB-44AB-A51B-37673DA40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6030914"/>
            <a:ext cx="849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185387" name="Rectangle 43">
            <a:extLst>
              <a:ext uri="{FF2B5EF4-FFF2-40B4-BE49-F238E27FC236}">
                <a16:creationId xmlns:a16="http://schemas.microsoft.com/office/drawing/2014/main" id="{C1A0DE45-1DDC-41D0-AE23-FB2A1475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108576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21</a:t>
            </a:r>
            <a:endParaRPr lang="en-US" altLang="pt-BR"/>
          </a:p>
        </p:txBody>
      </p:sp>
      <p:sp>
        <p:nvSpPr>
          <p:cNvPr id="185388" name="Rectangle 44">
            <a:extLst>
              <a:ext uri="{FF2B5EF4-FFF2-40B4-BE49-F238E27FC236}">
                <a16:creationId xmlns:a16="http://schemas.microsoft.com/office/drawing/2014/main" id="{C9A4C760-5899-45DF-9464-C9094B30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573714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18</a:t>
            </a:r>
            <a:endParaRPr lang="en-US" altLang="pt-BR"/>
          </a:p>
        </p:txBody>
      </p:sp>
      <p:sp>
        <p:nvSpPr>
          <p:cNvPr id="185389" name="Rectangle 45">
            <a:extLst>
              <a:ext uri="{FF2B5EF4-FFF2-40B4-BE49-F238E27FC236}">
                <a16:creationId xmlns:a16="http://schemas.microsoft.com/office/drawing/2014/main" id="{9103FC59-D93F-4BF4-A997-9842C69B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6030914"/>
            <a:ext cx="849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185390" name="Rectangle 46">
            <a:extLst>
              <a:ext uri="{FF2B5EF4-FFF2-40B4-BE49-F238E27FC236}">
                <a16:creationId xmlns:a16="http://schemas.microsoft.com/office/drawing/2014/main" id="{B3052EDA-BD3E-414E-9AC7-73C93820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5108576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24</a:t>
            </a:r>
            <a:endParaRPr lang="en-US" altLang="pt-BR"/>
          </a:p>
        </p:txBody>
      </p:sp>
      <p:sp>
        <p:nvSpPr>
          <p:cNvPr id="185391" name="Rectangle 47">
            <a:extLst>
              <a:ext uri="{FF2B5EF4-FFF2-40B4-BE49-F238E27FC236}">
                <a16:creationId xmlns:a16="http://schemas.microsoft.com/office/drawing/2014/main" id="{04E0556C-AF76-4EAA-8B85-2ECC04B3B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5573714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21</a:t>
            </a:r>
            <a:endParaRPr lang="en-US" altLang="pt-BR"/>
          </a:p>
        </p:txBody>
      </p:sp>
      <p:sp>
        <p:nvSpPr>
          <p:cNvPr id="185392" name="Rectangle 48">
            <a:extLst>
              <a:ext uri="{FF2B5EF4-FFF2-40B4-BE49-F238E27FC236}">
                <a16:creationId xmlns:a16="http://schemas.microsoft.com/office/drawing/2014/main" id="{B5AF6F41-ECB8-4838-A8C8-A8F864A1E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6030914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18</a:t>
            </a:r>
            <a:endParaRPr lang="en-US" altLang="pt-BR"/>
          </a:p>
        </p:txBody>
      </p:sp>
      <p:sp>
        <p:nvSpPr>
          <p:cNvPr id="185393" name="Rectangle 49">
            <a:extLst>
              <a:ext uri="{FF2B5EF4-FFF2-40B4-BE49-F238E27FC236}">
                <a16:creationId xmlns:a16="http://schemas.microsoft.com/office/drawing/2014/main" id="{5B1A0D86-B38C-42DD-847C-CA08D018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663" y="5108576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25</a:t>
            </a:r>
            <a:endParaRPr lang="en-US" altLang="pt-BR"/>
          </a:p>
        </p:txBody>
      </p:sp>
      <p:sp>
        <p:nvSpPr>
          <p:cNvPr id="185394" name="Rectangle 50">
            <a:extLst>
              <a:ext uri="{FF2B5EF4-FFF2-40B4-BE49-F238E27FC236}">
                <a16:creationId xmlns:a16="http://schemas.microsoft.com/office/drawing/2014/main" id="{547BAC76-C280-4F23-97B2-9B1A1234E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663" y="5573714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24</a:t>
            </a:r>
            <a:endParaRPr lang="en-US" altLang="pt-BR"/>
          </a:p>
        </p:txBody>
      </p:sp>
      <p:sp>
        <p:nvSpPr>
          <p:cNvPr id="185395" name="Rectangle 51">
            <a:extLst>
              <a:ext uri="{FF2B5EF4-FFF2-40B4-BE49-F238E27FC236}">
                <a16:creationId xmlns:a16="http://schemas.microsoft.com/office/drawing/2014/main" id="{8DE30D91-4D43-4912-B746-04C6A7FAC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663" y="6030914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21</a:t>
            </a:r>
            <a:endParaRPr lang="en-US" altLang="pt-BR"/>
          </a:p>
        </p:txBody>
      </p:sp>
      <p:sp>
        <p:nvSpPr>
          <p:cNvPr id="185396" name="Rectangle 52">
            <a:extLst>
              <a:ext uri="{FF2B5EF4-FFF2-40B4-BE49-F238E27FC236}">
                <a16:creationId xmlns:a16="http://schemas.microsoft.com/office/drawing/2014/main" id="{E818687C-5C63-405D-A4BD-481EB674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638" y="5108576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26</a:t>
            </a:r>
            <a:endParaRPr lang="en-US" altLang="pt-BR"/>
          </a:p>
        </p:txBody>
      </p:sp>
      <p:sp>
        <p:nvSpPr>
          <p:cNvPr id="185397" name="Rectangle 53">
            <a:extLst>
              <a:ext uri="{FF2B5EF4-FFF2-40B4-BE49-F238E27FC236}">
                <a16:creationId xmlns:a16="http://schemas.microsoft.com/office/drawing/2014/main" id="{C19E88D6-9B3C-4ADB-A5B9-79D95174B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638" y="5573714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25</a:t>
            </a:r>
            <a:endParaRPr lang="en-US" altLang="pt-BR"/>
          </a:p>
        </p:txBody>
      </p:sp>
      <p:sp>
        <p:nvSpPr>
          <p:cNvPr id="185398" name="Rectangle 54">
            <a:extLst>
              <a:ext uri="{FF2B5EF4-FFF2-40B4-BE49-F238E27FC236}">
                <a16:creationId xmlns:a16="http://schemas.microsoft.com/office/drawing/2014/main" id="{C2D058B8-1401-4DDB-9BD5-4F33D8A6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638" y="6030914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24</a:t>
            </a:r>
            <a:endParaRPr lang="en-US" altLang="pt-BR"/>
          </a:p>
        </p:txBody>
      </p:sp>
      <p:sp>
        <p:nvSpPr>
          <p:cNvPr id="185399" name="Rectangle 55">
            <a:extLst>
              <a:ext uri="{FF2B5EF4-FFF2-40B4-BE49-F238E27FC236}">
                <a16:creationId xmlns:a16="http://schemas.microsoft.com/office/drawing/2014/main" id="{A74AEC6C-01CB-4EFB-84E6-750B0D41B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488" y="5108576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27</a:t>
            </a:r>
            <a:endParaRPr lang="en-US" altLang="pt-BR"/>
          </a:p>
        </p:txBody>
      </p:sp>
      <p:sp>
        <p:nvSpPr>
          <p:cNvPr id="185400" name="Rectangle 56">
            <a:extLst>
              <a:ext uri="{FF2B5EF4-FFF2-40B4-BE49-F238E27FC236}">
                <a16:creationId xmlns:a16="http://schemas.microsoft.com/office/drawing/2014/main" id="{DD1A50AD-3F18-4EE6-9A2F-40DA96148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488" y="5573714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26</a:t>
            </a:r>
            <a:endParaRPr lang="en-US" altLang="pt-BR"/>
          </a:p>
        </p:txBody>
      </p:sp>
      <p:sp>
        <p:nvSpPr>
          <p:cNvPr id="185401" name="Rectangle 57">
            <a:extLst>
              <a:ext uri="{FF2B5EF4-FFF2-40B4-BE49-F238E27FC236}">
                <a16:creationId xmlns:a16="http://schemas.microsoft.com/office/drawing/2014/main" id="{35831BA1-FAF2-4B6E-A790-16EE3904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488" y="6030914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25</a:t>
            </a:r>
            <a:endParaRPr lang="en-US" altLang="pt-BR"/>
          </a:p>
        </p:txBody>
      </p:sp>
      <p:sp>
        <p:nvSpPr>
          <p:cNvPr id="58423" name="Rectangle 58">
            <a:extLst>
              <a:ext uri="{FF2B5EF4-FFF2-40B4-BE49-F238E27FC236}">
                <a16:creationId xmlns:a16="http://schemas.microsoft.com/office/drawing/2014/main" id="{992C06EC-E118-4BA1-980B-20C32DD1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21</a:t>
            </a:r>
            <a:endParaRPr lang="en-US" altLang="pt-BR"/>
          </a:p>
        </p:txBody>
      </p:sp>
      <p:sp>
        <p:nvSpPr>
          <p:cNvPr id="58424" name="Rectangle 59">
            <a:extLst>
              <a:ext uri="{FF2B5EF4-FFF2-40B4-BE49-F238E27FC236}">
                <a16:creationId xmlns:a16="http://schemas.microsoft.com/office/drawing/2014/main" id="{E18FB661-9AAF-4760-8786-13C1CE1B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21</a:t>
            </a:r>
            <a:endParaRPr lang="en-US" altLang="pt-BR"/>
          </a:p>
        </p:txBody>
      </p:sp>
      <p:sp>
        <p:nvSpPr>
          <p:cNvPr id="58425" name="Rectangle 60">
            <a:extLst>
              <a:ext uri="{FF2B5EF4-FFF2-40B4-BE49-F238E27FC236}">
                <a16:creationId xmlns:a16="http://schemas.microsoft.com/office/drawing/2014/main" id="{CEABC669-A12D-43E1-967C-DB3DBE5D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22</a:t>
            </a:r>
            <a:endParaRPr lang="en-US" altLang="pt-BR"/>
          </a:p>
        </p:txBody>
      </p:sp>
      <p:sp>
        <p:nvSpPr>
          <p:cNvPr id="58426" name="Rectangle 61">
            <a:extLst>
              <a:ext uri="{FF2B5EF4-FFF2-40B4-BE49-F238E27FC236}">
                <a16:creationId xmlns:a16="http://schemas.microsoft.com/office/drawing/2014/main" id="{2FDC26FA-4B70-4B96-B9FE-2C115B2C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24</a:t>
            </a:r>
            <a:endParaRPr lang="en-US" altLang="pt-BR"/>
          </a:p>
        </p:txBody>
      </p:sp>
      <p:sp>
        <p:nvSpPr>
          <p:cNvPr id="58427" name="Rectangle 62">
            <a:extLst>
              <a:ext uri="{FF2B5EF4-FFF2-40B4-BE49-F238E27FC236}">
                <a16:creationId xmlns:a16="http://schemas.microsoft.com/office/drawing/2014/main" id="{1DC6FD64-302C-4B2A-B536-886C02D84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24</a:t>
            </a:r>
            <a:endParaRPr lang="en-US" altLang="pt-BR"/>
          </a:p>
        </p:txBody>
      </p:sp>
      <p:sp>
        <p:nvSpPr>
          <p:cNvPr id="58428" name="Rectangle 63">
            <a:extLst>
              <a:ext uri="{FF2B5EF4-FFF2-40B4-BE49-F238E27FC236}">
                <a16:creationId xmlns:a16="http://schemas.microsoft.com/office/drawing/2014/main" id="{4CF11462-6FA2-41DA-90DB-9EA9CE57B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63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24</a:t>
            </a:r>
            <a:endParaRPr lang="en-US" altLang="pt-BR"/>
          </a:p>
        </p:txBody>
      </p:sp>
      <p:sp>
        <p:nvSpPr>
          <p:cNvPr id="58429" name="Rectangle 64">
            <a:extLst>
              <a:ext uri="{FF2B5EF4-FFF2-40B4-BE49-F238E27FC236}">
                <a16:creationId xmlns:a16="http://schemas.microsoft.com/office/drawing/2014/main" id="{09524E32-1EB4-445C-B15F-39476E857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25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25</a:t>
            </a:r>
            <a:endParaRPr lang="en-US" altLang="pt-BR"/>
          </a:p>
        </p:txBody>
      </p:sp>
      <p:sp>
        <p:nvSpPr>
          <p:cNvPr id="58430" name="Rectangle 65">
            <a:extLst>
              <a:ext uri="{FF2B5EF4-FFF2-40B4-BE49-F238E27FC236}">
                <a16:creationId xmlns:a16="http://schemas.microsoft.com/office/drawing/2014/main" id="{8E4A21A9-DDC0-4649-A293-ED8F10DF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25</a:t>
            </a:r>
            <a:endParaRPr lang="en-US" altLang="pt-BR"/>
          </a:p>
        </p:txBody>
      </p:sp>
      <p:sp>
        <p:nvSpPr>
          <p:cNvPr id="58431" name="Rectangle 66">
            <a:extLst>
              <a:ext uri="{FF2B5EF4-FFF2-40B4-BE49-F238E27FC236}">
                <a16:creationId xmlns:a16="http://schemas.microsoft.com/office/drawing/2014/main" id="{5DC16439-57D6-47B6-8495-72029D07D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26</a:t>
            </a:r>
            <a:endParaRPr lang="en-US" altLang="pt-BR"/>
          </a:p>
        </p:txBody>
      </p:sp>
      <p:sp>
        <p:nvSpPr>
          <p:cNvPr id="58432" name="Rectangle 67">
            <a:extLst>
              <a:ext uri="{FF2B5EF4-FFF2-40B4-BE49-F238E27FC236}">
                <a16:creationId xmlns:a16="http://schemas.microsoft.com/office/drawing/2014/main" id="{5F6C96D0-57AD-4C97-B0FF-B709EF19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26</a:t>
            </a:r>
            <a:endParaRPr lang="en-US" altLang="pt-BR"/>
          </a:p>
        </p:txBody>
      </p:sp>
      <p:sp>
        <p:nvSpPr>
          <p:cNvPr id="58433" name="Rectangle 68">
            <a:extLst>
              <a:ext uri="{FF2B5EF4-FFF2-40B4-BE49-F238E27FC236}">
                <a16:creationId xmlns:a16="http://schemas.microsoft.com/office/drawing/2014/main" id="{1903F749-7348-4E05-8DF3-14AAF916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26</a:t>
            </a:r>
            <a:endParaRPr lang="en-US" altLang="pt-BR"/>
          </a:p>
        </p:txBody>
      </p:sp>
      <p:sp>
        <p:nvSpPr>
          <p:cNvPr id="58434" name="Rectangle 69">
            <a:extLst>
              <a:ext uri="{FF2B5EF4-FFF2-40B4-BE49-F238E27FC236}">
                <a16:creationId xmlns:a16="http://schemas.microsoft.com/office/drawing/2014/main" id="{27FCE2ED-18CB-460D-927C-C30379735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5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27</a:t>
            </a:r>
            <a:endParaRPr lang="en-US" altLang="pt-BR"/>
          </a:p>
        </p:txBody>
      </p:sp>
      <p:sp>
        <p:nvSpPr>
          <p:cNvPr id="58435" name="Rectangle 70">
            <a:extLst>
              <a:ext uri="{FF2B5EF4-FFF2-40B4-BE49-F238E27FC236}">
                <a16:creationId xmlns:a16="http://schemas.microsoft.com/office/drawing/2014/main" id="{8FF6F1E5-EC28-4BA6-A792-46175F59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588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27</a:t>
            </a:r>
            <a:endParaRPr lang="en-US" altLang="pt-BR"/>
          </a:p>
        </p:txBody>
      </p:sp>
      <p:sp>
        <p:nvSpPr>
          <p:cNvPr id="58436" name="Rectangle 71">
            <a:extLst>
              <a:ext uri="{FF2B5EF4-FFF2-40B4-BE49-F238E27FC236}">
                <a16:creationId xmlns:a16="http://schemas.microsoft.com/office/drawing/2014/main" id="{E2C74BD2-1EE4-430C-B6F1-D9B18969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27</a:t>
            </a:r>
            <a:endParaRPr lang="en-US" altLang="pt-BR"/>
          </a:p>
        </p:txBody>
      </p:sp>
      <p:sp>
        <p:nvSpPr>
          <p:cNvPr id="58437" name="Rectangle 72">
            <a:extLst>
              <a:ext uri="{FF2B5EF4-FFF2-40B4-BE49-F238E27FC236}">
                <a16:creationId xmlns:a16="http://schemas.microsoft.com/office/drawing/2014/main" id="{B31FE45A-A37F-4AFF-B199-FD117B414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863" y="4324351"/>
            <a:ext cx="1699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27</a:t>
            </a:r>
            <a:endParaRPr lang="en-US" altLang="pt-BR"/>
          </a:p>
        </p:txBody>
      </p:sp>
      <p:sp>
        <p:nvSpPr>
          <p:cNvPr id="58438" name="Rectangle 73">
            <a:extLst>
              <a:ext uri="{FF2B5EF4-FFF2-40B4-BE49-F238E27FC236}">
                <a16:creationId xmlns:a16="http://schemas.microsoft.com/office/drawing/2014/main" id="{10CAEC33-E8F9-46DD-A844-49CA43BD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4" y="4329114"/>
            <a:ext cx="4392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x4...x0</a:t>
            </a:r>
            <a:endParaRPr lang="en-US" altLang="pt-BR"/>
          </a:p>
        </p:txBody>
      </p:sp>
      <p:sp>
        <p:nvSpPr>
          <p:cNvPr id="58439" name="Rectangle 74">
            <a:extLst>
              <a:ext uri="{FF2B5EF4-FFF2-40B4-BE49-F238E27FC236}">
                <a16:creationId xmlns:a16="http://schemas.microsoft.com/office/drawing/2014/main" id="{F2783974-5A40-49DB-BB9A-E5EB48EE2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4725989"/>
            <a:ext cx="8816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C</a:t>
            </a:r>
            <a:endParaRPr lang="en-US" altLang="pt-BR"/>
          </a:p>
        </p:txBody>
      </p:sp>
      <p:sp>
        <p:nvSpPr>
          <p:cNvPr id="58440" name="Rectangle 75">
            <a:extLst>
              <a:ext uri="{FF2B5EF4-FFF2-40B4-BE49-F238E27FC236}">
                <a16:creationId xmlns:a16="http://schemas.microsoft.com/office/drawing/2014/main" id="{EB2BF406-D388-48C7-9ACA-A69D81F2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5119689"/>
            <a:ext cx="897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R</a:t>
            </a:r>
            <a:endParaRPr lang="en-US" altLang="pt-BR"/>
          </a:p>
        </p:txBody>
      </p:sp>
      <p:sp>
        <p:nvSpPr>
          <p:cNvPr id="58441" name="Rectangle 76">
            <a:extLst>
              <a:ext uri="{FF2B5EF4-FFF2-40B4-BE49-F238E27FC236}">
                <a16:creationId xmlns:a16="http://schemas.microsoft.com/office/drawing/2014/main" id="{BF0594DD-EDFF-421E-B2B8-C24C1D9D3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5119689"/>
            <a:ext cx="80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altLang="pt-BR"/>
          </a:p>
        </p:txBody>
      </p:sp>
      <p:sp>
        <p:nvSpPr>
          <p:cNvPr id="58442" name="Rectangle 77">
            <a:extLst>
              <a:ext uri="{FF2B5EF4-FFF2-40B4-BE49-F238E27FC236}">
                <a16:creationId xmlns:a16="http://schemas.microsoft.com/office/drawing/2014/main" id="{66DE04A5-FCC5-4D1C-9E6C-B2D8DAA1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5573714"/>
            <a:ext cx="897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R</a:t>
            </a:r>
            <a:endParaRPr lang="en-US" altLang="pt-BR"/>
          </a:p>
        </p:txBody>
      </p:sp>
      <p:sp>
        <p:nvSpPr>
          <p:cNvPr id="58443" name="Rectangle 78">
            <a:extLst>
              <a:ext uri="{FF2B5EF4-FFF2-40B4-BE49-F238E27FC236}">
                <a16:creationId xmlns:a16="http://schemas.microsoft.com/office/drawing/2014/main" id="{E3BDAF94-4B0A-4AB4-A763-E7C53C1C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5573714"/>
            <a:ext cx="8816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altLang="pt-BR"/>
          </a:p>
        </p:txBody>
      </p:sp>
      <p:sp>
        <p:nvSpPr>
          <p:cNvPr id="58444" name="Rectangle 79">
            <a:extLst>
              <a:ext uri="{FF2B5EF4-FFF2-40B4-BE49-F238E27FC236}">
                <a16:creationId xmlns:a16="http://schemas.microsoft.com/office/drawing/2014/main" id="{9EF1B053-9D24-4155-9A33-96289DD5B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6029326"/>
            <a:ext cx="8976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R</a:t>
            </a:r>
            <a:endParaRPr lang="en-US" altLang="pt-BR"/>
          </a:p>
        </p:txBody>
      </p:sp>
      <p:sp>
        <p:nvSpPr>
          <p:cNvPr id="58445" name="Rectangle 80">
            <a:extLst>
              <a:ext uri="{FF2B5EF4-FFF2-40B4-BE49-F238E27FC236}">
                <a16:creationId xmlns:a16="http://schemas.microsoft.com/office/drawing/2014/main" id="{FBEF38D9-6242-4BFA-9B2B-44DC267E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6029326"/>
            <a:ext cx="705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300">
                <a:solidFill>
                  <a:srgbClr val="000000"/>
                </a:solidFill>
                <a:latin typeface="Myriad Roman" charset="0"/>
              </a:rPr>
              <a:t>c</a:t>
            </a:r>
            <a:endParaRPr lang="en-US" altLang="pt-BR"/>
          </a:p>
        </p:txBody>
      </p:sp>
      <p:sp>
        <p:nvSpPr>
          <p:cNvPr id="185425" name="Line 81">
            <a:extLst>
              <a:ext uri="{FF2B5EF4-FFF2-40B4-BE49-F238E27FC236}">
                <a16:creationId xmlns:a16="http://schemas.microsoft.com/office/drawing/2014/main" id="{24AD2E83-8F7F-496D-A934-28E85932B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5425" y="5259389"/>
            <a:ext cx="477838" cy="3016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5426" name="Freeform 82">
            <a:extLst>
              <a:ext uri="{FF2B5EF4-FFF2-40B4-BE49-F238E27FC236}">
                <a16:creationId xmlns:a16="http://schemas.microsoft.com/office/drawing/2014/main" id="{A7659750-5018-4697-8AA1-B04B0C8AEA96}"/>
              </a:ext>
            </a:extLst>
          </p:cNvPr>
          <p:cNvSpPr>
            <a:spLocks/>
          </p:cNvSpPr>
          <p:nvPr/>
        </p:nvSpPr>
        <p:spPr bwMode="auto">
          <a:xfrm>
            <a:off x="5737225" y="5510213"/>
            <a:ext cx="165100" cy="119062"/>
          </a:xfrm>
          <a:custGeom>
            <a:avLst/>
            <a:gdLst>
              <a:gd name="T0" fmla="*/ 2147483647 w 106"/>
              <a:gd name="T1" fmla="*/ 2147483647 h 79"/>
              <a:gd name="T2" fmla="*/ 2147483647 w 106"/>
              <a:gd name="T3" fmla="*/ 0 h 79"/>
              <a:gd name="T4" fmla="*/ 0 w 106"/>
              <a:gd name="T5" fmla="*/ 2147483647 h 79"/>
              <a:gd name="T6" fmla="*/ 2147483647 w 106"/>
              <a:gd name="T7" fmla="*/ 2147483647 h 79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79"/>
              <a:gd name="T14" fmla="*/ 106 w 106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79">
                <a:moveTo>
                  <a:pt x="106" y="79"/>
                </a:moveTo>
                <a:lnTo>
                  <a:pt x="26" y="0"/>
                </a:lnTo>
                <a:lnTo>
                  <a:pt x="0" y="46"/>
                </a:lnTo>
                <a:lnTo>
                  <a:pt x="106" y="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5427" name="Line 83">
            <a:extLst>
              <a:ext uri="{FF2B5EF4-FFF2-40B4-BE49-F238E27FC236}">
                <a16:creationId xmlns:a16="http://schemas.microsoft.com/office/drawing/2014/main" id="{06C8D3ED-7565-44B0-9F48-2897624CC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5713414"/>
            <a:ext cx="477838" cy="3016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5428" name="Freeform 84">
            <a:extLst>
              <a:ext uri="{FF2B5EF4-FFF2-40B4-BE49-F238E27FC236}">
                <a16:creationId xmlns:a16="http://schemas.microsoft.com/office/drawing/2014/main" id="{E890202A-D4A0-4003-82C5-FE99C1372A32}"/>
              </a:ext>
            </a:extLst>
          </p:cNvPr>
          <p:cNvSpPr>
            <a:spLocks/>
          </p:cNvSpPr>
          <p:nvPr/>
        </p:nvSpPr>
        <p:spPr bwMode="auto">
          <a:xfrm>
            <a:off x="6557963" y="5964238"/>
            <a:ext cx="165100" cy="119062"/>
          </a:xfrm>
          <a:custGeom>
            <a:avLst/>
            <a:gdLst>
              <a:gd name="T0" fmla="*/ 2147483647 w 106"/>
              <a:gd name="T1" fmla="*/ 2147483647 h 79"/>
              <a:gd name="T2" fmla="*/ 2147483647 w 106"/>
              <a:gd name="T3" fmla="*/ 0 h 79"/>
              <a:gd name="T4" fmla="*/ 0 w 106"/>
              <a:gd name="T5" fmla="*/ 2147483647 h 79"/>
              <a:gd name="T6" fmla="*/ 2147483647 w 106"/>
              <a:gd name="T7" fmla="*/ 2147483647 h 79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79"/>
              <a:gd name="T14" fmla="*/ 106 w 106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79">
                <a:moveTo>
                  <a:pt x="106" y="79"/>
                </a:moveTo>
                <a:lnTo>
                  <a:pt x="27" y="0"/>
                </a:lnTo>
                <a:lnTo>
                  <a:pt x="0" y="46"/>
                </a:lnTo>
                <a:lnTo>
                  <a:pt x="106" y="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5429" name="Line 85">
            <a:extLst>
              <a:ext uri="{FF2B5EF4-FFF2-40B4-BE49-F238E27FC236}">
                <a16:creationId xmlns:a16="http://schemas.microsoft.com/office/drawing/2014/main" id="{29F66E3E-6445-40DF-8F25-C71C140CE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063" y="4552951"/>
            <a:ext cx="220662" cy="4603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5430" name="Freeform 86">
            <a:extLst>
              <a:ext uri="{FF2B5EF4-FFF2-40B4-BE49-F238E27FC236}">
                <a16:creationId xmlns:a16="http://schemas.microsoft.com/office/drawing/2014/main" id="{55A087DF-26C5-4D99-A685-6A16A9A50DB9}"/>
              </a:ext>
            </a:extLst>
          </p:cNvPr>
          <p:cNvSpPr>
            <a:spLocks/>
          </p:cNvSpPr>
          <p:nvPr/>
        </p:nvSpPr>
        <p:spPr bwMode="auto">
          <a:xfrm>
            <a:off x="4987925" y="4972050"/>
            <a:ext cx="107950" cy="158750"/>
          </a:xfrm>
          <a:custGeom>
            <a:avLst/>
            <a:gdLst>
              <a:gd name="T0" fmla="*/ 2147483647 w 69"/>
              <a:gd name="T1" fmla="*/ 2147483647 h 106"/>
              <a:gd name="T2" fmla="*/ 2147483647 w 69"/>
              <a:gd name="T3" fmla="*/ 0 h 106"/>
              <a:gd name="T4" fmla="*/ 0 w 69"/>
              <a:gd name="T5" fmla="*/ 2147483647 h 106"/>
              <a:gd name="T6" fmla="*/ 2147483647 w 69"/>
              <a:gd name="T7" fmla="*/ 2147483647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69"/>
              <a:gd name="T13" fmla="*/ 0 h 106"/>
              <a:gd name="T14" fmla="*/ 69 w 69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" h="106">
                <a:moveTo>
                  <a:pt x="69" y="106"/>
                </a:moveTo>
                <a:lnTo>
                  <a:pt x="46" y="0"/>
                </a:lnTo>
                <a:lnTo>
                  <a:pt x="0" y="23"/>
                </a:lnTo>
                <a:lnTo>
                  <a:pt x="6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58452" name="Group 294">
            <a:extLst>
              <a:ext uri="{FF2B5EF4-FFF2-40B4-BE49-F238E27FC236}">
                <a16:creationId xmlns:a16="http://schemas.microsoft.com/office/drawing/2014/main" id="{C58723BC-3FF4-4229-B0F1-EB6B595D2098}"/>
              </a:ext>
            </a:extLst>
          </p:cNvPr>
          <p:cNvGrpSpPr>
            <a:grpSpLocks/>
          </p:cNvGrpSpPr>
          <p:nvPr/>
        </p:nvGrpSpPr>
        <p:grpSpPr bwMode="auto">
          <a:xfrm>
            <a:off x="2687638" y="1692276"/>
            <a:ext cx="6951662" cy="2398713"/>
            <a:chOff x="733" y="1066"/>
            <a:chExt cx="4379" cy="1511"/>
          </a:xfrm>
        </p:grpSpPr>
        <p:sp>
          <p:nvSpPr>
            <p:cNvPr id="58459" name="AutoShape 89">
              <a:extLst>
                <a:ext uri="{FF2B5EF4-FFF2-40B4-BE49-F238E27FC236}">
                  <a16:creationId xmlns:a16="http://schemas.microsoft.com/office/drawing/2014/main" id="{60661BA3-A830-40E2-942E-19B798480A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3" y="1069"/>
              <a:ext cx="4379" cy="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60" name="Line 91">
              <a:extLst>
                <a:ext uri="{FF2B5EF4-FFF2-40B4-BE49-F238E27FC236}">
                  <a16:creationId xmlns:a16="http://schemas.microsoft.com/office/drawing/2014/main" id="{DB5EBC1D-A92D-46C1-B2E1-B9573800E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" y="1578"/>
              <a:ext cx="1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61" name="Freeform 92">
              <a:extLst>
                <a:ext uri="{FF2B5EF4-FFF2-40B4-BE49-F238E27FC236}">
                  <a16:creationId xmlns:a16="http://schemas.microsoft.com/office/drawing/2014/main" id="{4EAE87FD-5AD0-4EB8-8F65-355FA5888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553"/>
              <a:ext cx="99" cy="49"/>
            </a:xfrm>
            <a:custGeom>
              <a:avLst/>
              <a:gdLst>
                <a:gd name="T0" fmla="*/ 99 w 99"/>
                <a:gd name="T1" fmla="*/ 25 h 49"/>
                <a:gd name="T2" fmla="*/ 0 w 99"/>
                <a:gd name="T3" fmla="*/ 0 h 49"/>
                <a:gd name="T4" fmla="*/ 0 w 99"/>
                <a:gd name="T5" fmla="*/ 49 h 49"/>
                <a:gd name="T6" fmla="*/ 99 w 99"/>
                <a:gd name="T7" fmla="*/ 25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49"/>
                <a:gd name="T14" fmla="*/ 99 w 99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49">
                  <a:moveTo>
                    <a:pt x="99" y="2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9" y="25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62" name="Line 93">
              <a:extLst>
                <a:ext uri="{FF2B5EF4-FFF2-40B4-BE49-F238E27FC236}">
                  <a16:creationId xmlns:a16="http://schemas.microsoft.com/office/drawing/2014/main" id="{5957F120-3E6C-428D-B0CC-11FC822A2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" y="1707"/>
              <a:ext cx="1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63" name="Freeform 94">
              <a:extLst>
                <a:ext uri="{FF2B5EF4-FFF2-40B4-BE49-F238E27FC236}">
                  <a16:creationId xmlns:a16="http://schemas.microsoft.com/office/drawing/2014/main" id="{FEB4BD80-801A-49FD-AF63-A14331719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682"/>
              <a:ext cx="99" cy="49"/>
            </a:xfrm>
            <a:custGeom>
              <a:avLst/>
              <a:gdLst>
                <a:gd name="T0" fmla="*/ 99 w 99"/>
                <a:gd name="T1" fmla="*/ 25 h 49"/>
                <a:gd name="T2" fmla="*/ 0 w 99"/>
                <a:gd name="T3" fmla="*/ 0 h 49"/>
                <a:gd name="T4" fmla="*/ 0 w 99"/>
                <a:gd name="T5" fmla="*/ 49 h 49"/>
                <a:gd name="T6" fmla="*/ 99 w 99"/>
                <a:gd name="T7" fmla="*/ 25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49"/>
                <a:gd name="T14" fmla="*/ 99 w 99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49">
                  <a:moveTo>
                    <a:pt x="99" y="2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9" y="25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64" name="Line 95">
              <a:extLst>
                <a:ext uri="{FF2B5EF4-FFF2-40B4-BE49-F238E27FC236}">
                  <a16:creationId xmlns:a16="http://schemas.microsoft.com/office/drawing/2014/main" id="{ED204D0F-CC4F-4A8D-BB20-9918CFE03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" y="1835"/>
              <a:ext cx="1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65" name="Freeform 96">
              <a:extLst>
                <a:ext uri="{FF2B5EF4-FFF2-40B4-BE49-F238E27FC236}">
                  <a16:creationId xmlns:a16="http://schemas.microsoft.com/office/drawing/2014/main" id="{E223FAED-6877-402D-AD9C-15DB6695F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811"/>
              <a:ext cx="99" cy="49"/>
            </a:xfrm>
            <a:custGeom>
              <a:avLst/>
              <a:gdLst>
                <a:gd name="T0" fmla="*/ 99 w 99"/>
                <a:gd name="T1" fmla="*/ 24 h 49"/>
                <a:gd name="T2" fmla="*/ 0 w 99"/>
                <a:gd name="T3" fmla="*/ 0 h 49"/>
                <a:gd name="T4" fmla="*/ 0 w 99"/>
                <a:gd name="T5" fmla="*/ 49 h 49"/>
                <a:gd name="T6" fmla="*/ 99 w 99"/>
                <a:gd name="T7" fmla="*/ 24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49"/>
                <a:gd name="T14" fmla="*/ 99 w 99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49">
                  <a:moveTo>
                    <a:pt x="99" y="24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9" y="2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66" name="Line 97">
              <a:extLst>
                <a:ext uri="{FF2B5EF4-FFF2-40B4-BE49-F238E27FC236}">
                  <a16:creationId xmlns:a16="http://schemas.microsoft.com/office/drawing/2014/main" id="{6EA2BB7B-4323-4340-B55A-794555F02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" y="1964"/>
              <a:ext cx="1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67" name="Freeform 98">
              <a:extLst>
                <a:ext uri="{FF2B5EF4-FFF2-40B4-BE49-F238E27FC236}">
                  <a16:creationId xmlns:a16="http://schemas.microsoft.com/office/drawing/2014/main" id="{035EF530-5D66-40AA-B152-84D8F112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940"/>
              <a:ext cx="99" cy="49"/>
            </a:xfrm>
            <a:custGeom>
              <a:avLst/>
              <a:gdLst>
                <a:gd name="T0" fmla="*/ 99 w 99"/>
                <a:gd name="T1" fmla="*/ 24 h 49"/>
                <a:gd name="T2" fmla="*/ 0 w 99"/>
                <a:gd name="T3" fmla="*/ 0 h 49"/>
                <a:gd name="T4" fmla="*/ 0 w 99"/>
                <a:gd name="T5" fmla="*/ 49 h 49"/>
                <a:gd name="T6" fmla="*/ 99 w 99"/>
                <a:gd name="T7" fmla="*/ 24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49"/>
                <a:gd name="T14" fmla="*/ 99 w 99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49">
                  <a:moveTo>
                    <a:pt x="99" y="24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9" y="2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68" name="Line 99">
              <a:extLst>
                <a:ext uri="{FF2B5EF4-FFF2-40B4-BE49-F238E27FC236}">
                  <a16:creationId xmlns:a16="http://schemas.microsoft.com/office/drawing/2014/main" id="{B568335A-B65C-4FB3-8EB9-45904D9FA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" y="2093"/>
              <a:ext cx="1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69" name="Line 100">
              <a:extLst>
                <a:ext uri="{FF2B5EF4-FFF2-40B4-BE49-F238E27FC236}">
                  <a16:creationId xmlns:a16="http://schemas.microsoft.com/office/drawing/2014/main" id="{FF5AB282-F413-4709-9E44-346C5B9F0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" y="1578"/>
              <a:ext cx="8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70" name="Line 101">
              <a:extLst>
                <a:ext uri="{FF2B5EF4-FFF2-40B4-BE49-F238E27FC236}">
                  <a16:creationId xmlns:a16="http://schemas.microsoft.com/office/drawing/2014/main" id="{798F10F2-E0AE-4980-B18E-A653A7ABA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" y="1707"/>
              <a:ext cx="8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71" name="Line 102">
              <a:extLst>
                <a:ext uri="{FF2B5EF4-FFF2-40B4-BE49-F238E27FC236}">
                  <a16:creationId xmlns:a16="http://schemas.microsoft.com/office/drawing/2014/main" id="{D1BCED5C-3BBA-41E5-893D-BBC3963ED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" y="1835"/>
              <a:ext cx="8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72" name="Line 103">
              <a:extLst>
                <a:ext uri="{FF2B5EF4-FFF2-40B4-BE49-F238E27FC236}">
                  <a16:creationId xmlns:a16="http://schemas.microsoft.com/office/drawing/2014/main" id="{F5EE86A3-959A-4A42-A8DB-14904EFFE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" y="1964"/>
              <a:ext cx="8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73" name="Line 104">
              <a:extLst>
                <a:ext uri="{FF2B5EF4-FFF2-40B4-BE49-F238E27FC236}">
                  <a16:creationId xmlns:a16="http://schemas.microsoft.com/office/drawing/2014/main" id="{96989CCA-60C3-4C14-BD6A-61DFC983B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" y="2093"/>
              <a:ext cx="8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74" name="Freeform 105">
              <a:extLst>
                <a:ext uri="{FF2B5EF4-FFF2-40B4-BE49-F238E27FC236}">
                  <a16:creationId xmlns:a16="http://schemas.microsoft.com/office/drawing/2014/main" id="{8743529D-53EC-41F5-9BDD-B05A7C4F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2264"/>
              <a:ext cx="95" cy="175"/>
            </a:xfrm>
            <a:custGeom>
              <a:avLst/>
              <a:gdLst>
                <a:gd name="T0" fmla="*/ 95 w 95"/>
                <a:gd name="T1" fmla="*/ 0 h 175"/>
                <a:gd name="T2" fmla="*/ 0 w 95"/>
                <a:gd name="T3" fmla="*/ 0 h 175"/>
                <a:gd name="T4" fmla="*/ 0 w 95"/>
                <a:gd name="T5" fmla="*/ 175 h 175"/>
                <a:gd name="T6" fmla="*/ 0 60000 65536"/>
                <a:gd name="T7" fmla="*/ 0 60000 65536"/>
                <a:gd name="T8" fmla="*/ 0 60000 65536"/>
                <a:gd name="T9" fmla="*/ 0 w 95"/>
                <a:gd name="T10" fmla="*/ 0 h 175"/>
                <a:gd name="T11" fmla="*/ 95 w 95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175">
                  <a:moveTo>
                    <a:pt x="95" y="0"/>
                  </a:moveTo>
                  <a:lnTo>
                    <a:pt x="0" y="0"/>
                  </a:lnTo>
                  <a:lnTo>
                    <a:pt x="0" y="1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75" name="Freeform 106">
              <a:extLst>
                <a:ext uri="{FF2B5EF4-FFF2-40B4-BE49-F238E27FC236}">
                  <a16:creationId xmlns:a16="http://schemas.microsoft.com/office/drawing/2014/main" id="{D79359F6-5BBC-4376-9EBA-64C5DF2F0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2068"/>
              <a:ext cx="99" cy="49"/>
            </a:xfrm>
            <a:custGeom>
              <a:avLst/>
              <a:gdLst>
                <a:gd name="T0" fmla="*/ 99 w 99"/>
                <a:gd name="T1" fmla="*/ 25 h 49"/>
                <a:gd name="T2" fmla="*/ 0 w 99"/>
                <a:gd name="T3" fmla="*/ 0 h 49"/>
                <a:gd name="T4" fmla="*/ 0 w 99"/>
                <a:gd name="T5" fmla="*/ 49 h 49"/>
                <a:gd name="T6" fmla="*/ 99 w 99"/>
                <a:gd name="T7" fmla="*/ 25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49"/>
                <a:gd name="T14" fmla="*/ 99 w 99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49">
                  <a:moveTo>
                    <a:pt x="99" y="2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9" y="25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76" name="Line 107">
              <a:extLst>
                <a:ext uri="{FF2B5EF4-FFF2-40B4-BE49-F238E27FC236}">
                  <a16:creationId xmlns:a16="http://schemas.microsoft.com/office/drawing/2014/main" id="{A939D528-D141-48A6-A0A6-5EF9C7F82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578"/>
              <a:ext cx="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77" name="Freeform 108">
              <a:extLst>
                <a:ext uri="{FF2B5EF4-FFF2-40B4-BE49-F238E27FC236}">
                  <a16:creationId xmlns:a16="http://schemas.microsoft.com/office/drawing/2014/main" id="{2B2F979B-ADC3-4889-BD20-0BC54F4CB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553"/>
              <a:ext cx="98" cy="49"/>
            </a:xfrm>
            <a:custGeom>
              <a:avLst/>
              <a:gdLst>
                <a:gd name="T0" fmla="*/ 98 w 98"/>
                <a:gd name="T1" fmla="*/ 25 h 49"/>
                <a:gd name="T2" fmla="*/ 0 w 98"/>
                <a:gd name="T3" fmla="*/ 0 h 49"/>
                <a:gd name="T4" fmla="*/ 0 w 98"/>
                <a:gd name="T5" fmla="*/ 49 h 49"/>
                <a:gd name="T6" fmla="*/ 98 w 98"/>
                <a:gd name="T7" fmla="*/ 25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49"/>
                <a:gd name="T14" fmla="*/ 98 w 98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49">
                  <a:moveTo>
                    <a:pt x="98" y="2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8" y="25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78" name="Line 109">
              <a:extLst>
                <a:ext uri="{FF2B5EF4-FFF2-40B4-BE49-F238E27FC236}">
                  <a16:creationId xmlns:a16="http://schemas.microsoft.com/office/drawing/2014/main" id="{DD4A9774-586F-4C21-B832-BA538DC06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707"/>
              <a:ext cx="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79" name="Freeform 110">
              <a:extLst>
                <a:ext uri="{FF2B5EF4-FFF2-40B4-BE49-F238E27FC236}">
                  <a16:creationId xmlns:a16="http://schemas.microsoft.com/office/drawing/2014/main" id="{774D624C-5423-46D2-AAD0-106E7747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682"/>
              <a:ext cx="98" cy="49"/>
            </a:xfrm>
            <a:custGeom>
              <a:avLst/>
              <a:gdLst>
                <a:gd name="T0" fmla="*/ 98 w 98"/>
                <a:gd name="T1" fmla="*/ 25 h 49"/>
                <a:gd name="T2" fmla="*/ 0 w 98"/>
                <a:gd name="T3" fmla="*/ 0 h 49"/>
                <a:gd name="T4" fmla="*/ 0 w 98"/>
                <a:gd name="T5" fmla="*/ 49 h 49"/>
                <a:gd name="T6" fmla="*/ 98 w 98"/>
                <a:gd name="T7" fmla="*/ 25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49"/>
                <a:gd name="T14" fmla="*/ 98 w 98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49">
                  <a:moveTo>
                    <a:pt x="98" y="2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8" y="25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80" name="Line 111">
              <a:extLst>
                <a:ext uri="{FF2B5EF4-FFF2-40B4-BE49-F238E27FC236}">
                  <a16:creationId xmlns:a16="http://schemas.microsoft.com/office/drawing/2014/main" id="{E4773BDA-5CE5-4A4E-9DB8-FE44B0004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835"/>
              <a:ext cx="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81" name="Freeform 112">
              <a:extLst>
                <a:ext uri="{FF2B5EF4-FFF2-40B4-BE49-F238E27FC236}">
                  <a16:creationId xmlns:a16="http://schemas.microsoft.com/office/drawing/2014/main" id="{C528A647-C5A2-4766-A67C-A3C7759C0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811"/>
              <a:ext cx="98" cy="49"/>
            </a:xfrm>
            <a:custGeom>
              <a:avLst/>
              <a:gdLst>
                <a:gd name="T0" fmla="*/ 98 w 98"/>
                <a:gd name="T1" fmla="*/ 24 h 49"/>
                <a:gd name="T2" fmla="*/ 0 w 98"/>
                <a:gd name="T3" fmla="*/ 0 h 49"/>
                <a:gd name="T4" fmla="*/ 0 w 98"/>
                <a:gd name="T5" fmla="*/ 49 h 49"/>
                <a:gd name="T6" fmla="*/ 98 w 98"/>
                <a:gd name="T7" fmla="*/ 24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49"/>
                <a:gd name="T14" fmla="*/ 98 w 98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49">
                  <a:moveTo>
                    <a:pt x="98" y="24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8" y="2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82" name="Line 113">
              <a:extLst>
                <a:ext uri="{FF2B5EF4-FFF2-40B4-BE49-F238E27FC236}">
                  <a16:creationId xmlns:a16="http://schemas.microsoft.com/office/drawing/2014/main" id="{89CCD1D7-4749-4D9C-B1D7-C05D65C65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964"/>
              <a:ext cx="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83" name="Freeform 114">
              <a:extLst>
                <a:ext uri="{FF2B5EF4-FFF2-40B4-BE49-F238E27FC236}">
                  <a16:creationId xmlns:a16="http://schemas.microsoft.com/office/drawing/2014/main" id="{BE0CFFEC-8B7F-4F39-8CC4-0784E07CD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940"/>
              <a:ext cx="98" cy="49"/>
            </a:xfrm>
            <a:custGeom>
              <a:avLst/>
              <a:gdLst>
                <a:gd name="T0" fmla="*/ 98 w 98"/>
                <a:gd name="T1" fmla="*/ 24 h 49"/>
                <a:gd name="T2" fmla="*/ 0 w 98"/>
                <a:gd name="T3" fmla="*/ 0 h 49"/>
                <a:gd name="T4" fmla="*/ 0 w 98"/>
                <a:gd name="T5" fmla="*/ 49 h 49"/>
                <a:gd name="T6" fmla="*/ 98 w 98"/>
                <a:gd name="T7" fmla="*/ 24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49"/>
                <a:gd name="T14" fmla="*/ 98 w 98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49">
                  <a:moveTo>
                    <a:pt x="98" y="24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8" y="2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84" name="Line 115">
              <a:extLst>
                <a:ext uri="{FF2B5EF4-FFF2-40B4-BE49-F238E27FC236}">
                  <a16:creationId xmlns:a16="http://schemas.microsoft.com/office/drawing/2014/main" id="{73B8E869-8D42-4314-81F1-00F3D3BA2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2093"/>
              <a:ext cx="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85" name="Freeform 116">
              <a:extLst>
                <a:ext uri="{FF2B5EF4-FFF2-40B4-BE49-F238E27FC236}">
                  <a16:creationId xmlns:a16="http://schemas.microsoft.com/office/drawing/2014/main" id="{721CE48C-7D53-499F-AF9C-F40E7A05D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2068"/>
              <a:ext cx="98" cy="49"/>
            </a:xfrm>
            <a:custGeom>
              <a:avLst/>
              <a:gdLst>
                <a:gd name="T0" fmla="*/ 98 w 98"/>
                <a:gd name="T1" fmla="*/ 25 h 49"/>
                <a:gd name="T2" fmla="*/ 0 w 98"/>
                <a:gd name="T3" fmla="*/ 0 h 49"/>
                <a:gd name="T4" fmla="*/ 0 w 98"/>
                <a:gd name="T5" fmla="*/ 49 h 49"/>
                <a:gd name="T6" fmla="*/ 98 w 98"/>
                <a:gd name="T7" fmla="*/ 25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49"/>
                <a:gd name="T14" fmla="*/ 98 w 98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49">
                  <a:moveTo>
                    <a:pt x="98" y="2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8" y="25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86" name="Line 117">
              <a:extLst>
                <a:ext uri="{FF2B5EF4-FFF2-40B4-BE49-F238E27FC236}">
                  <a16:creationId xmlns:a16="http://schemas.microsoft.com/office/drawing/2014/main" id="{6D9CB6DB-2730-4063-A9FA-3CAAAFFF2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4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87" name="Freeform 118">
              <a:extLst>
                <a:ext uri="{FF2B5EF4-FFF2-40B4-BE49-F238E27FC236}">
                  <a16:creationId xmlns:a16="http://schemas.microsoft.com/office/drawing/2014/main" id="{F3F79640-A7AF-4CC8-8CE2-A21D6D7C6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1066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88" name="Line 119">
              <a:extLst>
                <a:ext uri="{FF2B5EF4-FFF2-40B4-BE49-F238E27FC236}">
                  <a16:creationId xmlns:a16="http://schemas.microsoft.com/office/drawing/2014/main" id="{984F6548-4288-40B0-99A5-9DA0A431C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1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89" name="Freeform 120">
              <a:extLst>
                <a:ext uri="{FF2B5EF4-FFF2-40B4-BE49-F238E27FC236}">
                  <a16:creationId xmlns:a16="http://schemas.microsoft.com/office/drawing/2014/main" id="{1BE5128A-3BDA-47B2-B640-DFEB02ED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066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90" name="Line 121">
              <a:extLst>
                <a:ext uri="{FF2B5EF4-FFF2-40B4-BE49-F238E27FC236}">
                  <a16:creationId xmlns:a16="http://schemas.microsoft.com/office/drawing/2014/main" id="{3B34B277-4E1B-42A5-96A0-72A9CAEC3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9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91" name="Freeform 122">
              <a:extLst>
                <a:ext uri="{FF2B5EF4-FFF2-40B4-BE49-F238E27FC236}">
                  <a16:creationId xmlns:a16="http://schemas.microsoft.com/office/drawing/2014/main" id="{FFC70E23-E983-4971-840C-4B241A798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" y="1066"/>
              <a:ext cx="49" cy="98"/>
            </a:xfrm>
            <a:custGeom>
              <a:avLst/>
              <a:gdLst>
                <a:gd name="T0" fmla="*/ 25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5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5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92" name="Line 123">
              <a:extLst>
                <a:ext uri="{FF2B5EF4-FFF2-40B4-BE49-F238E27FC236}">
                  <a16:creationId xmlns:a16="http://schemas.microsoft.com/office/drawing/2014/main" id="{C8FA92ED-9AC9-44F1-A269-A01432F9B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6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93" name="Freeform 124">
              <a:extLst>
                <a:ext uri="{FF2B5EF4-FFF2-40B4-BE49-F238E27FC236}">
                  <a16:creationId xmlns:a16="http://schemas.microsoft.com/office/drawing/2014/main" id="{727EEDE9-6271-4060-AA8B-9989448B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066"/>
              <a:ext cx="49" cy="98"/>
            </a:xfrm>
            <a:custGeom>
              <a:avLst/>
              <a:gdLst>
                <a:gd name="T0" fmla="*/ 25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5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5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94" name="Line 125">
              <a:extLst>
                <a:ext uri="{FF2B5EF4-FFF2-40B4-BE49-F238E27FC236}">
                  <a16:creationId xmlns:a16="http://schemas.microsoft.com/office/drawing/2014/main" id="{93A11E03-819E-49F7-B354-26F2EAB6A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3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95" name="Freeform 126">
              <a:extLst>
                <a:ext uri="{FF2B5EF4-FFF2-40B4-BE49-F238E27FC236}">
                  <a16:creationId xmlns:a16="http://schemas.microsoft.com/office/drawing/2014/main" id="{5B00099A-B405-492E-AB11-741EE175D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1066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96" name="Line 127">
              <a:extLst>
                <a:ext uri="{FF2B5EF4-FFF2-40B4-BE49-F238E27FC236}">
                  <a16:creationId xmlns:a16="http://schemas.microsoft.com/office/drawing/2014/main" id="{E71452EE-5B4C-4513-A392-AC6D0BF9B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4" y="1317"/>
              <a:ext cx="1" cy="2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97" name="Freeform 128">
              <a:extLst>
                <a:ext uri="{FF2B5EF4-FFF2-40B4-BE49-F238E27FC236}">
                  <a16:creationId xmlns:a16="http://schemas.microsoft.com/office/drawing/2014/main" id="{D3FBA77F-ACC4-4D89-AF96-6EC17C0CB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1235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498" name="Line 129">
              <a:extLst>
                <a:ext uri="{FF2B5EF4-FFF2-40B4-BE49-F238E27FC236}">
                  <a16:creationId xmlns:a16="http://schemas.microsoft.com/office/drawing/2014/main" id="{726CE510-9BF9-4F8C-8295-64F1770A3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1" y="1317"/>
              <a:ext cx="1" cy="3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99" name="Freeform 130">
              <a:extLst>
                <a:ext uri="{FF2B5EF4-FFF2-40B4-BE49-F238E27FC236}">
                  <a16:creationId xmlns:a16="http://schemas.microsoft.com/office/drawing/2014/main" id="{2FCFCD26-965A-4252-8E1A-F2F38264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235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00" name="Line 131">
              <a:extLst>
                <a:ext uri="{FF2B5EF4-FFF2-40B4-BE49-F238E27FC236}">
                  <a16:creationId xmlns:a16="http://schemas.microsoft.com/office/drawing/2014/main" id="{C1BE6167-D6E9-45F1-96C9-BD7F88692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9" y="1317"/>
              <a:ext cx="1" cy="5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01" name="Freeform 132">
              <a:extLst>
                <a:ext uri="{FF2B5EF4-FFF2-40B4-BE49-F238E27FC236}">
                  <a16:creationId xmlns:a16="http://schemas.microsoft.com/office/drawing/2014/main" id="{D055B671-A421-4D76-8388-29BA2D546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" y="1235"/>
              <a:ext cx="49" cy="98"/>
            </a:xfrm>
            <a:custGeom>
              <a:avLst/>
              <a:gdLst>
                <a:gd name="T0" fmla="*/ 25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5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5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02" name="Line 133">
              <a:extLst>
                <a:ext uri="{FF2B5EF4-FFF2-40B4-BE49-F238E27FC236}">
                  <a16:creationId xmlns:a16="http://schemas.microsoft.com/office/drawing/2014/main" id="{E988E8A1-0B36-4ED2-8D36-A198EA6B1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6" y="1317"/>
              <a:ext cx="1" cy="6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03" name="Freeform 134">
              <a:extLst>
                <a:ext uri="{FF2B5EF4-FFF2-40B4-BE49-F238E27FC236}">
                  <a16:creationId xmlns:a16="http://schemas.microsoft.com/office/drawing/2014/main" id="{A5BDBF49-BC0B-49EF-BCC1-26BE14AC8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235"/>
              <a:ext cx="49" cy="98"/>
            </a:xfrm>
            <a:custGeom>
              <a:avLst/>
              <a:gdLst>
                <a:gd name="T0" fmla="*/ 25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5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5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04" name="Line 135">
              <a:extLst>
                <a:ext uri="{FF2B5EF4-FFF2-40B4-BE49-F238E27FC236}">
                  <a16:creationId xmlns:a16="http://schemas.microsoft.com/office/drawing/2014/main" id="{DC165D82-C359-44D6-BED1-76F3BD2A9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3" y="1317"/>
              <a:ext cx="1" cy="7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05" name="Freeform 136">
              <a:extLst>
                <a:ext uri="{FF2B5EF4-FFF2-40B4-BE49-F238E27FC236}">
                  <a16:creationId xmlns:a16="http://schemas.microsoft.com/office/drawing/2014/main" id="{4341A6A1-4F02-471B-A004-A15D904C9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1235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06" name="Rectangle 137">
              <a:extLst>
                <a:ext uri="{FF2B5EF4-FFF2-40B4-BE49-F238E27FC236}">
                  <a16:creationId xmlns:a16="http://schemas.microsoft.com/office/drawing/2014/main" id="{3C3A2C3E-B9DD-4252-8071-E58A82B89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526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Q4</a:t>
              </a:r>
              <a:endParaRPr lang="en-US" altLang="pt-BR"/>
            </a:p>
          </p:txBody>
        </p:sp>
        <p:sp>
          <p:nvSpPr>
            <p:cNvPr id="58507" name="Rectangle 138">
              <a:extLst>
                <a:ext uri="{FF2B5EF4-FFF2-40B4-BE49-F238E27FC236}">
                  <a16:creationId xmlns:a16="http://schemas.microsoft.com/office/drawing/2014/main" id="{220E7185-80C5-4ABD-BC28-119B41A39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311"/>
              <a:ext cx="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altLang="pt-BR"/>
            </a:p>
          </p:txBody>
        </p:sp>
        <p:sp>
          <p:nvSpPr>
            <p:cNvPr id="58508" name="Rectangle 139">
              <a:extLst>
                <a:ext uri="{FF2B5EF4-FFF2-40B4-BE49-F238E27FC236}">
                  <a16:creationId xmlns:a16="http://schemas.microsoft.com/office/drawing/2014/main" id="{28B7AC2A-FA8C-4402-B561-7D8D1F1C0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588"/>
              <a:ext cx="9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x4</a:t>
              </a:r>
              <a:endParaRPr lang="en-US" altLang="pt-BR"/>
            </a:p>
          </p:txBody>
        </p:sp>
        <p:sp>
          <p:nvSpPr>
            <p:cNvPr id="58509" name="Rectangle 140">
              <a:extLst>
                <a:ext uri="{FF2B5EF4-FFF2-40B4-BE49-F238E27FC236}">
                  <a16:creationId xmlns:a16="http://schemas.microsoft.com/office/drawing/2014/main" id="{85192819-AFBD-4597-87C6-6EFA511EA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718"/>
              <a:ext cx="9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x3</a:t>
              </a:r>
              <a:endParaRPr lang="en-US" altLang="pt-BR"/>
            </a:p>
          </p:txBody>
        </p:sp>
        <p:sp>
          <p:nvSpPr>
            <p:cNvPr id="58510" name="Rectangle 141">
              <a:extLst>
                <a:ext uri="{FF2B5EF4-FFF2-40B4-BE49-F238E27FC236}">
                  <a16:creationId xmlns:a16="http://schemas.microsoft.com/office/drawing/2014/main" id="{0E8527CB-0276-4289-AD7B-C4D2C4C1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845"/>
              <a:ext cx="9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x2</a:t>
              </a:r>
              <a:endParaRPr lang="en-US" altLang="pt-BR"/>
            </a:p>
          </p:txBody>
        </p:sp>
        <p:sp>
          <p:nvSpPr>
            <p:cNvPr id="58511" name="Rectangle 142">
              <a:extLst>
                <a:ext uri="{FF2B5EF4-FFF2-40B4-BE49-F238E27FC236}">
                  <a16:creationId xmlns:a16="http://schemas.microsoft.com/office/drawing/2014/main" id="{907509BB-1A02-489E-AB5B-93B3FAF7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974"/>
              <a:ext cx="9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x1</a:t>
              </a:r>
              <a:endParaRPr lang="en-US" altLang="pt-BR"/>
            </a:p>
          </p:txBody>
        </p:sp>
        <p:sp>
          <p:nvSpPr>
            <p:cNvPr id="58512" name="Rectangle 143">
              <a:extLst>
                <a:ext uri="{FF2B5EF4-FFF2-40B4-BE49-F238E27FC236}">
                  <a16:creationId xmlns:a16="http://schemas.microsoft.com/office/drawing/2014/main" id="{3A9E86FE-23DB-4EA9-9C19-07C1B565C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2109"/>
              <a:ext cx="9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x0</a:t>
              </a:r>
              <a:endParaRPr lang="en-US" altLang="pt-BR"/>
            </a:p>
          </p:txBody>
        </p:sp>
        <p:sp>
          <p:nvSpPr>
            <p:cNvPr id="58513" name="Rectangle 144">
              <a:extLst>
                <a:ext uri="{FF2B5EF4-FFF2-40B4-BE49-F238E27FC236}">
                  <a16:creationId xmlns:a16="http://schemas.microsoft.com/office/drawing/2014/main" id="{4A0E0B60-4ED4-4DC9-B983-04CF91E48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653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Q3</a:t>
              </a:r>
              <a:endParaRPr lang="en-US" altLang="pt-BR"/>
            </a:p>
          </p:txBody>
        </p:sp>
        <p:sp>
          <p:nvSpPr>
            <p:cNvPr id="58514" name="Rectangle 145">
              <a:extLst>
                <a:ext uri="{FF2B5EF4-FFF2-40B4-BE49-F238E27FC236}">
                  <a16:creationId xmlns:a16="http://schemas.microsoft.com/office/drawing/2014/main" id="{29660066-784B-467A-B12E-7091E656B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785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Q2</a:t>
              </a:r>
              <a:endParaRPr lang="en-US" altLang="pt-BR"/>
            </a:p>
          </p:txBody>
        </p:sp>
        <p:sp>
          <p:nvSpPr>
            <p:cNvPr id="58515" name="Rectangle 146">
              <a:extLst>
                <a:ext uri="{FF2B5EF4-FFF2-40B4-BE49-F238E27FC236}">
                  <a16:creationId xmlns:a16="http://schemas.microsoft.com/office/drawing/2014/main" id="{FA08031E-15DB-42B7-A376-BF219FA4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909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Q1</a:t>
              </a:r>
              <a:endParaRPr lang="en-US" altLang="pt-BR"/>
            </a:p>
          </p:txBody>
        </p:sp>
        <p:sp>
          <p:nvSpPr>
            <p:cNvPr id="58516" name="Rectangle 147">
              <a:extLst>
                <a:ext uri="{FF2B5EF4-FFF2-40B4-BE49-F238E27FC236}">
                  <a16:creationId xmlns:a16="http://schemas.microsoft.com/office/drawing/2014/main" id="{CE0D44F3-5E7F-4BA2-8FE0-78D545DC9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041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Q0</a:t>
              </a:r>
              <a:endParaRPr lang="en-US" altLang="pt-BR"/>
            </a:p>
          </p:txBody>
        </p:sp>
        <p:sp>
          <p:nvSpPr>
            <p:cNvPr id="58517" name="Rectangle 148">
              <a:extLst>
                <a:ext uri="{FF2B5EF4-FFF2-40B4-BE49-F238E27FC236}">
                  <a16:creationId xmlns:a16="http://schemas.microsoft.com/office/drawing/2014/main" id="{C869D354-1241-4BD7-B16B-9A1860454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2241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pt-BR"/>
            </a:p>
          </p:txBody>
        </p:sp>
        <p:sp>
          <p:nvSpPr>
            <p:cNvPr id="58518" name="Rectangle 149">
              <a:extLst>
                <a:ext uri="{FF2B5EF4-FFF2-40B4-BE49-F238E27FC236}">
                  <a16:creationId xmlns:a16="http://schemas.microsoft.com/office/drawing/2014/main" id="{E93BA493-D7B8-4EF2-A235-12CFCBEAC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2241"/>
              <a:ext cx="4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altLang="pt-BR"/>
            </a:p>
          </p:txBody>
        </p:sp>
        <p:sp>
          <p:nvSpPr>
            <p:cNvPr id="58519" name="Rectangle 150">
              <a:extLst>
                <a:ext uri="{FF2B5EF4-FFF2-40B4-BE49-F238E27FC236}">
                  <a16:creationId xmlns:a16="http://schemas.microsoft.com/office/drawing/2014/main" id="{4E8BCD88-7163-4DF2-8E3D-D0CA51313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241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pt-BR"/>
            </a:p>
          </p:txBody>
        </p:sp>
        <p:sp>
          <p:nvSpPr>
            <p:cNvPr id="58520" name="Rectangle 151">
              <a:extLst>
                <a:ext uri="{FF2B5EF4-FFF2-40B4-BE49-F238E27FC236}">
                  <a16:creationId xmlns:a16="http://schemas.microsoft.com/office/drawing/2014/main" id="{9BCF7093-2F17-4269-9D49-B7DAAC2C8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2241"/>
              <a:ext cx="5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altLang="pt-BR"/>
            </a:p>
          </p:txBody>
        </p:sp>
        <p:sp>
          <p:nvSpPr>
            <p:cNvPr id="58521" name="Rectangle 152">
              <a:extLst>
                <a:ext uri="{FF2B5EF4-FFF2-40B4-BE49-F238E27FC236}">
                  <a16:creationId xmlns:a16="http://schemas.microsoft.com/office/drawing/2014/main" id="{0DEFD930-C3E5-4F99-8E8C-9E2DC552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526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522" name="Rectangle 153">
              <a:extLst>
                <a:ext uri="{FF2B5EF4-FFF2-40B4-BE49-F238E27FC236}">
                  <a16:creationId xmlns:a16="http://schemas.microsoft.com/office/drawing/2014/main" id="{69E78BBD-8613-4A00-B423-EB204FE79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1526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altLang="pt-BR"/>
            </a:p>
          </p:txBody>
        </p:sp>
        <p:sp>
          <p:nvSpPr>
            <p:cNvPr id="58523" name="Rectangle 154">
              <a:extLst>
                <a:ext uri="{FF2B5EF4-FFF2-40B4-BE49-F238E27FC236}">
                  <a16:creationId xmlns:a16="http://schemas.microsoft.com/office/drawing/2014/main" id="{9E3E0394-C832-4752-BF8B-E9290B6FE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653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524" name="Rectangle 155">
              <a:extLst>
                <a:ext uri="{FF2B5EF4-FFF2-40B4-BE49-F238E27FC236}">
                  <a16:creationId xmlns:a16="http://schemas.microsoft.com/office/drawing/2014/main" id="{5CEEDB0E-2B67-42BD-AB19-2C50FC0A5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1653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3</a:t>
              </a:r>
              <a:endParaRPr lang="en-US" altLang="pt-BR"/>
            </a:p>
          </p:txBody>
        </p:sp>
        <p:sp>
          <p:nvSpPr>
            <p:cNvPr id="58525" name="Rectangle 156">
              <a:extLst>
                <a:ext uri="{FF2B5EF4-FFF2-40B4-BE49-F238E27FC236}">
                  <a16:creationId xmlns:a16="http://schemas.microsoft.com/office/drawing/2014/main" id="{A2006F11-1B1C-4CA8-BACD-D00023753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785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526" name="Rectangle 157">
              <a:extLst>
                <a:ext uri="{FF2B5EF4-FFF2-40B4-BE49-F238E27FC236}">
                  <a16:creationId xmlns:a16="http://schemas.microsoft.com/office/drawing/2014/main" id="{3AA78DA0-0F34-4D79-A6CF-4EF7C949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17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2</a:t>
              </a:r>
              <a:endParaRPr lang="en-US" altLang="pt-BR"/>
            </a:p>
          </p:txBody>
        </p:sp>
        <p:sp>
          <p:nvSpPr>
            <p:cNvPr id="58527" name="Rectangle 158">
              <a:extLst>
                <a:ext uri="{FF2B5EF4-FFF2-40B4-BE49-F238E27FC236}">
                  <a16:creationId xmlns:a16="http://schemas.microsoft.com/office/drawing/2014/main" id="{A616465E-9A04-4FB8-B99E-E75AAB658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909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528" name="Rectangle 159">
              <a:extLst>
                <a:ext uri="{FF2B5EF4-FFF2-40B4-BE49-F238E27FC236}">
                  <a16:creationId xmlns:a16="http://schemas.microsoft.com/office/drawing/2014/main" id="{4A8A9D3B-40AE-429D-88F8-4BE6FF102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1909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pt-BR"/>
            </a:p>
          </p:txBody>
        </p:sp>
        <p:sp>
          <p:nvSpPr>
            <p:cNvPr id="58529" name="Rectangle 160">
              <a:extLst>
                <a:ext uri="{FF2B5EF4-FFF2-40B4-BE49-F238E27FC236}">
                  <a16:creationId xmlns:a16="http://schemas.microsoft.com/office/drawing/2014/main" id="{8C03F8DC-DE19-4983-8B8D-AA1090B44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041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530" name="Rectangle 161">
              <a:extLst>
                <a:ext uri="{FF2B5EF4-FFF2-40B4-BE49-F238E27FC236}">
                  <a16:creationId xmlns:a16="http://schemas.microsoft.com/office/drawing/2014/main" id="{46FCE09C-EF93-4209-9B5D-48AF6BC4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041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pt-BR"/>
            </a:p>
          </p:txBody>
        </p:sp>
        <p:sp>
          <p:nvSpPr>
            <p:cNvPr id="58531" name="Freeform 162">
              <a:extLst>
                <a:ext uri="{FF2B5EF4-FFF2-40B4-BE49-F238E27FC236}">
                  <a16:creationId xmlns:a16="http://schemas.microsoft.com/office/drawing/2014/main" id="{ED7E1995-947F-403F-BFE8-C90D0C8F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2212"/>
              <a:ext cx="101" cy="105"/>
            </a:xfrm>
            <a:custGeom>
              <a:avLst/>
              <a:gdLst>
                <a:gd name="T0" fmla="*/ 0 w 101"/>
                <a:gd name="T1" fmla="*/ 105 h 105"/>
                <a:gd name="T2" fmla="*/ 101 w 101"/>
                <a:gd name="T3" fmla="*/ 52 h 105"/>
                <a:gd name="T4" fmla="*/ 0 w 101"/>
                <a:gd name="T5" fmla="*/ 0 h 105"/>
                <a:gd name="T6" fmla="*/ 0 60000 65536"/>
                <a:gd name="T7" fmla="*/ 0 60000 65536"/>
                <a:gd name="T8" fmla="*/ 0 60000 65536"/>
                <a:gd name="T9" fmla="*/ 0 w 101"/>
                <a:gd name="T10" fmla="*/ 0 h 105"/>
                <a:gd name="T11" fmla="*/ 101 w 101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05">
                  <a:moveTo>
                    <a:pt x="0" y="105"/>
                  </a:moveTo>
                  <a:lnTo>
                    <a:pt x="101" y="52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32" name="Oval 163">
              <a:extLst>
                <a:ext uri="{FF2B5EF4-FFF2-40B4-BE49-F238E27FC236}">
                  <a16:creationId xmlns:a16="http://schemas.microsoft.com/office/drawing/2014/main" id="{E99FD46A-AEA8-45F7-A90B-F90F146C6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2418"/>
              <a:ext cx="4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533" name="Rectangle 164">
              <a:extLst>
                <a:ext uri="{FF2B5EF4-FFF2-40B4-BE49-F238E27FC236}">
                  <a16:creationId xmlns:a16="http://schemas.microsoft.com/office/drawing/2014/main" id="{67E6F27D-9FAE-4CA3-B5D0-6A1E7690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1228"/>
              <a:ext cx="4207" cy="1346"/>
            </a:xfrm>
            <a:prstGeom prst="rect">
              <a:avLst/>
            </a:prstGeom>
            <a:noFill/>
            <a:ln w="19050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534" name="Freeform 165">
              <a:extLst>
                <a:ext uri="{FF2B5EF4-FFF2-40B4-BE49-F238E27FC236}">
                  <a16:creationId xmlns:a16="http://schemas.microsoft.com/office/drawing/2014/main" id="{76BFB740-14FE-4F58-8F04-07414483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" y="2264"/>
              <a:ext cx="95" cy="175"/>
            </a:xfrm>
            <a:custGeom>
              <a:avLst/>
              <a:gdLst>
                <a:gd name="T0" fmla="*/ 95 w 95"/>
                <a:gd name="T1" fmla="*/ 0 h 175"/>
                <a:gd name="T2" fmla="*/ 0 w 95"/>
                <a:gd name="T3" fmla="*/ 0 h 175"/>
                <a:gd name="T4" fmla="*/ 0 w 95"/>
                <a:gd name="T5" fmla="*/ 175 h 175"/>
                <a:gd name="T6" fmla="*/ 0 60000 65536"/>
                <a:gd name="T7" fmla="*/ 0 60000 65536"/>
                <a:gd name="T8" fmla="*/ 0 60000 65536"/>
                <a:gd name="T9" fmla="*/ 0 w 95"/>
                <a:gd name="T10" fmla="*/ 0 h 175"/>
                <a:gd name="T11" fmla="*/ 95 w 95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175">
                  <a:moveTo>
                    <a:pt x="95" y="0"/>
                  </a:moveTo>
                  <a:lnTo>
                    <a:pt x="0" y="0"/>
                  </a:lnTo>
                  <a:lnTo>
                    <a:pt x="0" y="1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35" name="Rectangle 166">
              <a:extLst>
                <a:ext uri="{FF2B5EF4-FFF2-40B4-BE49-F238E27FC236}">
                  <a16:creationId xmlns:a16="http://schemas.microsoft.com/office/drawing/2014/main" id="{00D15C26-8BF8-434A-AB6C-ED7667BE9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1526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Q4</a:t>
              </a:r>
              <a:endParaRPr lang="en-US" altLang="pt-BR"/>
            </a:p>
          </p:txBody>
        </p:sp>
        <p:sp>
          <p:nvSpPr>
            <p:cNvPr id="58536" name="Rectangle 167">
              <a:extLst>
                <a:ext uri="{FF2B5EF4-FFF2-40B4-BE49-F238E27FC236}">
                  <a16:creationId xmlns:a16="http://schemas.microsoft.com/office/drawing/2014/main" id="{221E42B7-6606-4E05-9C88-7410B7C3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336"/>
              <a:ext cx="9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a4</a:t>
              </a:r>
              <a:endParaRPr lang="en-US" altLang="pt-BR"/>
            </a:p>
          </p:txBody>
        </p:sp>
        <p:sp>
          <p:nvSpPr>
            <p:cNvPr id="58537" name="Rectangle 168">
              <a:extLst>
                <a:ext uri="{FF2B5EF4-FFF2-40B4-BE49-F238E27FC236}">
                  <a16:creationId xmlns:a16="http://schemas.microsoft.com/office/drawing/2014/main" id="{B757EFA0-AF54-4C24-85E3-6CF8153EE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336"/>
              <a:ext cx="9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a3</a:t>
              </a:r>
              <a:endParaRPr lang="en-US" altLang="pt-BR"/>
            </a:p>
          </p:txBody>
        </p:sp>
        <p:sp>
          <p:nvSpPr>
            <p:cNvPr id="58538" name="Rectangle 169">
              <a:extLst>
                <a:ext uri="{FF2B5EF4-FFF2-40B4-BE49-F238E27FC236}">
                  <a16:creationId xmlns:a16="http://schemas.microsoft.com/office/drawing/2014/main" id="{CA9216D4-424E-4100-8E46-0BA22C244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1336"/>
              <a:ext cx="9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a2</a:t>
              </a:r>
              <a:endParaRPr lang="en-US" altLang="pt-BR"/>
            </a:p>
          </p:txBody>
        </p:sp>
        <p:sp>
          <p:nvSpPr>
            <p:cNvPr id="58539" name="Rectangle 170">
              <a:extLst>
                <a:ext uri="{FF2B5EF4-FFF2-40B4-BE49-F238E27FC236}">
                  <a16:creationId xmlns:a16="http://schemas.microsoft.com/office/drawing/2014/main" id="{34778F65-3928-4B3D-B336-54D00BAD5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1336"/>
              <a:ext cx="9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a1</a:t>
              </a:r>
              <a:endParaRPr lang="en-US" altLang="pt-BR"/>
            </a:p>
          </p:txBody>
        </p:sp>
        <p:sp>
          <p:nvSpPr>
            <p:cNvPr id="58540" name="Rectangle 171">
              <a:extLst>
                <a:ext uri="{FF2B5EF4-FFF2-40B4-BE49-F238E27FC236}">
                  <a16:creationId xmlns:a16="http://schemas.microsoft.com/office/drawing/2014/main" id="{83C05601-7E46-4D0C-95F2-AFF45319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336"/>
              <a:ext cx="9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a0</a:t>
              </a:r>
              <a:endParaRPr lang="en-US" altLang="pt-BR"/>
            </a:p>
          </p:txBody>
        </p:sp>
        <p:sp>
          <p:nvSpPr>
            <p:cNvPr id="58541" name="Rectangle 172">
              <a:extLst>
                <a:ext uri="{FF2B5EF4-FFF2-40B4-BE49-F238E27FC236}">
                  <a16:creationId xmlns:a16="http://schemas.microsoft.com/office/drawing/2014/main" id="{DF8B4FA6-E2E9-487A-A519-DF728D111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1653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Q3</a:t>
              </a:r>
              <a:endParaRPr lang="en-US" altLang="pt-BR"/>
            </a:p>
          </p:txBody>
        </p:sp>
        <p:sp>
          <p:nvSpPr>
            <p:cNvPr id="58542" name="Rectangle 173">
              <a:extLst>
                <a:ext uri="{FF2B5EF4-FFF2-40B4-BE49-F238E27FC236}">
                  <a16:creationId xmlns:a16="http://schemas.microsoft.com/office/drawing/2014/main" id="{D33BA416-BB9F-4349-8DC2-B4C9F12C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1785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Q2</a:t>
              </a:r>
              <a:endParaRPr lang="en-US" altLang="pt-BR"/>
            </a:p>
          </p:txBody>
        </p:sp>
        <p:sp>
          <p:nvSpPr>
            <p:cNvPr id="58543" name="Rectangle 174">
              <a:extLst>
                <a:ext uri="{FF2B5EF4-FFF2-40B4-BE49-F238E27FC236}">
                  <a16:creationId xmlns:a16="http://schemas.microsoft.com/office/drawing/2014/main" id="{6B4962BD-30C8-43D9-BBAB-72255871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1909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Q1</a:t>
              </a:r>
              <a:endParaRPr lang="en-US" altLang="pt-BR"/>
            </a:p>
          </p:txBody>
        </p:sp>
        <p:sp>
          <p:nvSpPr>
            <p:cNvPr id="58544" name="Rectangle 175">
              <a:extLst>
                <a:ext uri="{FF2B5EF4-FFF2-40B4-BE49-F238E27FC236}">
                  <a16:creationId xmlns:a16="http://schemas.microsoft.com/office/drawing/2014/main" id="{EC1BC14D-F5E1-42F1-B854-B7D92A29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041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Q0</a:t>
              </a:r>
              <a:endParaRPr lang="en-US" altLang="pt-BR"/>
            </a:p>
          </p:txBody>
        </p:sp>
        <p:sp>
          <p:nvSpPr>
            <p:cNvPr id="58545" name="Rectangle 176">
              <a:extLst>
                <a:ext uri="{FF2B5EF4-FFF2-40B4-BE49-F238E27FC236}">
                  <a16:creationId xmlns:a16="http://schemas.microsoft.com/office/drawing/2014/main" id="{DE7A5ACE-16DF-41DD-87DA-F92404B79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526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546" name="Rectangle 177">
              <a:extLst>
                <a:ext uri="{FF2B5EF4-FFF2-40B4-BE49-F238E27FC236}">
                  <a16:creationId xmlns:a16="http://schemas.microsoft.com/office/drawing/2014/main" id="{FFD0484E-BDC7-455A-BB4A-F51E8C56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526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altLang="pt-BR"/>
            </a:p>
          </p:txBody>
        </p:sp>
        <p:sp>
          <p:nvSpPr>
            <p:cNvPr id="58547" name="Rectangle 178">
              <a:extLst>
                <a:ext uri="{FF2B5EF4-FFF2-40B4-BE49-F238E27FC236}">
                  <a16:creationId xmlns:a16="http://schemas.microsoft.com/office/drawing/2014/main" id="{A97E8ACE-9DAF-48D8-BA6C-29389C53E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653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548" name="Rectangle 179">
              <a:extLst>
                <a:ext uri="{FF2B5EF4-FFF2-40B4-BE49-F238E27FC236}">
                  <a16:creationId xmlns:a16="http://schemas.microsoft.com/office/drawing/2014/main" id="{18CEC71F-D0D8-4A62-89DC-428EAB347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653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3</a:t>
              </a:r>
              <a:endParaRPr lang="en-US" altLang="pt-BR"/>
            </a:p>
          </p:txBody>
        </p:sp>
        <p:sp>
          <p:nvSpPr>
            <p:cNvPr id="58549" name="Rectangle 180">
              <a:extLst>
                <a:ext uri="{FF2B5EF4-FFF2-40B4-BE49-F238E27FC236}">
                  <a16:creationId xmlns:a16="http://schemas.microsoft.com/office/drawing/2014/main" id="{5E48EFBE-2800-4E4D-B8C3-CDA20E9B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785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550" name="Rectangle 181">
              <a:extLst>
                <a:ext uri="{FF2B5EF4-FFF2-40B4-BE49-F238E27FC236}">
                  <a16:creationId xmlns:a16="http://schemas.microsoft.com/office/drawing/2014/main" id="{278A043D-BBA7-45B6-8443-80129F3A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7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2</a:t>
              </a:r>
              <a:endParaRPr lang="en-US" altLang="pt-BR"/>
            </a:p>
          </p:txBody>
        </p:sp>
        <p:sp>
          <p:nvSpPr>
            <p:cNvPr id="58551" name="Rectangle 182">
              <a:extLst>
                <a:ext uri="{FF2B5EF4-FFF2-40B4-BE49-F238E27FC236}">
                  <a16:creationId xmlns:a16="http://schemas.microsoft.com/office/drawing/2014/main" id="{E0DDCA4D-F4C5-4D9A-A11D-629E680F0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909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552" name="Rectangle 183">
              <a:extLst>
                <a:ext uri="{FF2B5EF4-FFF2-40B4-BE49-F238E27FC236}">
                  <a16:creationId xmlns:a16="http://schemas.microsoft.com/office/drawing/2014/main" id="{1D5B621C-6AB8-46E9-B54C-83E15A342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909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pt-BR"/>
            </a:p>
          </p:txBody>
        </p:sp>
        <p:sp>
          <p:nvSpPr>
            <p:cNvPr id="58553" name="Rectangle 184">
              <a:extLst>
                <a:ext uri="{FF2B5EF4-FFF2-40B4-BE49-F238E27FC236}">
                  <a16:creationId xmlns:a16="http://schemas.microsoft.com/office/drawing/2014/main" id="{25F542ED-B426-4B1B-B1B8-F043232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041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554" name="Rectangle 185">
              <a:extLst>
                <a:ext uri="{FF2B5EF4-FFF2-40B4-BE49-F238E27FC236}">
                  <a16:creationId xmlns:a16="http://schemas.microsoft.com/office/drawing/2014/main" id="{AC5E45ED-13C0-42BD-8760-23AE98E3A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041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pt-BR"/>
            </a:p>
          </p:txBody>
        </p:sp>
        <p:sp>
          <p:nvSpPr>
            <p:cNvPr id="58555" name="Freeform 186">
              <a:extLst>
                <a:ext uri="{FF2B5EF4-FFF2-40B4-BE49-F238E27FC236}">
                  <a16:creationId xmlns:a16="http://schemas.microsoft.com/office/drawing/2014/main" id="{59DB94FE-9F01-49BF-AFD1-5F60BAA32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2212"/>
              <a:ext cx="102" cy="105"/>
            </a:xfrm>
            <a:custGeom>
              <a:avLst/>
              <a:gdLst>
                <a:gd name="T0" fmla="*/ 0 w 102"/>
                <a:gd name="T1" fmla="*/ 105 h 105"/>
                <a:gd name="T2" fmla="*/ 102 w 102"/>
                <a:gd name="T3" fmla="*/ 52 h 105"/>
                <a:gd name="T4" fmla="*/ 0 w 102"/>
                <a:gd name="T5" fmla="*/ 0 h 105"/>
                <a:gd name="T6" fmla="*/ 0 60000 65536"/>
                <a:gd name="T7" fmla="*/ 0 60000 65536"/>
                <a:gd name="T8" fmla="*/ 0 60000 65536"/>
                <a:gd name="T9" fmla="*/ 0 w 102"/>
                <a:gd name="T10" fmla="*/ 0 h 105"/>
                <a:gd name="T11" fmla="*/ 102 w 102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105">
                  <a:moveTo>
                    <a:pt x="0" y="105"/>
                  </a:moveTo>
                  <a:lnTo>
                    <a:pt x="102" y="52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56" name="Oval 187">
              <a:extLst>
                <a:ext uri="{FF2B5EF4-FFF2-40B4-BE49-F238E27FC236}">
                  <a16:creationId xmlns:a16="http://schemas.microsoft.com/office/drawing/2014/main" id="{BFA2C4EA-4EAA-41C9-B1ED-26A4ACCAB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418"/>
              <a:ext cx="4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557" name="Oval 188">
              <a:extLst>
                <a:ext uri="{FF2B5EF4-FFF2-40B4-BE49-F238E27FC236}">
                  <a16:creationId xmlns:a16="http://schemas.microsoft.com/office/drawing/2014/main" id="{C251B835-E7C8-4682-8D7A-1BEB24F78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1553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558" name="Oval 189">
              <a:extLst>
                <a:ext uri="{FF2B5EF4-FFF2-40B4-BE49-F238E27FC236}">
                  <a16:creationId xmlns:a16="http://schemas.microsoft.com/office/drawing/2014/main" id="{84BE1120-167B-4763-9A27-695ADD86F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685"/>
              <a:ext cx="4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559" name="Oval 190">
              <a:extLst>
                <a:ext uri="{FF2B5EF4-FFF2-40B4-BE49-F238E27FC236}">
                  <a16:creationId xmlns:a16="http://schemas.microsoft.com/office/drawing/2014/main" id="{8CDC0CF5-C50C-4797-99CC-2E42C10BA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1811"/>
              <a:ext cx="4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560" name="Oval 191">
              <a:extLst>
                <a:ext uri="{FF2B5EF4-FFF2-40B4-BE49-F238E27FC236}">
                  <a16:creationId xmlns:a16="http://schemas.microsoft.com/office/drawing/2014/main" id="{1253AC8B-A58A-4692-9414-B4E180C5E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1940"/>
              <a:ext cx="49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561" name="Oval 192">
              <a:extLst>
                <a:ext uri="{FF2B5EF4-FFF2-40B4-BE49-F238E27FC236}">
                  <a16:creationId xmlns:a16="http://schemas.microsoft.com/office/drawing/2014/main" id="{F3A1E0BF-4EED-4ED0-A247-B650F3D00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068"/>
              <a:ext cx="4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562" name="Line 193">
              <a:extLst>
                <a:ext uri="{FF2B5EF4-FFF2-40B4-BE49-F238E27FC236}">
                  <a16:creationId xmlns:a16="http://schemas.microsoft.com/office/drawing/2014/main" id="{71102DC3-EDEB-4D17-A97D-9F551C31C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1578"/>
              <a:ext cx="8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63" name="Line 194">
              <a:extLst>
                <a:ext uri="{FF2B5EF4-FFF2-40B4-BE49-F238E27FC236}">
                  <a16:creationId xmlns:a16="http://schemas.microsoft.com/office/drawing/2014/main" id="{F28D8CC6-BDF2-4439-AFEA-C81622061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1707"/>
              <a:ext cx="8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64" name="Line 195">
              <a:extLst>
                <a:ext uri="{FF2B5EF4-FFF2-40B4-BE49-F238E27FC236}">
                  <a16:creationId xmlns:a16="http://schemas.microsoft.com/office/drawing/2014/main" id="{D276DFC1-13A5-42E2-90E7-F0A416540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1835"/>
              <a:ext cx="8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65" name="Line 196">
              <a:extLst>
                <a:ext uri="{FF2B5EF4-FFF2-40B4-BE49-F238E27FC236}">
                  <a16:creationId xmlns:a16="http://schemas.microsoft.com/office/drawing/2014/main" id="{A710C8FF-457B-4997-A5C7-91016DA91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1964"/>
              <a:ext cx="8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66" name="Line 197">
              <a:extLst>
                <a:ext uri="{FF2B5EF4-FFF2-40B4-BE49-F238E27FC236}">
                  <a16:creationId xmlns:a16="http://schemas.microsoft.com/office/drawing/2014/main" id="{68839350-D32E-486B-8F39-C0C6EB6E3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2093"/>
              <a:ext cx="8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67" name="Line 198">
              <a:extLst>
                <a:ext uri="{FF2B5EF4-FFF2-40B4-BE49-F238E27FC236}">
                  <a16:creationId xmlns:a16="http://schemas.microsoft.com/office/drawing/2014/main" id="{D85E7A1C-78FD-4AD2-9C9F-413F8F83F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3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68" name="Freeform 199">
              <a:extLst>
                <a:ext uri="{FF2B5EF4-FFF2-40B4-BE49-F238E27FC236}">
                  <a16:creationId xmlns:a16="http://schemas.microsoft.com/office/drawing/2014/main" id="{07ECC036-F680-42F0-874B-9741A6C8E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066"/>
              <a:ext cx="50" cy="98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50 w 50"/>
                <a:gd name="T5" fmla="*/ 98 h 98"/>
                <a:gd name="T6" fmla="*/ 25 w 50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98"/>
                <a:gd name="T14" fmla="*/ 50 w 50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50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69" name="Line 200">
              <a:extLst>
                <a:ext uri="{FF2B5EF4-FFF2-40B4-BE49-F238E27FC236}">
                  <a16:creationId xmlns:a16="http://schemas.microsoft.com/office/drawing/2014/main" id="{ED7877C8-90D2-49C4-B97B-82660929E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70" name="Freeform 201">
              <a:extLst>
                <a:ext uri="{FF2B5EF4-FFF2-40B4-BE49-F238E27FC236}">
                  <a16:creationId xmlns:a16="http://schemas.microsoft.com/office/drawing/2014/main" id="{FDADA246-2ED9-4F54-BB6F-F48016DC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1066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71" name="Line 202">
              <a:extLst>
                <a:ext uri="{FF2B5EF4-FFF2-40B4-BE49-F238E27FC236}">
                  <a16:creationId xmlns:a16="http://schemas.microsoft.com/office/drawing/2014/main" id="{98D3FC41-D807-407A-92AF-8FB6893C4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72" name="Freeform 203">
              <a:extLst>
                <a:ext uri="{FF2B5EF4-FFF2-40B4-BE49-F238E27FC236}">
                  <a16:creationId xmlns:a16="http://schemas.microsoft.com/office/drawing/2014/main" id="{30362B8D-A84C-43A3-B1AD-CF90922D2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1066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73" name="Line 204">
              <a:extLst>
                <a:ext uri="{FF2B5EF4-FFF2-40B4-BE49-F238E27FC236}">
                  <a16:creationId xmlns:a16="http://schemas.microsoft.com/office/drawing/2014/main" id="{A15192D3-3D28-4B49-A572-964F5CB22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4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74" name="Freeform 205">
              <a:extLst>
                <a:ext uri="{FF2B5EF4-FFF2-40B4-BE49-F238E27FC236}">
                  <a16:creationId xmlns:a16="http://schemas.microsoft.com/office/drawing/2014/main" id="{75E6E7D2-4B4F-49FF-A86A-99868D906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1066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75" name="Line 206">
              <a:extLst>
                <a:ext uri="{FF2B5EF4-FFF2-40B4-BE49-F238E27FC236}">
                  <a16:creationId xmlns:a16="http://schemas.microsoft.com/office/drawing/2014/main" id="{28FAC6DE-2910-4E09-9F39-2DEA6D890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5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76" name="Freeform 207">
              <a:extLst>
                <a:ext uri="{FF2B5EF4-FFF2-40B4-BE49-F238E27FC236}">
                  <a16:creationId xmlns:a16="http://schemas.microsoft.com/office/drawing/2014/main" id="{32C815B4-8CDE-4087-B6FE-4C982B89A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066"/>
              <a:ext cx="49" cy="98"/>
            </a:xfrm>
            <a:custGeom>
              <a:avLst/>
              <a:gdLst>
                <a:gd name="T0" fmla="*/ 25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5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5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77" name="Line 208">
              <a:extLst>
                <a:ext uri="{FF2B5EF4-FFF2-40B4-BE49-F238E27FC236}">
                  <a16:creationId xmlns:a16="http://schemas.microsoft.com/office/drawing/2014/main" id="{98625093-E562-46E7-A2C1-1E470A61F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3" y="1317"/>
              <a:ext cx="1" cy="2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78" name="Freeform 209">
              <a:extLst>
                <a:ext uri="{FF2B5EF4-FFF2-40B4-BE49-F238E27FC236}">
                  <a16:creationId xmlns:a16="http://schemas.microsoft.com/office/drawing/2014/main" id="{E2BB3AD6-DE1F-4C14-B9FF-638969B00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235"/>
              <a:ext cx="50" cy="98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50 w 50"/>
                <a:gd name="T5" fmla="*/ 98 h 98"/>
                <a:gd name="T6" fmla="*/ 25 w 50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98"/>
                <a:gd name="T14" fmla="*/ 50 w 50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50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79" name="Line 210">
              <a:extLst>
                <a:ext uri="{FF2B5EF4-FFF2-40B4-BE49-F238E27FC236}">
                  <a16:creationId xmlns:a16="http://schemas.microsoft.com/office/drawing/2014/main" id="{8413482C-AAF6-4F42-9851-E36862B4E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1317"/>
              <a:ext cx="1" cy="3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80" name="Freeform 211">
              <a:extLst>
                <a:ext uri="{FF2B5EF4-FFF2-40B4-BE49-F238E27FC236}">
                  <a16:creationId xmlns:a16="http://schemas.microsoft.com/office/drawing/2014/main" id="{98D89607-89E1-48AE-A345-39B81BC62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1235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81" name="Line 212">
              <a:extLst>
                <a:ext uri="{FF2B5EF4-FFF2-40B4-BE49-F238E27FC236}">
                  <a16:creationId xmlns:a16="http://schemas.microsoft.com/office/drawing/2014/main" id="{F82B899E-8D53-488E-A1E3-13573270C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1317"/>
              <a:ext cx="1" cy="5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82" name="Freeform 213">
              <a:extLst>
                <a:ext uri="{FF2B5EF4-FFF2-40B4-BE49-F238E27FC236}">
                  <a16:creationId xmlns:a16="http://schemas.microsoft.com/office/drawing/2014/main" id="{B2F35953-4D4A-435F-977D-F3D1BA220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1235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83" name="Line 214">
              <a:extLst>
                <a:ext uri="{FF2B5EF4-FFF2-40B4-BE49-F238E27FC236}">
                  <a16:creationId xmlns:a16="http://schemas.microsoft.com/office/drawing/2014/main" id="{5267E287-18AB-4A57-AC09-C3EFEF041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4" y="1317"/>
              <a:ext cx="1" cy="6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84" name="Freeform 215">
              <a:extLst>
                <a:ext uri="{FF2B5EF4-FFF2-40B4-BE49-F238E27FC236}">
                  <a16:creationId xmlns:a16="http://schemas.microsoft.com/office/drawing/2014/main" id="{4C012994-48FB-421E-8109-248ABCD2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1235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85" name="Line 216">
              <a:extLst>
                <a:ext uri="{FF2B5EF4-FFF2-40B4-BE49-F238E27FC236}">
                  <a16:creationId xmlns:a16="http://schemas.microsoft.com/office/drawing/2014/main" id="{328F8562-B7DB-49D6-90E8-9606C327D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5" y="1317"/>
              <a:ext cx="1" cy="7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86" name="Freeform 217">
              <a:extLst>
                <a:ext uri="{FF2B5EF4-FFF2-40B4-BE49-F238E27FC236}">
                  <a16:creationId xmlns:a16="http://schemas.microsoft.com/office/drawing/2014/main" id="{FFD4FD83-D25A-4606-BFE3-2CEBC741A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235"/>
              <a:ext cx="49" cy="98"/>
            </a:xfrm>
            <a:custGeom>
              <a:avLst/>
              <a:gdLst>
                <a:gd name="T0" fmla="*/ 25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5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5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587" name="Rectangle 218">
              <a:extLst>
                <a:ext uri="{FF2B5EF4-FFF2-40B4-BE49-F238E27FC236}">
                  <a16:creationId xmlns:a16="http://schemas.microsoft.com/office/drawing/2014/main" id="{BAE52C45-0670-4E88-8715-B3A279BE4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2241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pt-BR"/>
            </a:p>
          </p:txBody>
        </p:sp>
        <p:sp>
          <p:nvSpPr>
            <p:cNvPr id="58588" name="Rectangle 219">
              <a:extLst>
                <a:ext uri="{FF2B5EF4-FFF2-40B4-BE49-F238E27FC236}">
                  <a16:creationId xmlns:a16="http://schemas.microsoft.com/office/drawing/2014/main" id="{95CB7C53-8CD0-49F6-BEDA-C4F137C95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241"/>
              <a:ext cx="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altLang="pt-BR"/>
            </a:p>
          </p:txBody>
        </p:sp>
        <p:sp>
          <p:nvSpPr>
            <p:cNvPr id="58589" name="Freeform 220">
              <a:extLst>
                <a:ext uri="{FF2B5EF4-FFF2-40B4-BE49-F238E27FC236}">
                  <a16:creationId xmlns:a16="http://schemas.microsoft.com/office/drawing/2014/main" id="{E31DF62D-00C1-4CA6-8959-E0BD8019F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" y="2264"/>
              <a:ext cx="3039" cy="178"/>
            </a:xfrm>
            <a:custGeom>
              <a:avLst/>
              <a:gdLst>
                <a:gd name="T0" fmla="*/ 3039 w 3039"/>
                <a:gd name="T1" fmla="*/ 0 h 178"/>
                <a:gd name="T2" fmla="*/ 2944 w 3039"/>
                <a:gd name="T3" fmla="*/ 0 h 178"/>
                <a:gd name="T4" fmla="*/ 2944 w 3039"/>
                <a:gd name="T5" fmla="*/ 178 h 178"/>
                <a:gd name="T6" fmla="*/ 2849 w 3039"/>
                <a:gd name="T7" fmla="*/ 178 h 178"/>
                <a:gd name="T8" fmla="*/ 0 w 3039"/>
                <a:gd name="T9" fmla="*/ 17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9"/>
                <a:gd name="T16" fmla="*/ 0 h 178"/>
                <a:gd name="T17" fmla="*/ 3039 w 3039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9" h="178">
                  <a:moveTo>
                    <a:pt x="3039" y="0"/>
                  </a:moveTo>
                  <a:lnTo>
                    <a:pt x="2944" y="0"/>
                  </a:lnTo>
                  <a:lnTo>
                    <a:pt x="2944" y="178"/>
                  </a:lnTo>
                  <a:lnTo>
                    <a:pt x="2849" y="178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90" name="Rectangle 221">
              <a:extLst>
                <a:ext uri="{FF2B5EF4-FFF2-40B4-BE49-F238E27FC236}">
                  <a16:creationId xmlns:a16="http://schemas.microsoft.com/office/drawing/2014/main" id="{58D31D2E-09E7-4C9F-9D97-FC4B2A97D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1526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Q4</a:t>
              </a:r>
              <a:endParaRPr lang="en-US" altLang="pt-BR"/>
            </a:p>
          </p:txBody>
        </p:sp>
        <p:sp>
          <p:nvSpPr>
            <p:cNvPr id="58591" name="Rectangle 222">
              <a:extLst>
                <a:ext uri="{FF2B5EF4-FFF2-40B4-BE49-F238E27FC236}">
                  <a16:creationId xmlns:a16="http://schemas.microsoft.com/office/drawing/2014/main" id="{75FA6169-8E57-472F-85B0-B9E6AC403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336"/>
              <a:ext cx="1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b4</a:t>
              </a:r>
              <a:endParaRPr lang="en-US" altLang="pt-BR"/>
            </a:p>
          </p:txBody>
        </p:sp>
        <p:sp>
          <p:nvSpPr>
            <p:cNvPr id="58592" name="Rectangle 223">
              <a:extLst>
                <a:ext uri="{FF2B5EF4-FFF2-40B4-BE49-F238E27FC236}">
                  <a16:creationId xmlns:a16="http://schemas.microsoft.com/office/drawing/2014/main" id="{3CDEC6AB-2B11-4689-A22D-FAC04E8B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336"/>
              <a:ext cx="1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b3</a:t>
              </a:r>
              <a:endParaRPr lang="en-US" altLang="pt-BR"/>
            </a:p>
          </p:txBody>
        </p:sp>
        <p:sp>
          <p:nvSpPr>
            <p:cNvPr id="58593" name="Rectangle 224">
              <a:extLst>
                <a:ext uri="{FF2B5EF4-FFF2-40B4-BE49-F238E27FC236}">
                  <a16:creationId xmlns:a16="http://schemas.microsoft.com/office/drawing/2014/main" id="{930C1EED-E976-4763-BC3A-19670BB58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336"/>
              <a:ext cx="1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b2</a:t>
              </a:r>
              <a:endParaRPr lang="en-US" altLang="pt-BR"/>
            </a:p>
          </p:txBody>
        </p:sp>
        <p:sp>
          <p:nvSpPr>
            <p:cNvPr id="58594" name="Rectangle 225">
              <a:extLst>
                <a:ext uri="{FF2B5EF4-FFF2-40B4-BE49-F238E27FC236}">
                  <a16:creationId xmlns:a16="http://schemas.microsoft.com/office/drawing/2014/main" id="{AC061E6F-EEB8-4A20-9C12-3B5DC088C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1336"/>
              <a:ext cx="1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b1</a:t>
              </a:r>
              <a:endParaRPr lang="en-US" altLang="pt-BR"/>
            </a:p>
          </p:txBody>
        </p:sp>
        <p:sp>
          <p:nvSpPr>
            <p:cNvPr id="58595" name="Rectangle 226">
              <a:extLst>
                <a:ext uri="{FF2B5EF4-FFF2-40B4-BE49-F238E27FC236}">
                  <a16:creationId xmlns:a16="http://schemas.microsoft.com/office/drawing/2014/main" id="{CB614AF8-DF16-4314-B2A2-65DBEBF1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1336"/>
              <a:ext cx="1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b0</a:t>
              </a:r>
              <a:endParaRPr lang="en-US" altLang="pt-BR"/>
            </a:p>
          </p:txBody>
        </p:sp>
        <p:sp>
          <p:nvSpPr>
            <p:cNvPr id="58596" name="Rectangle 227">
              <a:extLst>
                <a:ext uri="{FF2B5EF4-FFF2-40B4-BE49-F238E27FC236}">
                  <a16:creationId xmlns:a16="http://schemas.microsoft.com/office/drawing/2014/main" id="{BED6A17A-2A95-4547-8605-99750DAD6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1653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Q3</a:t>
              </a:r>
              <a:endParaRPr lang="en-US" altLang="pt-BR"/>
            </a:p>
          </p:txBody>
        </p:sp>
        <p:sp>
          <p:nvSpPr>
            <p:cNvPr id="58597" name="Rectangle 228">
              <a:extLst>
                <a:ext uri="{FF2B5EF4-FFF2-40B4-BE49-F238E27FC236}">
                  <a16:creationId xmlns:a16="http://schemas.microsoft.com/office/drawing/2014/main" id="{E7C65E18-9A15-4C02-B653-FB33E5D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1785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Q2</a:t>
              </a:r>
              <a:endParaRPr lang="en-US" altLang="pt-BR"/>
            </a:p>
          </p:txBody>
        </p:sp>
        <p:sp>
          <p:nvSpPr>
            <p:cNvPr id="58598" name="Rectangle 229">
              <a:extLst>
                <a:ext uri="{FF2B5EF4-FFF2-40B4-BE49-F238E27FC236}">
                  <a16:creationId xmlns:a16="http://schemas.microsoft.com/office/drawing/2014/main" id="{60B5C4A2-A325-404F-85B2-98EEDF23F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1909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Q1</a:t>
              </a:r>
              <a:endParaRPr lang="en-US" altLang="pt-BR"/>
            </a:p>
          </p:txBody>
        </p:sp>
        <p:sp>
          <p:nvSpPr>
            <p:cNvPr id="58599" name="Rectangle 230">
              <a:extLst>
                <a:ext uri="{FF2B5EF4-FFF2-40B4-BE49-F238E27FC236}">
                  <a16:creationId xmlns:a16="http://schemas.microsoft.com/office/drawing/2014/main" id="{B60F8C38-82F0-428D-A4E4-250A3DC54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041"/>
              <a:ext cx="1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Q0</a:t>
              </a:r>
              <a:endParaRPr lang="en-US" altLang="pt-BR"/>
            </a:p>
          </p:txBody>
        </p:sp>
        <p:sp>
          <p:nvSpPr>
            <p:cNvPr id="58600" name="Rectangle 231">
              <a:extLst>
                <a:ext uri="{FF2B5EF4-FFF2-40B4-BE49-F238E27FC236}">
                  <a16:creationId xmlns:a16="http://schemas.microsoft.com/office/drawing/2014/main" id="{CC9F3941-3367-4C5F-9E01-4E4943E64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526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601" name="Rectangle 232">
              <a:extLst>
                <a:ext uri="{FF2B5EF4-FFF2-40B4-BE49-F238E27FC236}">
                  <a16:creationId xmlns:a16="http://schemas.microsoft.com/office/drawing/2014/main" id="{14AC54DE-9A05-43CF-9271-E68EF4790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526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altLang="pt-BR"/>
            </a:p>
          </p:txBody>
        </p:sp>
        <p:sp>
          <p:nvSpPr>
            <p:cNvPr id="58602" name="Rectangle 233">
              <a:extLst>
                <a:ext uri="{FF2B5EF4-FFF2-40B4-BE49-F238E27FC236}">
                  <a16:creationId xmlns:a16="http://schemas.microsoft.com/office/drawing/2014/main" id="{663656DF-3258-471D-96D4-94A86A810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653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603" name="Rectangle 234">
              <a:extLst>
                <a:ext uri="{FF2B5EF4-FFF2-40B4-BE49-F238E27FC236}">
                  <a16:creationId xmlns:a16="http://schemas.microsoft.com/office/drawing/2014/main" id="{2968E89D-BA55-4650-9A10-40177FB07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653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3</a:t>
              </a:r>
              <a:endParaRPr lang="en-US" altLang="pt-BR"/>
            </a:p>
          </p:txBody>
        </p:sp>
        <p:sp>
          <p:nvSpPr>
            <p:cNvPr id="58604" name="Rectangle 235">
              <a:extLst>
                <a:ext uri="{FF2B5EF4-FFF2-40B4-BE49-F238E27FC236}">
                  <a16:creationId xmlns:a16="http://schemas.microsoft.com/office/drawing/2014/main" id="{9ADF8B71-ECC1-4408-980E-73A949CFA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785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605" name="Rectangle 236">
              <a:extLst>
                <a:ext uri="{FF2B5EF4-FFF2-40B4-BE49-F238E27FC236}">
                  <a16:creationId xmlns:a16="http://schemas.microsoft.com/office/drawing/2014/main" id="{6312855E-F6AA-4BB4-B133-975FF7AE2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7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2</a:t>
              </a:r>
              <a:endParaRPr lang="en-US" altLang="pt-BR"/>
            </a:p>
          </p:txBody>
        </p:sp>
        <p:sp>
          <p:nvSpPr>
            <p:cNvPr id="58606" name="Rectangle 237">
              <a:extLst>
                <a:ext uri="{FF2B5EF4-FFF2-40B4-BE49-F238E27FC236}">
                  <a16:creationId xmlns:a16="http://schemas.microsoft.com/office/drawing/2014/main" id="{7EE80B8B-9B00-48EA-9016-79082BC2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909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607" name="Rectangle 238">
              <a:extLst>
                <a:ext uri="{FF2B5EF4-FFF2-40B4-BE49-F238E27FC236}">
                  <a16:creationId xmlns:a16="http://schemas.microsoft.com/office/drawing/2014/main" id="{9548873A-46EA-4569-AB60-D1C9CB8D3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909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pt-BR"/>
            </a:p>
          </p:txBody>
        </p:sp>
        <p:sp>
          <p:nvSpPr>
            <p:cNvPr id="58608" name="Rectangle 239">
              <a:extLst>
                <a:ext uri="{FF2B5EF4-FFF2-40B4-BE49-F238E27FC236}">
                  <a16:creationId xmlns:a16="http://schemas.microsoft.com/office/drawing/2014/main" id="{B9388FFC-7DD0-4C3A-A245-E43A6B2CF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2041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I</a:t>
              </a:r>
              <a:endParaRPr lang="en-US" altLang="pt-BR"/>
            </a:p>
          </p:txBody>
        </p:sp>
        <p:sp>
          <p:nvSpPr>
            <p:cNvPr id="58609" name="Rectangle 240">
              <a:extLst>
                <a:ext uri="{FF2B5EF4-FFF2-40B4-BE49-F238E27FC236}">
                  <a16:creationId xmlns:a16="http://schemas.microsoft.com/office/drawing/2014/main" id="{302B5969-CBCC-408B-B188-86CB715E9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2041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pt-BR"/>
            </a:p>
          </p:txBody>
        </p:sp>
        <p:sp>
          <p:nvSpPr>
            <p:cNvPr id="58610" name="Freeform 241">
              <a:extLst>
                <a:ext uri="{FF2B5EF4-FFF2-40B4-BE49-F238E27FC236}">
                  <a16:creationId xmlns:a16="http://schemas.microsoft.com/office/drawing/2014/main" id="{C00180E3-D908-4BA5-A4D2-12C9C4BF2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2212"/>
              <a:ext cx="101" cy="105"/>
            </a:xfrm>
            <a:custGeom>
              <a:avLst/>
              <a:gdLst>
                <a:gd name="T0" fmla="*/ 0 w 101"/>
                <a:gd name="T1" fmla="*/ 105 h 105"/>
                <a:gd name="T2" fmla="*/ 101 w 101"/>
                <a:gd name="T3" fmla="*/ 52 h 105"/>
                <a:gd name="T4" fmla="*/ 0 w 101"/>
                <a:gd name="T5" fmla="*/ 0 h 105"/>
                <a:gd name="T6" fmla="*/ 0 60000 65536"/>
                <a:gd name="T7" fmla="*/ 0 60000 65536"/>
                <a:gd name="T8" fmla="*/ 0 60000 65536"/>
                <a:gd name="T9" fmla="*/ 0 w 101"/>
                <a:gd name="T10" fmla="*/ 0 h 105"/>
                <a:gd name="T11" fmla="*/ 101 w 101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105">
                  <a:moveTo>
                    <a:pt x="0" y="105"/>
                  </a:moveTo>
                  <a:lnTo>
                    <a:pt x="101" y="52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11" name="Oval 242">
              <a:extLst>
                <a:ext uri="{FF2B5EF4-FFF2-40B4-BE49-F238E27FC236}">
                  <a16:creationId xmlns:a16="http://schemas.microsoft.com/office/drawing/2014/main" id="{159E43D9-5260-4327-956B-CB0763B60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1553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612" name="Oval 243">
              <a:extLst>
                <a:ext uri="{FF2B5EF4-FFF2-40B4-BE49-F238E27FC236}">
                  <a16:creationId xmlns:a16="http://schemas.microsoft.com/office/drawing/2014/main" id="{47D3BFDF-BA8B-42D6-9437-19D1D80E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685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613" name="Oval 244">
              <a:extLst>
                <a:ext uri="{FF2B5EF4-FFF2-40B4-BE49-F238E27FC236}">
                  <a16:creationId xmlns:a16="http://schemas.microsoft.com/office/drawing/2014/main" id="{7194F013-A6AC-4B67-94E6-10788F817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81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614" name="Oval 245">
              <a:extLst>
                <a:ext uri="{FF2B5EF4-FFF2-40B4-BE49-F238E27FC236}">
                  <a16:creationId xmlns:a16="http://schemas.microsoft.com/office/drawing/2014/main" id="{86A7B084-B2BE-4C61-B065-93A3F2B7A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194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615" name="Oval 246">
              <a:extLst>
                <a:ext uri="{FF2B5EF4-FFF2-40B4-BE49-F238E27FC236}">
                  <a16:creationId xmlns:a16="http://schemas.microsoft.com/office/drawing/2014/main" id="{DF9A933E-06BD-49EA-8E95-DE990696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8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616" name="Line 247">
              <a:extLst>
                <a:ext uri="{FF2B5EF4-FFF2-40B4-BE49-F238E27FC236}">
                  <a16:creationId xmlns:a16="http://schemas.microsoft.com/office/drawing/2014/main" id="{0008EEEB-A7F1-4530-8118-EC7ED2DE4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17" name="Freeform 248">
              <a:extLst>
                <a:ext uri="{FF2B5EF4-FFF2-40B4-BE49-F238E27FC236}">
                  <a16:creationId xmlns:a16="http://schemas.microsoft.com/office/drawing/2014/main" id="{0B5E64AE-AF48-4AA1-91DD-3C4A87D9C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1066"/>
              <a:ext cx="49" cy="98"/>
            </a:xfrm>
            <a:custGeom>
              <a:avLst/>
              <a:gdLst>
                <a:gd name="T0" fmla="*/ 25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5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5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618" name="Line 249">
              <a:extLst>
                <a:ext uri="{FF2B5EF4-FFF2-40B4-BE49-F238E27FC236}">
                  <a16:creationId xmlns:a16="http://schemas.microsoft.com/office/drawing/2014/main" id="{5E7C932D-A0B5-440F-BFF0-580C6EBEB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19" name="Freeform 250">
              <a:extLst>
                <a:ext uri="{FF2B5EF4-FFF2-40B4-BE49-F238E27FC236}">
                  <a16:creationId xmlns:a16="http://schemas.microsoft.com/office/drawing/2014/main" id="{91258A30-6862-4CF7-BB31-478669C1C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1066"/>
              <a:ext cx="49" cy="98"/>
            </a:xfrm>
            <a:custGeom>
              <a:avLst/>
              <a:gdLst>
                <a:gd name="T0" fmla="*/ 25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5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5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620" name="Line 251">
              <a:extLst>
                <a:ext uri="{FF2B5EF4-FFF2-40B4-BE49-F238E27FC236}">
                  <a16:creationId xmlns:a16="http://schemas.microsoft.com/office/drawing/2014/main" id="{2C2C3AB4-E273-4D97-A8C7-41EE344CD6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6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21" name="Freeform 252">
              <a:extLst>
                <a:ext uri="{FF2B5EF4-FFF2-40B4-BE49-F238E27FC236}">
                  <a16:creationId xmlns:a16="http://schemas.microsoft.com/office/drawing/2014/main" id="{8D5C54C2-EE64-493C-BC24-88669E4C7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" y="1066"/>
              <a:ext cx="50" cy="98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50 w 50"/>
                <a:gd name="T5" fmla="*/ 98 h 98"/>
                <a:gd name="T6" fmla="*/ 25 w 50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98"/>
                <a:gd name="T14" fmla="*/ 50 w 50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50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622" name="Line 253">
              <a:extLst>
                <a:ext uri="{FF2B5EF4-FFF2-40B4-BE49-F238E27FC236}">
                  <a16:creationId xmlns:a16="http://schemas.microsoft.com/office/drawing/2014/main" id="{127AF90D-A8DA-4987-82DD-6F9A7C0F8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3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23" name="Freeform 254">
              <a:extLst>
                <a:ext uri="{FF2B5EF4-FFF2-40B4-BE49-F238E27FC236}">
                  <a16:creationId xmlns:a16="http://schemas.microsoft.com/office/drawing/2014/main" id="{D2160F41-F6CF-4F0E-85FF-6D6B3967F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1066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624" name="Line 255">
              <a:extLst>
                <a:ext uri="{FF2B5EF4-FFF2-40B4-BE49-F238E27FC236}">
                  <a16:creationId xmlns:a16="http://schemas.microsoft.com/office/drawing/2014/main" id="{4DE9D7B2-E100-4833-BFE1-0F8556D88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3" y="1146"/>
              <a:ext cx="1" cy="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25" name="Freeform 256">
              <a:extLst>
                <a:ext uri="{FF2B5EF4-FFF2-40B4-BE49-F238E27FC236}">
                  <a16:creationId xmlns:a16="http://schemas.microsoft.com/office/drawing/2014/main" id="{8D46A9BC-F67D-4D4E-93DD-2226CD5BB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" y="1066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626" name="Freeform 257">
              <a:extLst>
                <a:ext uri="{FF2B5EF4-FFF2-40B4-BE49-F238E27FC236}">
                  <a16:creationId xmlns:a16="http://schemas.microsoft.com/office/drawing/2014/main" id="{7E7B8F37-2ECF-4F1D-9A0D-33A1A77DF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317"/>
              <a:ext cx="145" cy="261"/>
            </a:xfrm>
            <a:custGeom>
              <a:avLst/>
              <a:gdLst>
                <a:gd name="T0" fmla="*/ 0 w 145"/>
                <a:gd name="T1" fmla="*/ 261 h 261"/>
                <a:gd name="T2" fmla="*/ 145 w 145"/>
                <a:gd name="T3" fmla="*/ 261 h 261"/>
                <a:gd name="T4" fmla="*/ 145 w 145"/>
                <a:gd name="T5" fmla="*/ 258 h 261"/>
                <a:gd name="T6" fmla="*/ 145 w 145"/>
                <a:gd name="T7" fmla="*/ 0 h 2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261"/>
                <a:gd name="T14" fmla="*/ 145 w 145"/>
                <a:gd name="T15" fmla="*/ 261 h 2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261">
                  <a:moveTo>
                    <a:pt x="0" y="261"/>
                  </a:moveTo>
                  <a:lnTo>
                    <a:pt x="145" y="261"/>
                  </a:lnTo>
                  <a:lnTo>
                    <a:pt x="145" y="258"/>
                  </a:lnTo>
                  <a:lnTo>
                    <a:pt x="14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27" name="Freeform 258">
              <a:extLst>
                <a:ext uri="{FF2B5EF4-FFF2-40B4-BE49-F238E27FC236}">
                  <a16:creationId xmlns:a16="http://schemas.microsoft.com/office/drawing/2014/main" id="{DC8434BF-488D-498C-8D49-D981575E3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1235"/>
              <a:ext cx="49" cy="98"/>
            </a:xfrm>
            <a:custGeom>
              <a:avLst/>
              <a:gdLst>
                <a:gd name="T0" fmla="*/ 25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5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5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628" name="Freeform 259">
              <a:extLst>
                <a:ext uri="{FF2B5EF4-FFF2-40B4-BE49-F238E27FC236}">
                  <a16:creationId xmlns:a16="http://schemas.microsoft.com/office/drawing/2014/main" id="{F299DFEB-6375-4DFA-A447-28A2163DD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317"/>
              <a:ext cx="295" cy="390"/>
            </a:xfrm>
            <a:custGeom>
              <a:avLst/>
              <a:gdLst>
                <a:gd name="T0" fmla="*/ 0 w 295"/>
                <a:gd name="T1" fmla="*/ 390 h 390"/>
                <a:gd name="T2" fmla="*/ 295 w 295"/>
                <a:gd name="T3" fmla="*/ 390 h 390"/>
                <a:gd name="T4" fmla="*/ 295 w 295"/>
                <a:gd name="T5" fmla="*/ 383 h 390"/>
                <a:gd name="T6" fmla="*/ 295 w 295"/>
                <a:gd name="T7" fmla="*/ 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5"/>
                <a:gd name="T13" fmla="*/ 0 h 390"/>
                <a:gd name="T14" fmla="*/ 295 w 295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5" h="390">
                  <a:moveTo>
                    <a:pt x="0" y="390"/>
                  </a:moveTo>
                  <a:lnTo>
                    <a:pt x="295" y="390"/>
                  </a:lnTo>
                  <a:lnTo>
                    <a:pt x="295" y="383"/>
                  </a:lnTo>
                  <a:lnTo>
                    <a:pt x="29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29" name="Freeform 260">
              <a:extLst>
                <a:ext uri="{FF2B5EF4-FFF2-40B4-BE49-F238E27FC236}">
                  <a16:creationId xmlns:a16="http://schemas.microsoft.com/office/drawing/2014/main" id="{F6D776B6-3B12-46E5-A9BE-41E25A39C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1235"/>
              <a:ext cx="49" cy="98"/>
            </a:xfrm>
            <a:custGeom>
              <a:avLst/>
              <a:gdLst>
                <a:gd name="T0" fmla="*/ 25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5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5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630" name="Freeform 261">
              <a:extLst>
                <a:ext uri="{FF2B5EF4-FFF2-40B4-BE49-F238E27FC236}">
                  <a16:creationId xmlns:a16="http://schemas.microsoft.com/office/drawing/2014/main" id="{1BD0A2D9-916E-4D79-B4A9-5CD92395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317"/>
              <a:ext cx="439" cy="518"/>
            </a:xfrm>
            <a:custGeom>
              <a:avLst/>
              <a:gdLst>
                <a:gd name="T0" fmla="*/ 0 w 439"/>
                <a:gd name="T1" fmla="*/ 518 h 518"/>
                <a:gd name="T2" fmla="*/ 439 w 439"/>
                <a:gd name="T3" fmla="*/ 518 h 518"/>
                <a:gd name="T4" fmla="*/ 439 w 439"/>
                <a:gd name="T5" fmla="*/ 512 h 518"/>
                <a:gd name="T6" fmla="*/ 439 w 439"/>
                <a:gd name="T7" fmla="*/ 0 h 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9"/>
                <a:gd name="T13" fmla="*/ 0 h 518"/>
                <a:gd name="T14" fmla="*/ 439 w 439"/>
                <a:gd name="T15" fmla="*/ 518 h 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9" h="518">
                  <a:moveTo>
                    <a:pt x="0" y="518"/>
                  </a:moveTo>
                  <a:lnTo>
                    <a:pt x="439" y="518"/>
                  </a:lnTo>
                  <a:lnTo>
                    <a:pt x="439" y="512"/>
                  </a:lnTo>
                  <a:lnTo>
                    <a:pt x="43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31" name="Freeform 262">
              <a:extLst>
                <a:ext uri="{FF2B5EF4-FFF2-40B4-BE49-F238E27FC236}">
                  <a16:creationId xmlns:a16="http://schemas.microsoft.com/office/drawing/2014/main" id="{13F3237A-B2AF-44B6-A737-EF3174C6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" y="1235"/>
              <a:ext cx="50" cy="98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50 w 50"/>
                <a:gd name="T5" fmla="*/ 98 h 98"/>
                <a:gd name="T6" fmla="*/ 25 w 50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98"/>
                <a:gd name="T14" fmla="*/ 50 w 50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50" y="9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632" name="Freeform 263">
              <a:extLst>
                <a:ext uri="{FF2B5EF4-FFF2-40B4-BE49-F238E27FC236}">
                  <a16:creationId xmlns:a16="http://schemas.microsoft.com/office/drawing/2014/main" id="{95B918A7-AAA3-42BF-9645-A49597BC3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317"/>
              <a:ext cx="586" cy="647"/>
            </a:xfrm>
            <a:custGeom>
              <a:avLst/>
              <a:gdLst>
                <a:gd name="T0" fmla="*/ 0 w 586"/>
                <a:gd name="T1" fmla="*/ 647 h 647"/>
                <a:gd name="T2" fmla="*/ 586 w 586"/>
                <a:gd name="T3" fmla="*/ 647 h 647"/>
                <a:gd name="T4" fmla="*/ 586 w 586"/>
                <a:gd name="T5" fmla="*/ 644 h 647"/>
                <a:gd name="T6" fmla="*/ 586 w 586"/>
                <a:gd name="T7" fmla="*/ 0 h 6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6"/>
                <a:gd name="T13" fmla="*/ 0 h 647"/>
                <a:gd name="T14" fmla="*/ 586 w 586"/>
                <a:gd name="T15" fmla="*/ 647 h 6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6" h="647">
                  <a:moveTo>
                    <a:pt x="0" y="647"/>
                  </a:moveTo>
                  <a:lnTo>
                    <a:pt x="586" y="647"/>
                  </a:lnTo>
                  <a:lnTo>
                    <a:pt x="586" y="644"/>
                  </a:lnTo>
                  <a:lnTo>
                    <a:pt x="58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33" name="Freeform 264">
              <a:extLst>
                <a:ext uri="{FF2B5EF4-FFF2-40B4-BE49-F238E27FC236}">
                  <a16:creationId xmlns:a16="http://schemas.microsoft.com/office/drawing/2014/main" id="{60822476-DBF7-4567-97A8-CE3D979B3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1235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634" name="Freeform 265">
              <a:extLst>
                <a:ext uri="{FF2B5EF4-FFF2-40B4-BE49-F238E27FC236}">
                  <a16:creationId xmlns:a16="http://schemas.microsoft.com/office/drawing/2014/main" id="{FFCF1763-118E-4B9C-AA93-BF8822EC9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317"/>
              <a:ext cx="736" cy="776"/>
            </a:xfrm>
            <a:custGeom>
              <a:avLst/>
              <a:gdLst>
                <a:gd name="T0" fmla="*/ 0 w 736"/>
                <a:gd name="T1" fmla="*/ 776 h 776"/>
                <a:gd name="T2" fmla="*/ 706 w 736"/>
                <a:gd name="T3" fmla="*/ 776 h 776"/>
                <a:gd name="T4" fmla="*/ 736 w 736"/>
                <a:gd name="T5" fmla="*/ 776 h 776"/>
                <a:gd name="T6" fmla="*/ 736 w 736"/>
                <a:gd name="T7" fmla="*/ 0 h 7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6"/>
                <a:gd name="T13" fmla="*/ 0 h 776"/>
                <a:gd name="T14" fmla="*/ 736 w 736"/>
                <a:gd name="T15" fmla="*/ 776 h 7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6" h="776">
                  <a:moveTo>
                    <a:pt x="0" y="776"/>
                  </a:moveTo>
                  <a:lnTo>
                    <a:pt x="706" y="776"/>
                  </a:lnTo>
                  <a:lnTo>
                    <a:pt x="736" y="776"/>
                  </a:lnTo>
                  <a:lnTo>
                    <a:pt x="73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35" name="Freeform 266">
              <a:extLst>
                <a:ext uri="{FF2B5EF4-FFF2-40B4-BE49-F238E27FC236}">
                  <a16:creationId xmlns:a16="http://schemas.microsoft.com/office/drawing/2014/main" id="{6F796A7E-2B9C-4818-8816-2B60E2B6D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" y="1235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636" name="Rectangle 267">
              <a:extLst>
                <a:ext uri="{FF2B5EF4-FFF2-40B4-BE49-F238E27FC236}">
                  <a16:creationId xmlns:a16="http://schemas.microsoft.com/office/drawing/2014/main" id="{EE7DBDC9-8283-4954-9121-9D0CD5689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" y="1336"/>
              <a:ext cx="9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c4</a:t>
              </a:r>
              <a:endParaRPr lang="en-US" altLang="pt-BR"/>
            </a:p>
          </p:txBody>
        </p:sp>
        <p:sp>
          <p:nvSpPr>
            <p:cNvPr id="58637" name="Rectangle 268">
              <a:extLst>
                <a:ext uri="{FF2B5EF4-FFF2-40B4-BE49-F238E27FC236}">
                  <a16:creationId xmlns:a16="http://schemas.microsoft.com/office/drawing/2014/main" id="{7B5E3135-90FF-47AA-8E1B-2250B344E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336"/>
              <a:ext cx="9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c3</a:t>
              </a:r>
              <a:endParaRPr lang="en-US" altLang="pt-BR"/>
            </a:p>
          </p:txBody>
        </p:sp>
        <p:sp>
          <p:nvSpPr>
            <p:cNvPr id="58638" name="Rectangle 269">
              <a:extLst>
                <a:ext uri="{FF2B5EF4-FFF2-40B4-BE49-F238E27FC236}">
                  <a16:creationId xmlns:a16="http://schemas.microsoft.com/office/drawing/2014/main" id="{EC81451C-9E04-4422-8892-39CE22492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1336"/>
              <a:ext cx="9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c2</a:t>
              </a:r>
              <a:endParaRPr lang="en-US" altLang="pt-BR"/>
            </a:p>
          </p:txBody>
        </p:sp>
        <p:sp>
          <p:nvSpPr>
            <p:cNvPr id="58639" name="Rectangle 270">
              <a:extLst>
                <a:ext uri="{FF2B5EF4-FFF2-40B4-BE49-F238E27FC236}">
                  <a16:creationId xmlns:a16="http://schemas.microsoft.com/office/drawing/2014/main" id="{0D3C60AD-EA66-44B4-B317-8AEB64F1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1336"/>
              <a:ext cx="9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c1</a:t>
              </a:r>
              <a:endParaRPr lang="en-US" altLang="pt-BR"/>
            </a:p>
          </p:txBody>
        </p:sp>
        <p:sp>
          <p:nvSpPr>
            <p:cNvPr id="58640" name="Rectangle 271">
              <a:extLst>
                <a:ext uri="{FF2B5EF4-FFF2-40B4-BE49-F238E27FC236}">
                  <a16:creationId xmlns:a16="http://schemas.microsoft.com/office/drawing/2014/main" id="{C641755D-B639-44DD-ACF3-F2ABE57FA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1336"/>
              <a:ext cx="9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c0</a:t>
              </a:r>
              <a:endParaRPr lang="en-US" altLang="pt-BR"/>
            </a:p>
          </p:txBody>
        </p:sp>
        <p:sp>
          <p:nvSpPr>
            <p:cNvPr id="58641" name="Rectangle 272">
              <a:extLst>
                <a:ext uri="{FF2B5EF4-FFF2-40B4-BE49-F238E27FC236}">
                  <a16:creationId xmlns:a16="http://schemas.microsoft.com/office/drawing/2014/main" id="{B4B56E02-130B-4B65-ABFF-8EF2B54F1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1452"/>
              <a:ext cx="439" cy="90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642" name="Rectangle 273">
              <a:extLst>
                <a:ext uri="{FF2B5EF4-FFF2-40B4-BE49-F238E27FC236}">
                  <a16:creationId xmlns:a16="http://schemas.microsoft.com/office/drawing/2014/main" id="{406D92F1-5F41-41CD-BB35-3DA95F4EE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1452"/>
              <a:ext cx="438" cy="90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643" name="Rectangle 274">
              <a:extLst>
                <a:ext uri="{FF2B5EF4-FFF2-40B4-BE49-F238E27FC236}">
                  <a16:creationId xmlns:a16="http://schemas.microsoft.com/office/drawing/2014/main" id="{29F22A9A-D355-4289-AE6D-F9ABBD9B0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1452"/>
              <a:ext cx="438" cy="90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8644" name="Rectangle 275">
              <a:extLst>
                <a:ext uri="{FF2B5EF4-FFF2-40B4-BE49-F238E27FC236}">
                  <a16:creationId xmlns:a16="http://schemas.microsoft.com/office/drawing/2014/main" id="{3E0188E4-EF23-4948-81C2-6A56F38A3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2414"/>
              <a:ext cx="108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TemperatureHistoryStorage</a:t>
              </a:r>
              <a:endParaRPr lang="en-US" altLang="pt-BR"/>
            </a:p>
          </p:txBody>
        </p:sp>
      </p:grpSp>
      <p:sp>
        <p:nvSpPr>
          <p:cNvPr id="58453" name="Text Box 295">
            <a:extLst>
              <a:ext uri="{FF2B5EF4-FFF2-40B4-BE49-F238E27FC236}">
                <a16:creationId xmlns:a16="http://schemas.microsoft.com/office/drawing/2014/main" id="{6E38060B-89A8-4778-AC4C-0CB2A2F28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85640" name="Text Box 296">
            <a:extLst>
              <a:ext uri="{FF2B5EF4-FFF2-40B4-BE49-F238E27FC236}">
                <a16:creationId xmlns:a16="http://schemas.microsoft.com/office/drawing/2014/main" id="{F9001A38-BE2E-422D-9062-91040314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432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18</a:t>
            </a:r>
          </a:p>
        </p:txBody>
      </p:sp>
      <p:sp>
        <p:nvSpPr>
          <p:cNvPr id="185641" name="Text Box 297">
            <a:extLst>
              <a:ext uri="{FF2B5EF4-FFF2-40B4-BE49-F238E27FC236}">
                <a16:creationId xmlns:a16="http://schemas.microsoft.com/office/drawing/2014/main" id="{EBAEE614-01E0-4833-A759-A906D7E9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4384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185642" name="Text Box 298">
            <a:extLst>
              <a:ext uri="{FF2B5EF4-FFF2-40B4-BE49-F238E27FC236}">
                <a16:creationId xmlns:a16="http://schemas.microsoft.com/office/drawing/2014/main" id="{3BA3CA67-4FC2-4F71-80E9-D070186E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0574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24</a:t>
            </a:r>
          </a:p>
        </p:txBody>
      </p:sp>
      <p:sp>
        <p:nvSpPr>
          <p:cNvPr id="58457" name="Text Box 299">
            <a:extLst>
              <a:ext uri="{FF2B5EF4-FFF2-40B4-BE49-F238E27FC236}">
                <a16:creationId xmlns:a16="http://schemas.microsoft.com/office/drawing/2014/main" id="{FB98084B-1CCA-4DAD-9F6D-504FCA653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8458" name="Text Box 300">
            <a:extLst>
              <a:ext uri="{FF2B5EF4-FFF2-40B4-BE49-F238E27FC236}">
                <a16:creationId xmlns:a16="http://schemas.microsoft.com/office/drawing/2014/main" id="{65E8FC84-2B0E-46DF-A943-EE0F6CD86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257800"/>
            <a:ext cx="2057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1600" i="1"/>
              <a:t>Note that registers only loaded on rising clock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C 0.02327 0.00162 0.11077 0.00787 0.13994 0.009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85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8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94 0.00439 C 0.23525 0.00972 0.33073 0.01527 0.36771 0.0152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5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5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C 0.02917 0.00417 0.13837 0.01968 0.17465 0.0247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85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122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71 0.0155 L 0.60105 0.015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85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7 0.02662 L 0.40104 0.03218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85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2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C 0.03472 0.0081 0.16476 0.03865 0.20798 0.04884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85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9" y="24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5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5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84" grpId="0"/>
      <p:bldP spid="185385" grpId="0"/>
      <p:bldP spid="185386" grpId="0"/>
      <p:bldP spid="185387" grpId="0"/>
      <p:bldP spid="185388" grpId="0"/>
      <p:bldP spid="185389" grpId="0"/>
      <p:bldP spid="185390" grpId="0"/>
      <p:bldP spid="185391" grpId="0"/>
      <p:bldP spid="185392" grpId="0"/>
      <p:bldP spid="185393" grpId="0"/>
      <p:bldP spid="185394" grpId="0"/>
      <p:bldP spid="185395" grpId="0"/>
      <p:bldP spid="185396" grpId="0"/>
      <p:bldP spid="185397" grpId="0"/>
      <p:bldP spid="185398" grpId="0"/>
      <p:bldP spid="185399" grpId="0"/>
      <p:bldP spid="185400" grpId="0"/>
      <p:bldP spid="185401" grpId="0"/>
      <p:bldP spid="185640" grpId="0"/>
      <p:bldP spid="185640" grpId="1"/>
      <p:bldP spid="185640" grpId="2"/>
      <p:bldP spid="185641" grpId="0"/>
      <p:bldP spid="185641" grpId="1"/>
      <p:bldP spid="1856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Latch</a:t>
            </a:r>
            <a:r>
              <a:rPr lang="pt-BR" dirty="0"/>
              <a:t> RS controlado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Surgiu da necessidade de criar uma entrada que controlasse a habilitação do </a:t>
            </a:r>
            <a:r>
              <a:rPr lang="pt-BR" dirty="0" err="1"/>
              <a:t>latch</a:t>
            </a:r>
            <a:endParaRPr lang="pt-BR" dirty="0"/>
          </a:p>
          <a:p>
            <a:pPr lvl="1"/>
            <a:r>
              <a:rPr lang="pt-BR" dirty="0"/>
              <a:t>Evitando a necessidade de escrita constante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3045826"/>
            <a:ext cx="4886092" cy="232739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08168" y="2636912"/>
          <a:ext cx="2731454" cy="2763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baseline="-25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pt-BR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baseline="-25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pt-BR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Estado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Estado 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proibido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25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Desenhar as formas de onda para as saídas do </a:t>
            </a:r>
            <a:r>
              <a:rPr lang="pt-BR" dirty="0" err="1"/>
              <a:t>latch</a:t>
            </a:r>
            <a:r>
              <a:rPr lang="pt-BR" dirty="0"/>
              <a:t> RS abaixo, a partir das formas de onda fornecidas para as entradas C, R e 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034" y="2636912"/>
            <a:ext cx="5472423" cy="3503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3645024"/>
            <a:ext cx="2540768" cy="15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22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Latch</a:t>
            </a:r>
            <a:r>
              <a:rPr lang="pt-BR" dirty="0"/>
              <a:t> 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Surgiu da necessidade de evitar a ocorrência do estado proibido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Porque esse </a:t>
            </a:r>
            <a:r>
              <a:rPr lang="pt-BR" i="1" dirty="0" err="1">
                <a:solidFill>
                  <a:srgbClr val="FF0000"/>
                </a:solidFill>
              </a:rPr>
              <a:t>Latch</a:t>
            </a:r>
            <a:r>
              <a:rPr lang="pt-BR" dirty="0">
                <a:solidFill>
                  <a:srgbClr val="FF0000"/>
                </a:solidFill>
              </a:rPr>
              <a:t> evita a ocorrência de um estado proibido?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2204865"/>
            <a:ext cx="3615708" cy="15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0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Latch</a:t>
            </a:r>
            <a:r>
              <a:rPr lang="pt-BR" dirty="0"/>
              <a:t> 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inversor entre as entradas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dirty="0"/>
              <a:t> assegura que nunca ocorrerá o estado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S=1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R=1</a:t>
            </a:r>
          </a:p>
          <a:p>
            <a:pPr lvl="1"/>
            <a:r>
              <a:rPr lang="pt-BR" dirty="0"/>
              <a:t>Responsáveis pelo estado proibido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068960"/>
            <a:ext cx="3648282" cy="150023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76121" y="3140968"/>
          <a:ext cx="2346961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baseline="-25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pt-BR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pt-BR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633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Desenhar as formas de onda para as saídas do </a:t>
            </a:r>
            <a:r>
              <a:rPr lang="pt-BR" dirty="0" err="1"/>
              <a:t>latch</a:t>
            </a:r>
            <a:r>
              <a:rPr lang="pt-BR" dirty="0"/>
              <a:t> D abaixo, a partir das formas de onda fornecidas para as entradas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3140969"/>
            <a:ext cx="5570144" cy="3081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9" y="3717033"/>
            <a:ext cx="2638489" cy="15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8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Flip-Flop D mestre-escravo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/>
                  <a:t>Composto de 2 </a:t>
                </a:r>
                <a:r>
                  <a:rPr lang="pt-BR" dirty="0" err="1"/>
                  <a:t>latches</a:t>
                </a:r>
                <a:r>
                  <a:rPr lang="pt-BR" dirty="0"/>
                  <a:t> D conectados em cascata</a:t>
                </a:r>
              </a:p>
              <a:p>
                <a:pPr lvl="1"/>
                <a:r>
                  <a:rPr lang="pt-BR" dirty="0"/>
                  <a:t>Funcionam de forma complementar:</a:t>
                </a:r>
              </a:p>
              <a:p>
                <a:pPr lvl="2"/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𝐶𝑜𝑛𝑡𝑟𝑜𝑙𝑒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pt-BR" dirty="0"/>
                  <a:t>então o mestre é ativado e o escravo mantém o estado anterior</a:t>
                </a:r>
              </a:p>
              <a:p>
                <a:pPr lvl="2"/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𝐶𝑜𝑛𝑡𝑟𝑜𝑙𝑒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pt-BR" dirty="0"/>
                  <a:t>então o mestre mantém o estado anterior e o escravo é ativado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140968"/>
            <a:ext cx="5121948" cy="30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3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>
            <a:extLst>
              <a:ext uri="{FF2B5EF4-FFF2-40B4-BE49-F238E27FC236}">
                <a16:creationId xmlns:a16="http://schemas.microsoft.com/office/drawing/2014/main" id="{A336741B-8029-4A26-8210-C95C7004C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259F2FA-C433-496F-B47E-25394DBFB5FD}" type="slidenum">
              <a:rPr lang="en-US" altLang="pt-BR" sz="1400"/>
              <a:pPr eaLnBrk="1" hangingPunct="1"/>
              <a:t>3</a:t>
            </a:fld>
            <a:endParaRPr lang="en-US" altLang="pt-BR" sz="14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3593C0F-1DE3-47EF-8C8E-709647D63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7364"/>
            <a:ext cx="6269038" cy="3684587"/>
          </a:xfrm>
        </p:spPr>
        <p:txBody>
          <a:bodyPr/>
          <a:lstStyle/>
          <a:p>
            <a:pPr eaLnBrk="1" hangingPunct="1"/>
            <a:r>
              <a:rPr lang="en-US" altLang="pt-BR" b="1" dirty="0" err="1"/>
              <a:t>Exemplo</a:t>
            </a:r>
            <a:r>
              <a:rPr lang="en-US" altLang="pt-BR" b="1" dirty="0"/>
              <a:t> que </a:t>
            </a:r>
            <a:r>
              <a:rPr lang="en-US" altLang="pt-BR" b="1" dirty="0" err="1"/>
              <a:t>requer</a:t>
            </a:r>
            <a:r>
              <a:rPr lang="en-US" altLang="pt-BR" b="1" dirty="0"/>
              <a:t> </a:t>
            </a:r>
            <a:r>
              <a:rPr lang="en-US" altLang="pt-BR" b="1" dirty="0" err="1"/>
              <a:t>armazenamento</a:t>
            </a:r>
            <a:endParaRPr lang="en-US" altLang="pt-BR" b="1" dirty="0"/>
          </a:p>
          <a:p>
            <a:pPr eaLnBrk="1" hangingPunct="1"/>
            <a:r>
              <a:rPr lang="en-US" altLang="pt-BR" dirty="0" err="1"/>
              <a:t>Chamar</a:t>
            </a:r>
            <a:r>
              <a:rPr lang="en-US" altLang="pt-BR" dirty="0"/>
              <a:t> </a:t>
            </a:r>
            <a:r>
              <a:rPr lang="en-US" altLang="pt-BR" dirty="0" err="1"/>
              <a:t>comissária</a:t>
            </a:r>
            <a:r>
              <a:rPr lang="en-US" altLang="pt-BR" dirty="0"/>
              <a:t> de </a:t>
            </a:r>
            <a:r>
              <a:rPr lang="en-US" altLang="pt-BR" dirty="0" err="1"/>
              <a:t>bordo</a:t>
            </a:r>
            <a:endParaRPr lang="en-US" altLang="pt-BR" dirty="0"/>
          </a:p>
          <a:p>
            <a:pPr lvl="1" eaLnBrk="1" hangingPunct="1"/>
            <a:r>
              <a:rPr lang="en-US" altLang="pt-BR" dirty="0" err="1"/>
              <a:t>Apertar</a:t>
            </a:r>
            <a:r>
              <a:rPr lang="en-US" altLang="pt-BR" dirty="0"/>
              <a:t> </a:t>
            </a:r>
            <a:r>
              <a:rPr lang="en-US" altLang="pt-BR" dirty="0" err="1"/>
              <a:t>chamar</a:t>
            </a:r>
            <a:r>
              <a:rPr lang="en-US" altLang="pt-BR" dirty="0"/>
              <a:t>: luz </a:t>
            </a:r>
            <a:r>
              <a:rPr lang="en-US" altLang="pt-BR" dirty="0" err="1"/>
              <a:t>acende</a:t>
            </a:r>
            <a:endParaRPr lang="en-US" altLang="pt-BR" dirty="0"/>
          </a:p>
          <a:p>
            <a:pPr lvl="2" eaLnBrk="1" hangingPunct="1"/>
            <a:r>
              <a:rPr lang="en-US" altLang="pt-BR" b="1" i="1" dirty="0" err="1"/>
              <a:t>Permanece</a:t>
            </a:r>
            <a:r>
              <a:rPr lang="en-US" altLang="pt-BR" b="1" i="1" dirty="0"/>
              <a:t> </a:t>
            </a:r>
            <a:r>
              <a:rPr lang="en-US" altLang="pt-BR" b="1" i="1" dirty="0" err="1"/>
              <a:t>acesa</a:t>
            </a:r>
            <a:r>
              <a:rPr lang="en-US" altLang="pt-BR" b="1" i="1" dirty="0"/>
              <a:t> </a:t>
            </a:r>
            <a:r>
              <a:rPr lang="en-US" altLang="pt-BR" i="1" dirty="0" err="1"/>
              <a:t>após</a:t>
            </a:r>
            <a:r>
              <a:rPr lang="en-US" altLang="pt-BR" i="1" dirty="0"/>
              <a:t> </a:t>
            </a:r>
            <a:r>
              <a:rPr lang="en-US" altLang="pt-BR" i="1" dirty="0" err="1"/>
              <a:t>soltar</a:t>
            </a:r>
            <a:r>
              <a:rPr lang="en-US" altLang="pt-BR" i="1" dirty="0"/>
              <a:t> o </a:t>
            </a:r>
            <a:r>
              <a:rPr lang="en-US" altLang="pt-BR" i="1" dirty="0" err="1"/>
              <a:t>botão</a:t>
            </a:r>
            <a:endParaRPr lang="en-US" altLang="pt-BR" dirty="0"/>
          </a:p>
          <a:p>
            <a:pPr lvl="1" eaLnBrk="1" hangingPunct="1"/>
            <a:r>
              <a:rPr lang="en-US" altLang="pt-BR" dirty="0" err="1"/>
              <a:t>Apertar</a:t>
            </a:r>
            <a:r>
              <a:rPr lang="en-US" altLang="pt-BR" dirty="0"/>
              <a:t> </a:t>
            </a:r>
            <a:r>
              <a:rPr lang="en-US" altLang="pt-BR" dirty="0" err="1"/>
              <a:t>cancelar</a:t>
            </a:r>
            <a:r>
              <a:rPr lang="en-US" altLang="pt-BR" dirty="0"/>
              <a:t>: luz </a:t>
            </a:r>
            <a:r>
              <a:rPr lang="en-US" altLang="pt-BR" dirty="0" err="1"/>
              <a:t>apaga</a:t>
            </a:r>
            <a:endParaRPr lang="en-US" altLang="pt-BR" dirty="0"/>
          </a:p>
          <a:p>
            <a:pPr lvl="2" eaLnBrk="1" hangingPunct="1"/>
            <a:r>
              <a:rPr lang="en-US" altLang="pt-BR" dirty="0" err="1"/>
              <a:t>Permanece</a:t>
            </a:r>
            <a:r>
              <a:rPr lang="en-US" altLang="pt-BR" dirty="0"/>
              <a:t> </a:t>
            </a:r>
            <a:r>
              <a:rPr lang="en-US" altLang="pt-BR" dirty="0" err="1"/>
              <a:t>apagada</a:t>
            </a:r>
            <a:r>
              <a:rPr lang="en-US" altLang="pt-BR" dirty="0"/>
              <a:t> </a:t>
            </a:r>
            <a:r>
              <a:rPr lang="en-US" altLang="pt-BR" dirty="0" err="1"/>
              <a:t>após</a:t>
            </a:r>
            <a:r>
              <a:rPr lang="en-US" altLang="pt-BR" dirty="0"/>
              <a:t> </a:t>
            </a:r>
            <a:r>
              <a:rPr lang="en-US" altLang="pt-BR" dirty="0" err="1"/>
              <a:t>soltar</a:t>
            </a:r>
            <a:r>
              <a:rPr lang="en-US" altLang="pt-BR" dirty="0"/>
              <a:t> o </a:t>
            </a:r>
            <a:r>
              <a:rPr lang="en-US" altLang="pt-BR" dirty="0" err="1"/>
              <a:t>botão</a:t>
            </a:r>
            <a:endParaRPr lang="en-US" altLang="pt-BR" dirty="0"/>
          </a:p>
          <a:p>
            <a:pPr lvl="1" eaLnBrk="1" hangingPunct="1"/>
            <a:r>
              <a:rPr lang="en-US" altLang="pt-BR" dirty="0"/>
              <a:t>Uma porta </a:t>
            </a:r>
            <a:r>
              <a:rPr lang="en-US" altLang="pt-BR" dirty="0" err="1"/>
              <a:t>lógica</a:t>
            </a:r>
            <a:r>
              <a:rPr lang="en-US" altLang="pt-BR" dirty="0"/>
              <a:t> resolve </a:t>
            </a:r>
            <a:r>
              <a:rPr lang="en-US" altLang="pt-BR" dirty="0" err="1"/>
              <a:t>esse</a:t>
            </a:r>
            <a:r>
              <a:rPr lang="en-US" altLang="pt-BR" dirty="0"/>
              <a:t> </a:t>
            </a:r>
            <a:r>
              <a:rPr lang="en-US" altLang="pt-BR" dirty="0" err="1"/>
              <a:t>problema</a:t>
            </a:r>
            <a:r>
              <a:rPr lang="en-US" altLang="pt-BR" dirty="0"/>
              <a:t>?</a:t>
            </a:r>
          </a:p>
        </p:txBody>
      </p:sp>
      <p:grpSp>
        <p:nvGrpSpPr>
          <p:cNvPr id="2" name="Group 211">
            <a:extLst>
              <a:ext uri="{FF2B5EF4-FFF2-40B4-BE49-F238E27FC236}">
                <a16:creationId xmlns:a16="http://schemas.microsoft.com/office/drawing/2014/main" id="{AB3BF400-EB0E-49C2-AB48-59DB49F29BD6}"/>
              </a:ext>
            </a:extLst>
          </p:cNvPr>
          <p:cNvGrpSpPr>
            <a:grpSpLocks/>
          </p:cNvGrpSpPr>
          <p:nvPr/>
        </p:nvGrpSpPr>
        <p:grpSpPr bwMode="auto">
          <a:xfrm>
            <a:off x="1987551" y="4333082"/>
            <a:ext cx="4708525" cy="1833562"/>
            <a:chOff x="454" y="2468"/>
            <a:chExt cx="2966" cy="1155"/>
          </a:xfrm>
        </p:grpSpPr>
        <p:grpSp>
          <p:nvGrpSpPr>
            <p:cNvPr id="18541" name="Group 208">
              <a:extLst>
                <a:ext uri="{FF2B5EF4-FFF2-40B4-BE49-F238E27FC236}">
                  <a16:creationId xmlns:a16="http://schemas.microsoft.com/office/drawing/2014/main" id="{20ACAA1F-4ED9-4CB3-B932-75BD58874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2" y="2468"/>
              <a:ext cx="1453" cy="425"/>
              <a:chOff x="737" y="2423"/>
              <a:chExt cx="1453" cy="425"/>
            </a:xfrm>
          </p:grpSpPr>
          <p:sp>
            <p:nvSpPr>
              <p:cNvPr id="18544" name="Line 199">
                <a:extLst>
                  <a:ext uri="{FF2B5EF4-FFF2-40B4-BE49-F238E27FC236}">
                    <a16:creationId xmlns:a16="http://schemas.microsoft.com/office/drawing/2014/main" id="{7256E880-8E2B-43B7-AFAE-E11F00DBD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4" y="2526"/>
                <a:ext cx="36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45" name="Line 201">
                <a:extLst>
                  <a:ext uri="{FF2B5EF4-FFF2-40B4-BE49-F238E27FC236}">
                    <a16:creationId xmlns:a16="http://schemas.microsoft.com/office/drawing/2014/main" id="{897A9283-047D-4860-80F7-6D2A9D03F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634"/>
                <a:ext cx="31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46" name="Freeform 203">
                <a:extLst>
                  <a:ext uri="{FF2B5EF4-FFF2-40B4-BE49-F238E27FC236}">
                    <a16:creationId xmlns:a16="http://schemas.microsoft.com/office/drawing/2014/main" id="{C0F71A8D-F8BA-4A10-92CA-B8A8B1DF5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2423"/>
                <a:ext cx="430" cy="425"/>
              </a:xfrm>
              <a:custGeom>
                <a:avLst/>
                <a:gdLst>
                  <a:gd name="T0" fmla="*/ 6816 w 108"/>
                  <a:gd name="T1" fmla="*/ 3329 h 107"/>
                  <a:gd name="T2" fmla="*/ 0 w 108"/>
                  <a:gd name="T3" fmla="*/ 6705 h 107"/>
                  <a:gd name="T4" fmla="*/ 1015 w 108"/>
                  <a:gd name="T5" fmla="*/ 3376 h 107"/>
                  <a:gd name="T6" fmla="*/ 1015 w 108"/>
                  <a:gd name="T7" fmla="*/ 3329 h 107"/>
                  <a:gd name="T8" fmla="*/ 0 w 108"/>
                  <a:gd name="T9" fmla="*/ 0 h 107"/>
                  <a:gd name="T10" fmla="*/ 6816 w 108"/>
                  <a:gd name="T11" fmla="*/ 3329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07"/>
                  <a:gd name="T20" fmla="*/ 108 w 108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07">
                    <a:moveTo>
                      <a:pt x="108" y="53"/>
                    </a:moveTo>
                    <a:cubicBezTo>
                      <a:pt x="108" y="53"/>
                      <a:pt x="83" y="107"/>
                      <a:pt x="0" y="107"/>
                    </a:cubicBezTo>
                    <a:cubicBezTo>
                      <a:pt x="0" y="107"/>
                      <a:pt x="16" y="101"/>
                      <a:pt x="16" y="54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6"/>
                      <a:pt x="0" y="0"/>
                      <a:pt x="0" y="0"/>
                    </a:cubicBezTo>
                    <a:cubicBezTo>
                      <a:pt x="83" y="0"/>
                      <a:pt x="108" y="53"/>
                      <a:pt x="108" y="53"/>
                    </a:cubicBezTo>
                    <a:close/>
                  </a:path>
                </a:pathLst>
              </a:custGeom>
              <a:noFill/>
              <a:ln w="19050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47" name="Rectangle 204">
                <a:extLst>
                  <a:ext uri="{FF2B5EF4-FFF2-40B4-BE49-F238E27FC236}">
                    <a16:creationId xmlns:a16="http://schemas.microsoft.com/office/drawing/2014/main" id="{F7935BEB-C802-4B6B-A949-5768DEBDD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2455"/>
                <a:ext cx="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600">
                    <a:solidFill>
                      <a:srgbClr val="000000"/>
                    </a:solidFill>
                    <a:latin typeface="Myriad Roman" charset="0"/>
                  </a:rPr>
                  <a:t>Q</a:t>
                </a:r>
                <a:endParaRPr lang="en-US" altLang="pt-BR"/>
              </a:p>
            </p:txBody>
          </p:sp>
          <p:sp>
            <p:nvSpPr>
              <p:cNvPr id="18548" name="Rectangle 205">
                <a:extLst>
                  <a:ext uri="{FF2B5EF4-FFF2-40B4-BE49-F238E27FC236}">
                    <a16:creationId xmlns:a16="http://schemas.microsoft.com/office/drawing/2014/main" id="{879E506E-7BC4-4ACF-9AC5-B056B99AA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2463"/>
                <a:ext cx="18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600">
                    <a:solidFill>
                      <a:srgbClr val="000000"/>
                    </a:solidFill>
                    <a:latin typeface="Myriad Roman" charset="0"/>
                  </a:rPr>
                  <a:t>Call</a:t>
                </a:r>
                <a:endParaRPr lang="en-US" altLang="pt-BR"/>
              </a:p>
            </p:txBody>
          </p:sp>
          <p:sp>
            <p:nvSpPr>
              <p:cNvPr id="18549" name="Line 206">
                <a:extLst>
                  <a:ext uri="{FF2B5EF4-FFF2-40B4-BE49-F238E27FC236}">
                    <a16:creationId xmlns:a16="http://schemas.microsoft.com/office/drawing/2014/main" id="{80CB9E55-93B3-4D76-867D-A381341B7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3" y="2736"/>
                <a:ext cx="36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50" name="Rectangle 207">
                <a:extLst>
                  <a:ext uri="{FF2B5EF4-FFF2-40B4-BE49-F238E27FC236}">
                    <a16:creationId xmlns:a16="http://schemas.microsoft.com/office/drawing/2014/main" id="{92DDBA81-CC4B-46D5-B340-86D25AD99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" y="2674"/>
                <a:ext cx="34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600">
                    <a:solidFill>
                      <a:srgbClr val="000000"/>
                    </a:solidFill>
                    <a:latin typeface="Myriad Roman" charset="0"/>
                  </a:rPr>
                  <a:t>Cancel</a:t>
                </a:r>
                <a:endParaRPr lang="en-US" altLang="pt-BR"/>
              </a:p>
            </p:txBody>
          </p:sp>
        </p:grpSp>
        <p:sp>
          <p:nvSpPr>
            <p:cNvPr id="18542" name="Text Box 209">
              <a:extLst>
                <a:ext uri="{FF2B5EF4-FFF2-40B4-BE49-F238E27FC236}">
                  <a16:creationId xmlns:a16="http://schemas.microsoft.com/office/drawing/2014/main" id="{77A37678-BF05-4475-980D-FEB7D797D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" y="2953"/>
              <a:ext cx="273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2000" dirty="0"/>
                <a:t>Não funciona</a:t>
              </a:r>
              <a:r>
                <a:rPr lang="en-US" altLang="ja-JP" sz="2000" dirty="0"/>
                <a:t>. Q=1 </a:t>
              </a:r>
              <a:r>
                <a:rPr lang="en-US" altLang="ja-JP" sz="2000" dirty="0" err="1"/>
                <a:t>quando</a:t>
              </a:r>
              <a:r>
                <a:rPr lang="en-US" altLang="ja-JP" sz="2000" dirty="0"/>
                <a:t> Call=1, </a:t>
              </a:r>
              <a:r>
                <a:rPr lang="pt-BR" altLang="ja-JP" sz="2000" dirty="0"/>
                <a:t>mas não permanece em um quando solto</a:t>
              </a:r>
              <a:endParaRPr lang="en-US" altLang="pt-BR" sz="2000" dirty="0"/>
            </a:p>
          </p:txBody>
        </p:sp>
        <p:sp>
          <p:nvSpPr>
            <p:cNvPr id="18543" name="Text Box 210">
              <a:extLst>
                <a:ext uri="{FF2B5EF4-FFF2-40B4-BE49-F238E27FC236}">
                  <a16:creationId xmlns:a16="http://schemas.microsoft.com/office/drawing/2014/main" id="{E1C443C1-7462-4E63-920A-1AA0925FD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" y="3373"/>
              <a:ext cx="29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2000" i="1" dirty="0"/>
                <a:t>Precisa de uma forma de lembrar</a:t>
              </a:r>
              <a:endParaRPr lang="en-US" altLang="pt-BR" sz="2000" i="1" dirty="0"/>
            </a:p>
          </p:txBody>
        </p:sp>
      </p:grpSp>
      <p:sp>
        <p:nvSpPr>
          <p:cNvPr id="18437" name="Text Box 212">
            <a:extLst>
              <a:ext uri="{FF2B5EF4-FFF2-40B4-BE49-F238E27FC236}">
                <a16:creationId xmlns:a16="http://schemas.microsoft.com/office/drawing/2014/main" id="{C3CCD72D-3DEC-4807-A0F0-155092AC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0" y="3309938"/>
            <a:ext cx="234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8438" name="Text Box 213">
            <a:extLst>
              <a:ext uri="{FF2B5EF4-FFF2-40B4-BE49-F238E27FC236}">
                <a16:creationId xmlns:a16="http://schemas.microsoft.com/office/drawing/2014/main" id="{89024D53-7056-4FE5-A49F-B3C1FE001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4899026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8439" name="Text Box 214">
            <a:extLst>
              <a:ext uri="{FF2B5EF4-FFF2-40B4-BE49-F238E27FC236}">
                <a16:creationId xmlns:a16="http://schemas.microsoft.com/office/drawing/2014/main" id="{E95DD1F5-D44F-421E-AE4B-3E70C91A2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524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1800"/>
              <a:t>3.2</a:t>
            </a:r>
          </a:p>
        </p:txBody>
      </p:sp>
      <p:grpSp>
        <p:nvGrpSpPr>
          <p:cNvPr id="18440" name="Group 252">
            <a:extLst>
              <a:ext uri="{FF2B5EF4-FFF2-40B4-BE49-F238E27FC236}">
                <a16:creationId xmlns:a16="http://schemas.microsoft.com/office/drawing/2014/main" id="{2C99D92C-CDCA-49EA-B4EA-3375570AE744}"/>
              </a:ext>
            </a:extLst>
          </p:cNvPr>
          <p:cNvGrpSpPr>
            <a:grpSpLocks/>
          </p:cNvGrpSpPr>
          <p:nvPr/>
        </p:nvGrpSpPr>
        <p:grpSpPr bwMode="auto">
          <a:xfrm>
            <a:off x="7132638" y="1293814"/>
            <a:ext cx="3008312" cy="1100137"/>
            <a:chOff x="3533" y="815"/>
            <a:chExt cx="1895" cy="693"/>
          </a:xfrm>
        </p:grpSpPr>
        <p:sp>
          <p:nvSpPr>
            <p:cNvPr id="18526" name="Line 39">
              <a:extLst>
                <a:ext uri="{FF2B5EF4-FFF2-40B4-BE49-F238E27FC236}">
                  <a16:creationId xmlns:a16="http://schemas.microsoft.com/office/drawing/2014/main" id="{EBC240F3-A382-4A9F-B354-5BCECBB53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022"/>
              <a:ext cx="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527" name="Line 40">
              <a:extLst>
                <a:ext uri="{FF2B5EF4-FFF2-40B4-BE49-F238E27FC236}">
                  <a16:creationId xmlns:a16="http://schemas.microsoft.com/office/drawing/2014/main" id="{57AB6464-2591-43FB-80D9-34E410EF5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1163"/>
              <a:ext cx="15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528" name="Line 41">
              <a:extLst>
                <a:ext uri="{FF2B5EF4-FFF2-40B4-BE49-F238E27FC236}">
                  <a16:creationId xmlns:a16="http://schemas.microsoft.com/office/drawing/2014/main" id="{3E386A68-2BB1-4FD7-9E27-8ACDABECC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299"/>
              <a:ext cx="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529" name="Rectangle 42">
              <a:extLst>
                <a:ext uri="{FF2B5EF4-FFF2-40B4-BE49-F238E27FC236}">
                  <a16:creationId xmlns:a16="http://schemas.microsoft.com/office/drawing/2014/main" id="{0543F3AC-8F66-41E2-8EF7-F68E0F262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033"/>
              <a:ext cx="255" cy="251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8530" name="Rectangle 44">
              <a:extLst>
                <a:ext uri="{FF2B5EF4-FFF2-40B4-BE49-F238E27FC236}">
                  <a16:creationId xmlns:a16="http://schemas.microsoft.com/office/drawing/2014/main" id="{D82CB0AF-A2CE-4C19-8824-91ECFE3D2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972"/>
              <a:ext cx="494" cy="373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8531" name="Rectangle 45">
              <a:extLst>
                <a:ext uri="{FF2B5EF4-FFF2-40B4-BE49-F238E27FC236}">
                  <a16:creationId xmlns:a16="http://schemas.microsoft.com/office/drawing/2014/main" id="{3326B326-D41D-4867-B03A-8A92EE482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047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Bit</a:t>
              </a:r>
            </a:p>
            <a:p>
              <a:pPr algn="ctr"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Storage</a:t>
              </a:r>
              <a:endParaRPr lang="en-US" altLang="pt-BR" sz="1200"/>
            </a:p>
          </p:txBody>
        </p:sp>
        <p:sp>
          <p:nvSpPr>
            <p:cNvPr id="18532" name="Rectangle 51">
              <a:extLst>
                <a:ext uri="{FF2B5EF4-FFF2-40B4-BE49-F238E27FC236}">
                  <a16:creationId xmlns:a16="http://schemas.microsoft.com/office/drawing/2014/main" id="{2A214093-DF53-406D-BE49-AE83BEA9F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" y="910"/>
              <a:ext cx="36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Blue light</a:t>
              </a:r>
              <a:endParaRPr lang="en-US" altLang="pt-BR" sz="1200"/>
            </a:p>
          </p:txBody>
        </p:sp>
        <p:sp>
          <p:nvSpPr>
            <p:cNvPr id="18533" name="Rectangle 54">
              <a:extLst>
                <a:ext uri="{FF2B5EF4-FFF2-40B4-BE49-F238E27FC236}">
                  <a16:creationId xmlns:a16="http://schemas.microsoft.com/office/drawing/2014/main" id="{659DABEC-FB48-44C1-B812-9FB7CB8CE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972"/>
              <a:ext cx="193" cy="100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8534" name="Rectangle 55">
              <a:extLst>
                <a:ext uri="{FF2B5EF4-FFF2-40B4-BE49-F238E27FC236}">
                  <a16:creationId xmlns:a16="http://schemas.microsoft.com/office/drawing/2014/main" id="{2935757B-E723-4694-B30C-E5FA4C569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926"/>
              <a:ext cx="108" cy="46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8535" name="Rectangle 56">
              <a:extLst>
                <a:ext uri="{FF2B5EF4-FFF2-40B4-BE49-F238E27FC236}">
                  <a16:creationId xmlns:a16="http://schemas.microsoft.com/office/drawing/2014/main" id="{8A6D2FE9-B08A-4BE5-96AF-7BF350C53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245"/>
              <a:ext cx="193" cy="98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8536" name="Rectangle 57">
              <a:extLst>
                <a:ext uri="{FF2B5EF4-FFF2-40B4-BE49-F238E27FC236}">
                  <a16:creationId xmlns:a16="http://schemas.microsoft.com/office/drawing/2014/main" id="{26ECEE8A-37C3-4562-9CD5-6B39406B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193"/>
              <a:ext cx="108" cy="52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8537" name="Rectangle 70">
              <a:extLst>
                <a:ext uri="{FF2B5EF4-FFF2-40B4-BE49-F238E27FC236}">
                  <a16:creationId xmlns:a16="http://schemas.microsoft.com/office/drawing/2014/main" id="{6604AAF7-7301-4329-BFEC-04856DBA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815"/>
              <a:ext cx="1895" cy="693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8538" name="Oval 99">
              <a:extLst>
                <a:ext uri="{FF2B5EF4-FFF2-40B4-BE49-F238E27FC236}">
                  <a16:creationId xmlns:a16="http://schemas.microsoft.com/office/drawing/2014/main" id="{00EDD5FC-29F6-45E8-B94B-E88C6B9BF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" y="1085"/>
              <a:ext cx="164" cy="140"/>
            </a:xfrm>
            <a:prstGeom prst="ellipse">
              <a:avLst/>
            </a:prstGeom>
            <a:solidFill>
              <a:srgbClr val="7BA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8539" name="Rectangle 219">
              <a:extLst>
                <a:ext uri="{FF2B5EF4-FFF2-40B4-BE49-F238E27FC236}">
                  <a16:creationId xmlns:a16="http://schemas.microsoft.com/office/drawing/2014/main" id="{48E7165B-CE9B-48CF-97A5-490D22404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908"/>
              <a:ext cx="2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Call</a:t>
              </a:r>
            </a:p>
            <a:p>
              <a:pPr algn="r"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button</a:t>
              </a:r>
              <a:endParaRPr lang="en-US" altLang="pt-BR" sz="1200"/>
            </a:p>
          </p:txBody>
        </p:sp>
        <p:sp>
          <p:nvSpPr>
            <p:cNvPr id="18540" name="Rectangle 220">
              <a:extLst>
                <a:ext uri="{FF2B5EF4-FFF2-40B4-BE49-F238E27FC236}">
                  <a16:creationId xmlns:a16="http://schemas.microsoft.com/office/drawing/2014/main" id="{229C00BA-66E5-44F5-A908-68CDD884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1187"/>
              <a:ext cx="2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Cancel</a:t>
              </a:r>
            </a:p>
            <a:p>
              <a:pPr algn="r"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button</a:t>
              </a:r>
              <a:endParaRPr lang="en-US" altLang="pt-BR" sz="1200"/>
            </a:p>
          </p:txBody>
        </p:sp>
      </p:grpSp>
      <p:sp>
        <p:nvSpPr>
          <p:cNvPr id="156912" name="Text Box 240">
            <a:extLst>
              <a:ext uri="{FF2B5EF4-FFF2-40B4-BE49-F238E27FC236}">
                <a16:creationId xmlns:a16="http://schemas.microsoft.com/office/drawing/2014/main" id="{71F67274-1DD3-41AB-B234-C3B322BC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9" y="2393950"/>
            <a:ext cx="2998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pt-BR" sz="1400" i="1"/>
              <a:t>1. Call button pressed – light turns on</a:t>
            </a:r>
          </a:p>
        </p:txBody>
      </p:sp>
      <p:grpSp>
        <p:nvGrpSpPr>
          <p:cNvPr id="5" name="Group 244">
            <a:extLst>
              <a:ext uri="{FF2B5EF4-FFF2-40B4-BE49-F238E27FC236}">
                <a16:creationId xmlns:a16="http://schemas.microsoft.com/office/drawing/2014/main" id="{3EF9BB86-2E8C-4871-9E24-81325957BB51}"/>
              </a:ext>
            </a:extLst>
          </p:cNvPr>
          <p:cNvGrpSpPr>
            <a:grpSpLocks/>
          </p:cNvGrpSpPr>
          <p:nvPr/>
        </p:nvGrpSpPr>
        <p:grpSpPr bwMode="auto">
          <a:xfrm>
            <a:off x="7118351" y="2894014"/>
            <a:ext cx="3013075" cy="1417637"/>
            <a:chOff x="3524" y="1823"/>
            <a:chExt cx="1898" cy="893"/>
          </a:xfrm>
        </p:grpSpPr>
        <p:grpSp>
          <p:nvGrpSpPr>
            <p:cNvPr id="18503" name="Group 226">
              <a:extLst>
                <a:ext uri="{FF2B5EF4-FFF2-40B4-BE49-F238E27FC236}">
                  <a16:creationId xmlns:a16="http://schemas.microsoft.com/office/drawing/2014/main" id="{57660374-405D-4C86-921D-DA5084BC1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4" y="1823"/>
              <a:ext cx="1895" cy="693"/>
              <a:chOff x="3524" y="1792"/>
              <a:chExt cx="1895" cy="693"/>
            </a:xfrm>
          </p:grpSpPr>
          <p:sp>
            <p:nvSpPr>
              <p:cNvPr id="18505" name="Line 103">
                <a:extLst>
                  <a:ext uri="{FF2B5EF4-FFF2-40B4-BE49-F238E27FC236}">
                    <a16:creationId xmlns:a16="http://schemas.microsoft.com/office/drawing/2014/main" id="{E0C3C6B1-9CBA-4BA5-A615-9CB363094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" y="1999"/>
                <a:ext cx="14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06" name="Line 104">
                <a:extLst>
                  <a:ext uri="{FF2B5EF4-FFF2-40B4-BE49-F238E27FC236}">
                    <a16:creationId xmlns:a16="http://schemas.microsoft.com/office/drawing/2014/main" id="{E409F2E2-E277-4AD7-9866-DC37DE049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9" y="2140"/>
                <a:ext cx="15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07" name="Line 105">
                <a:extLst>
                  <a:ext uri="{FF2B5EF4-FFF2-40B4-BE49-F238E27FC236}">
                    <a16:creationId xmlns:a16="http://schemas.microsoft.com/office/drawing/2014/main" id="{40F4D18D-0448-4A8D-B67A-CF7620867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" y="2276"/>
                <a:ext cx="14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08" name="Rectangle 106">
                <a:extLst>
                  <a:ext uri="{FF2B5EF4-FFF2-40B4-BE49-F238E27FC236}">
                    <a16:creationId xmlns:a16="http://schemas.microsoft.com/office/drawing/2014/main" id="{F4AED697-8BAC-4BF3-B641-DD41537C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010"/>
                <a:ext cx="255" cy="251"/>
              </a:xfrm>
              <a:prstGeom prst="rect">
                <a:avLst/>
              </a:prstGeom>
              <a:noFill/>
              <a:ln w="1111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509" name="Rectangle 107">
                <a:extLst>
                  <a:ext uri="{FF2B5EF4-FFF2-40B4-BE49-F238E27FC236}">
                    <a16:creationId xmlns:a16="http://schemas.microsoft.com/office/drawing/2014/main" id="{1A201A4A-010A-4482-8EE4-478B34D6D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1949"/>
                <a:ext cx="494" cy="373"/>
              </a:xfrm>
              <a:prstGeom prst="rect">
                <a:avLst/>
              </a:prstGeom>
              <a:noFill/>
              <a:ln w="1111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510" name="Rectangle 117">
                <a:extLst>
                  <a:ext uri="{FF2B5EF4-FFF2-40B4-BE49-F238E27FC236}">
                    <a16:creationId xmlns:a16="http://schemas.microsoft.com/office/drawing/2014/main" id="{830CD460-EBEE-4112-9B7A-0DD94D707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949"/>
                <a:ext cx="193" cy="100"/>
              </a:xfrm>
              <a:prstGeom prst="rect">
                <a:avLst/>
              </a:prstGeom>
              <a:noFill/>
              <a:ln w="1111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511" name="Rectangle 118">
                <a:extLst>
                  <a:ext uri="{FF2B5EF4-FFF2-40B4-BE49-F238E27FC236}">
                    <a16:creationId xmlns:a16="http://schemas.microsoft.com/office/drawing/2014/main" id="{478C749A-0B6C-4809-9304-37628C696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1903"/>
                <a:ext cx="108" cy="46"/>
              </a:xfrm>
              <a:prstGeom prst="rect">
                <a:avLst/>
              </a:prstGeom>
              <a:solidFill>
                <a:srgbClr val="0078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512" name="Rectangle 119">
                <a:extLst>
                  <a:ext uri="{FF2B5EF4-FFF2-40B4-BE49-F238E27FC236}">
                    <a16:creationId xmlns:a16="http://schemas.microsoft.com/office/drawing/2014/main" id="{E1F7ED8A-A17C-4A06-A1F9-8B7AC9AE9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2222"/>
                <a:ext cx="193" cy="98"/>
              </a:xfrm>
              <a:prstGeom prst="rect">
                <a:avLst/>
              </a:prstGeom>
              <a:noFill/>
              <a:ln w="1111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513" name="Rectangle 120">
                <a:extLst>
                  <a:ext uri="{FF2B5EF4-FFF2-40B4-BE49-F238E27FC236}">
                    <a16:creationId xmlns:a16="http://schemas.microsoft.com/office/drawing/2014/main" id="{471ADAE4-2128-4191-B4A0-CEB195163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2170"/>
                <a:ext cx="108" cy="52"/>
              </a:xfrm>
              <a:prstGeom prst="rect">
                <a:avLst/>
              </a:prstGeom>
              <a:solidFill>
                <a:srgbClr val="0078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514" name="Rectangle 133">
                <a:extLst>
                  <a:ext uri="{FF2B5EF4-FFF2-40B4-BE49-F238E27FC236}">
                    <a16:creationId xmlns:a16="http://schemas.microsoft.com/office/drawing/2014/main" id="{FE61B7CE-8C84-40EE-8258-72878EF05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1792"/>
                <a:ext cx="1895" cy="693"/>
              </a:xfrm>
              <a:prstGeom prst="rect">
                <a:avLst/>
              </a:prstGeom>
              <a:noFill/>
              <a:ln w="1111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515" name="Oval 134">
                <a:extLst>
                  <a:ext uri="{FF2B5EF4-FFF2-40B4-BE49-F238E27FC236}">
                    <a16:creationId xmlns:a16="http://schemas.microsoft.com/office/drawing/2014/main" id="{F44DABD9-00E0-451B-9F73-EB01D12E8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" y="2062"/>
                <a:ext cx="164" cy="140"/>
              </a:xfrm>
              <a:prstGeom prst="ellipse">
                <a:avLst/>
              </a:prstGeom>
              <a:solidFill>
                <a:srgbClr val="7BA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grpSp>
            <p:nvGrpSpPr>
              <p:cNvPr id="18516" name="Group 135">
                <a:extLst>
                  <a:ext uri="{FF2B5EF4-FFF2-40B4-BE49-F238E27FC236}">
                    <a16:creationId xmlns:a16="http://schemas.microsoft.com/office/drawing/2014/main" id="{40578B8A-F95B-4751-A4B7-C7B64B1F38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6" y="1946"/>
                <a:ext cx="301" cy="384"/>
                <a:chOff x="4206" y="2971"/>
                <a:chExt cx="237" cy="302"/>
              </a:xfrm>
            </p:grpSpPr>
            <p:sp>
              <p:nvSpPr>
                <p:cNvPr id="18521" name="Line 136">
                  <a:extLst>
                    <a:ext uri="{FF2B5EF4-FFF2-40B4-BE49-F238E27FC236}">
                      <a16:creationId xmlns:a16="http://schemas.microsoft.com/office/drawing/2014/main" id="{C55B6F75-F9F7-44DC-B3A6-F6EE1F744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127"/>
                  <a:ext cx="237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22" name="Line 137">
                  <a:extLst>
                    <a:ext uri="{FF2B5EF4-FFF2-40B4-BE49-F238E27FC236}">
                      <a16:creationId xmlns:a16="http://schemas.microsoft.com/office/drawing/2014/main" id="{77E3FE61-C96E-4FFE-AAFB-47DD19200D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25" y="299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23" name="Line 138">
                  <a:extLst>
                    <a:ext uri="{FF2B5EF4-FFF2-40B4-BE49-F238E27FC236}">
                      <a16:creationId xmlns:a16="http://schemas.microsoft.com/office/drawing/2014/main" id="{A5C22112-0BF6-489E-B11A-1DB8C6ED7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2981"/>
                  <a:ext cx="219" cy="274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24" name="Line 139">
                  <a:extLst>
                    <a:ext uri="{FF2B5EF4-FFF2-40B4-BE49-F238E27FC236}">
                      <a16:creationId xmlns:a16="http://schemas.microsoft.com/office/drawing/2014/main" id="{FA5635D0-55FC-43ED-8DE5-39FD183A93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15" y="2971"/>
                  <a:ext cx="228" cy="30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25" name="Oval 140">
                  <a:extLst>
                    <a:ext uri="{FF2B5EF4-FFF2-40B4-BE49-F238E27FC236}">
                      <a16:creationId xmlns:a16="http://schemas.microsoft.com/office/drawing/2014/main" id="{7724358F-C738-4C31-A813-A36D521A00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2" y="3034"/>
                  <a:ext cx="160" cy="18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</p:grpSp>
          <p:sp>
            <p:nvSpPr>
              <p:cNvPr id="18517" name="Rectangle 215">
                <a:extLst>
                  <a:ext uri="{FF2B5EF4-FFF2-40B4-BE49-F238E27FC236}">
                    <a16:creationId xmlns:a16="http://schemas.microsoft.com/office/drawing/2014/main" id="{4B32AEAD-AADD-4956-A71C-31A5766D6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2023"/>
                <a:ext cx="2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Bit</a:t>
                </a:r>
              </a:p>
              <a:p>
                <a:pPr algn="ct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Storage</a:t>
                </a:r>
                <a:endParaRPr lang="en-US" altLang="pt-BR" sz="1200"/>
              </a:p>
            </p:txBody>
          </p:sp>
          <p:sp>
            <p:nvSpPr>
              <p:cNvPr id="18518" name="Rectangle 217">
                <a:extLst>
                  <a:ext uri="{FF2B5EF4-FFF2-40B4-BE49-F238E27FC236}">
                    <a16:creationId xmlns:a16="http://schemas.microsoft.com/office/drawing/2014/main" id="{FED96DC5-39AD-4D69-A1C1-7817EA887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1873"/>
                <a:ext cx="3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Blue light</a:t>
                </a:r>
                <a:endParaRPr lang="en-US" altLang="pt-BR" sz="1200"/>
              </a:p>
            </p:txBody>
          </p:sp>
          <p:sp>
            <p:nvSpPr>
              <p:cNvPr id="18519" name="Rectangle 221">
                <a:extLst>
                  <a:ext uri="{FF2B5EF4-FFF2-40B4-BE49-F238E27FC236}">
                    <a16:creationId xmlns:a16="http://schemas.microsoft.com/office/drawing/2014/main" id="{662351E0-52B8-4BF5-BA4E-26430975C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1875"/>
                <a:ext cx="2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Call</a:t>
                </a:r>
              </a:p>
              <a:p>
                <a:pPr algn="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button</a:t>
                </a:r>
                <a:endParaRPr lang="en-US" altLang="pt-BR" sz="1200"/>
              </a:p>
            </p:txBody>
          </p:sp>
          <p:sp>
            <p:nvSpPr>
              <p:cNvPr id="18520" name="Rectangle 222">
                <a:extLst>
                  <a:ext uri="{FF2B5EF4-FFF2-40B4-BE49-F238E27FC236}">
                    <a16:creationId xmlns:a16="http://schemas.microsoft.com/office/drawing/2014/main" id="{3F9CEE5D-13F2-4FD1-91EF-85C5579BA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" y="2154"/>
                <a:ext cx="2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Cancel</a:t>
                </a:r>
              </a:p>
              <a:p>
                <a:pPr algn="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button</a:t>
                </a:r>
                <a:endParaRPr lang="en-US" altLang="pt-BR" sz="1200"/>
              </a:p>
            </p:txBody>
          </p:sp>
        </p:grpSp>
        <p:sp>
          <p:nvSpPr>
            <p:cNvPr id="18504" name="Text Box 241">
              <a:extLst>
                <a:ext uri="{FF2B5EF4-FFF2-40B4-BE49-F238E27FC236}">
                  <a16:creationId xmlns:a16="http://schemas.microsoft.com/office/drawing/2014/main" id="{12175EFD-43A3-4EA1-8DE8-A4137067B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2524"/>
              <a:ext cx="18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pt-BR" sz="1400" i="1"/>
                <a:t>2. Call button released – light </a:t>
              </a:r>
              <a:r>
                <a:rPr lang="en-US" altLang="pt-BR" sz="1400" b="1" i="1"/>
                <a:t>stays on</a:t>
              </a:r>
            </a:p>
          </p:txBody>
        </p:sp>
      </p:grpSp>
      <p:grpSp>
        <p:nvGrpSpPr>
          <p:cNvPr id="8" name="Group 243">
            <a:extLst>
              <a:ext uri="{FF2B5EF4-FFF2-40B4-BE49-F238E27FC236}">
                <a16:creationId xmlns:a16="http://schemas.microsoft.com/office/drawing/2014/main" id="{8F4E1619-4591-4948-8946-E595B537BE1E}"/>
              </a:ext>
            </a:extLst>
          </p:cNvPr>
          <p:cNvGrpSpPr>
            <a:grpSpLocks/>
          </p:cNvGrpSpPr>
          <p:nvPr/>
        </p:nvGrpSpPr>
        <p:grpSpPr bwMode="auto">
          <a:xfrm>
            <a:off x="7069139" y="4557713"/>
            <a:ext cx="3125787" cy="1427162"/>
            <a:chOff x="3493" y="2871"/>
            <a:chExt cx="1969" cy="899"/>
          </a:xfrm>
        </p:grpSpPr>
        <p:grpSp>
          <p:nvGrpSpPr>
            <p:cNvPr id="18486" name="Group 227">
              <a:extLst>
                <a:ext uri="{FF2B5EF4-FFF2-40B4-BE49-F238E27FC236}">
                  <a16:creationId xmlns:a16="http://schemas.microsoft.com/office/drawing/2014/main" id="{9F629B6E-1A58-4E78-9049-3868548E3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4" y="2871"/>
              <a:ext cx="1895" cy="693"/>
              <a:chOff x="3524" y="2697"/>
              <a:chExt cx="1895" cy="693"/>
            </a:xfrm>
          </p:grpSpPr>
          <p:sp>
            <p:nvSpPr>
              <p:cNvPr id="18488" name="Line 143">
                <a:extLst>
                  <a:ext uri="{FF2B5EF4-FFF2-40B4-BE49-F238E27FC236}">
                    <a16:creationId xmlns:a16="http://schemas.microsoft.com/office/drawing/2014/main" id="{CD6B4036-D0BD-4CCD-BEC8-D12F67E71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" y="2904"/>
                <a:ext cx="14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89" name="Line 144">
                <a:extLst>
                  <a:ext uri="{FF2B5EF4-FFF2-40B4-BE49-F238E27FC236}">
                    <a16:creationId xmlns:a16="http://schemas.microsoft.com/office/drawing/2014/main" id="{D5F6D7DB-FE9E-4B21-A424-CF3EB644E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9" y="3045"/>
                <a:ext cx="15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90" name="Line 145">
                <a:extLst>
                  <a:ext uri="{FF2B5EF4-FFF2-40B4-BE49-F238E27FC236}">
                    <a16:creationId xmlns:a16="http://schemas.microsoft.com/office/drawing/2014/main" id="{96998DF9-A4F1-4F75-A66E-0415890D0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" y="3181"/>
                <a:ext cx="14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91" name="Rectangle 146">
                <a:extLst>
                  <a:ext uri="{FF2B5EF4-FFF2-40B4-BE49-F238E27FC236}">
                    <a16:creationId xmlns:a16="http://schemas.microsoft.com/office/drawing/2014/main" id="{D7239692-05C0-4DE9-9DB3-CE48DE35E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15"/>
                <a:ext cx="255" cy="251"/>
              </a:xfrm>
              <a:prstGeom prst="rect">
                <a:avLst/>
              </a:prstGeom>
              <a:noFill/>
              <a:ln w="1111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492" name="Rectangle 147">
                <a:extLst>
                  <a:ext uri="{FF2B5EF4-FFF2-40B4-BE49-F238E27FC236}">
                    <a16:creationId xmlns:a16="http://schemas.microsoft.com/office/drawing/2014/main" id="{1D32F61C-5186-47ED-8D9F-93A2D8CE3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2854"/>
                <a:ext cx="494" cy="373"/>
              </a:xfrm>
              <a:prstGeom prst="rect">
                <a:avLst/>
              </a:prstGeom>
              <a:noFill/>
              <a:ln w="1111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493" name="Rectangle 157">
                <a:extLst>
                  <a:ext uri="{FF2B5EF4-FFF2-40B4-BE49-F238E27FC236}">
                    <a16:creationId xmlns:a16="http://schemas.microsoft.com/office/drawing/2014/main" id="{5DD906C9-AD91-44F4-8C6E-BBDA9BCAA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2854"/>
                <a:ext cx="193" cy="100"/>
              </a:xfrm>
              <a:prstGeom prst="rect">
                <a:avLst/>
              </a:prstGeom>
              <a:noFill/>
              <a:ln w="1111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494" name="Rectangle 158">
                <a:extLst>
                  <a:ext uri="{FF2B5EF4-FFF2-40B4-BE49-F238E27FC236}">
                    <a16:creationId xmlns:a16="http://schemas.microsoft.com/office/drawing/2014/main" id="{4FA31856-D19F-4F7E-A62D-DBEFF235D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2808"/>
                <a:ext cx="108" cy="46"/>
              </a:xfrm>
              <a:prstGeom prst="rect">
                <a:avLst/>
              </a:prstGeom>
              <a:solidFill>
                <a:srgbClr val="0078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495" name="Rectangle 159">
                <a:extLst>
                  <a:ext uri="{FF2B5EF4-FFF2-40B4-BE49-F238E27FC236}">
                    <a16:creationId xmlns:a16="http://schemas.microsoft.com/office/drawing/2014/main" id="{48BAD1EB-29B7-475D-BB20-F62225183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3127"/>
                <a:ext cx="193" cy="98"/>
              </a:xfrm>
              <a:prstGeom prst="rect">
                <a:avLst/>
              </a:prstGeom>
              <a:noFill/>
              <a:ln w="1111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496" name="Rectangle 160">
                <a:extLst>
                  <a:ext uri="{FF2B5EF4-FFF2-40B4-BE49-F238E27FC236}">
                    <a16:creationId xmlns:a16="http://schemas.microsoft.com/office/drawing/2014/main" id="{75AAD548-DAEE-4D32-8F21-BBF4226FA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3075"/>
                <a:ext cx="108" cy="52"/>
              </a:xfrm>
              <a:prstGeom prst="rect">
                <a:avLst/>
              </a:prstGeom>
              <a:solidFill>
                <a:srgbClr val="0078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497" name="Rectangle 173">
                <a:extLst>
                  <a:ext uri="{FF2B5EF4-FFF2-40B4-BE49-F238E27FC236}">
                    <a16:creationId xmlns:a16="http://schemas.microsoft.com/office/drawing/2014/main" id="{2288ACFE-0E2F-4AA5-A66F-5BF829418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2697"/>
                <a:ext cx="1895" cy="693"/>
              </a:xfrm>
              <a:prstGeom prst="rect">
                <a:avLst/>
              </a:prstGeom>
              <a:noFill/>
              <a:ln w="1111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498" name="Oval 174">
                <a:extLst>
                  <a:ext uri="{FF2B5EF4-FFF2-40B4-BE49-F238E27FC236}">
                    <a16:creationId xmlns:a16="http://schemas.microsoft.com/office/drawing/2014/main" id="{D938A25B-D7E8-459B-929E-AB5D543E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" y="2967"/>
                <a:ext cx="164" cy="140"/>
              </a:xfrm>
              <a:prstGeom prst="ellipse">
                <a:avLst/>
              </a:prstGeom>
              <a:solidFill>
                <a:srgbClr val="7BA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8499" name="Rectangle 216">
                <a:extLst>
                  <a:ext uri="{FF2B5EF4-FFF2-40B4-BE49-F238E27FC236}">
                    <a16:creationId xmlns:a16="http://schemas.microsoft.com/office/drawing/2014/main" id="{EB14DF99-CB51-43F0-B092-E302F472D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2920"/>
                <a:ext cx="2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Bit</a:t>
                </a:r>
              </a:p>
              <a:p>
                <a:pPr algn="ct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Storage</a:t>
                </a:r>
                <a:endParaRPr lang="en-US" altLang="pt-BR" sz="1200"/>
              </a:p>
            </p:txBody>
          </p:sp>
          <p:sp>
            <p:nvSpPr>
              <p:cNvPr id="18500" name="Rectangle 218">
                <a:extLst>
                  <a:ext uri="{FF2B5EF4-FFF2-40B4-BE49-F238E27FC236}">
                    <a16:creationId xmlns:a16="http://schemas.microsoft.com/office/drawing/2014/main" id="{D6C20D77-67DF-4308-AF76-115FFB683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2787"/>
                <a:ext cx="3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Blue light</a:t>
                </a:r>
                <a:endParaRPr lang="en-US" altLang="pt-BR" sz="1200"/>
              </a:p>
            </p:txBody>
          </p:sp>
          <p:sp>
            <p:nvSpPr>
              <p:cNvPr id="18501" name="Rectangle 223">
                <a:extLst>
                  <a:ext uri="{FF2B5EF4-FFF2-40B4-BE49-F238E27FC236}">
                    <a16:creationId xmlns:a16="http://schemas.microsoft.com/office/drawing/2014/main" id="{8D358295-9782-4D95-BF44-F77717B66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783"/>
                <a:ext cx="2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Call</a:t>
                </a:r>
              </a:p>
              <a:p>
                <a:pPr algn="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button</a:t>
                </a:r>
                <a:endParaRPr lang="en-US" altLang="pt-BR" sz="1200"/>
              </a:p>
            </p:txBody>
          </p:sp>
          <p:sp>
            <p:nvSpPr>
              <p:cNvPr id="18502" name="Rectangle 224">
                <a:extLst>
                  <a:ext uri="{FF2B5EF4-FFF2-40B4-BE49-F238E27FC236}">
                    <a16:creationId xmlns:a16="http://schemas.microsoft.com/office/drawing/2014/main" id="{B2E6B548-9D9E-4615-8363-7FD8B288B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" y="3062"/>
                <a:ext cx="2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Cancel</a:t>
                </a:r>
              </a:p>
              <a:p>
                <a:pPr algn="r" eaLnBrk="1" hangingPunct="1"/>
                <a:r>
                  <a:rPr lang="en-US" altLang="pt-BR" sz="1200">
                    <a:solidFill>
                      <a:srgbClr val="000000"/>
                    </a:solidFill>
                    <a:latin typeface="Myriad Roman" charset="0"/>
                  </a:rPr>
                  <a:t>button</a:t>
                </a:r>
                <a:endParaRPr lang="en-US" altLang="pt-BR" sz="1200"/>
              </a:p>
            </p:txBody>
          </p:sp>
        </p:grpSp>
        <p:sp>
          <p:nvSpPr>
            <p:cNvPr id="18487" name="Text Box 242">
              <a:extLst>
                <a:ext uri="{FF2B5EF4-FFF2-40B4-BE49-F238E27FC236}">
                  <a16:creationId xmlns:a16="http://schemas.microsoft.com/office/drawing/2014/main" id="{36D9F74D-A2A2-435E-8B9F-1CDDC4188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3578"/>
              <a:ext cx="19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pt-BR" sz="1400" i="1"/>
                <a:t>3. Cancel button pressed – light turns off</a:t>
              </a:r>
              <a:endParaRPr lang="en-US" altLang="pt-BR" sz="1400" b="1" i="1"/>
            </a:p>
          </p:txBody>
        </p:sp>
      </p:grpSp>
      <p:grpSp>
        <p:nvGrpSpPr>
          <p:cNvPr id="10" name="Group 181">
            <a:extLst>
              <a:ext uri="{FF2B5EF4-FFF2-40B4-BE49-F238E27FC236}">
                <a16:creationId xmlns:a16="http://schemas.microsoft.com/office/drawing/2014/main" id="{AA86B7F9-B012-4571-BD2F-6AA529F72366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4873625"/>
            <a:ext cx="400050" cy="376238"/>
            <a:chOff x="3717" y="1680"/>
            <a:chExt cx="252" cy="237"/>
          </a:xfrm>
        </p:grpSpPr>
        <p:sp>
          <p:nvSpPr>
            <p:cNvPr id="18472" name="Freeform 182">
              <a:extLst>
                <a:ext uri="{FF2B5EF4-FFF2-40B4-BE49-F238E27FC236}">
                  <a16:creationId xmlns:a16="http://schemas.microsoft.com/office/drawing/2014/main" id="{BB5C2F89-A232-4071-A499-4267B5030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1680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50 w 121"/>
                <a:gd name="T3" fmla="*/ 464 h 123"/>
                <a:gd name="T4" fmla="*/ 885 w 121"/>
                <a:gd name="T5" fmla="*/ 509 h 123"/>
                <a:gd name="T6" fmla="*/ 1002 w 121"/>
                <a:gd name="T7" fmla="*/ 634 h 123"/>
                <a:gd name="T8" fmla="*/ 877 w 121"/>
                <a:gd name="T9" fmla="*/ 832 h 123"/>
                <a:gd name="T10" fmla="*/ 594 w 121"/>
                <a:gd name="T11" fmla="*/ 773 h 123"/>
                <a:gd name="T12" fmla="*/ 360 w 121"/>
                <a:gd name="T13" fmla="*/ 565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3" name="Freeform 183">
              <a:extLst>
                <a:ext uri="{FF2B5EF4-FFF2-40B4-BE49-F238E27FC236}">
                  <a16:creationId xmlns:a16="http://schemas.microsoft.com/office/drawing/2014/main" id="{9A88F726-42B9-4C3E-9D93-578D22D08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1680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50 w 121"/>
                <a:gd name="T3" fmla="*/ 464 h 123"/>
                <a:gd name="T4" fmla="*/ 885 w 121"/>
                <a:gd name="T5" fmla="*/ 509 h 123"/>
                <a:gd name="T6" fmla="*/ 1002 w 121"/>
                <a:gd name="T7" fmla="*/ 634 h 123"/>
                <a:gd name="T8" fmla="*/ 877 w 121"/>
                <a:gd name="T9" fmla="*/ 832 h 123"/>
                <a:gd name="T10" fmla="*/ 594 w 121"/>
                <a:gd name="T11" fmla="*/ 773 h 123"/>
                <a:gd name="T12" fmla="*/ 360 w 121"/>
                <a:gd name="T13" fmla="*/ 565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4" name="Freeform 184">
              <a:extLst>
                <a:ext uri="{FF2B5EF4-FFF2-40B4-BE49-F238E27FC236}">
                  <a16:creationId xmlns:a16="http://schemas.microsoft.com/office/drawing/2014/main" id="{6FC7A3F3-FA48-4FCD-884B-F6796C4C0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1761"/>
              <a:ext cx="45" cy="35"/>
            </a:xfrm>
            <a:custGeom>
              <a:avLst/>
              <a:gdLst>
                <a:gd name="T0" fmla="*/ 0 w 22"/>
                <a:gd name="T1" fmla="*/ 132 h 18"/>
                <a:gd name="T2" fmla="*/ 113 w 22"/>
                <a:gd name="T3" fmla="*/ 37 h 18"/>
                <a:gd name="T4" fmla="*/ 188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5" name="Freeform 185">
              <a:extLst>
                <a:ext uri="{FF2B5EF4-FFF2-40B4-BE49-F238E27FC236}">
                  <a16:creationId xmlns:a16="http://schemas.microsoft.com/office/drawing/2014/main" id="{2CEAC378-FB2F-40FB-995A-46C05E3EC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1761"/>
              <a:ext cx="45" cy="35"/>
            </a:xfrm>
            <a:custGeom>
              <a:avLst/>
              <a:gdLst>
                <a:gd name="T0" fmla="*/ 0 w 22"/>
                <a:gd name="T1" fmla="*/ 132 h 18"/>
                <a:gd name="T2" fmla="*/ 113 w 22"/>
                <a:gd name="T3" fmla="*/ 37 h 18"/>
                <a:gd name="T4" fmla="*/ 188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6" name="Freeform 186">
              <a:extLst>
                <a:ext uri="{FF2B5EF4-FFF2-40B4-BE49-F238E27FC236}">
                  <a16:creationId xmlns:a16="http://schemas.microsoft.com/office/drawing/2014/main" id="{FC95BBAB-89F2-4D49-A718-8EF7D2B33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1773"/>
              <a:ext cx="22" cy="15"/>
            </a:xfrm>
            <a:custGeom>
              <a:avLst/>
              <a:gdLst>
                <a:gd name="T0" fmla="*/ 0 w 10"/>
                <a:gd name="T1" fmla="*/ 53 h 8"/>
                <a:gd name="T2" fmla="*/ 106 w 10"/>
                <a:gd name="T3" fmla="*/ 0 h 8"/>
                <a:gd name="T4" fmla="*/ 0 60000 65536"/>
                <a:gd name="T5" fmla="*/ 0 60000 65536"/>
                <a:gd name="T6" fmla="*/ 0 w 10"/>
                <a:gd name="T7" fmla="*/ 0 h 8"/>
                <a:gd name="T8" fmla="*/ 10 w 10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7" name="Freeform 187">
              <a:extLst>
                <a:ext uri="{FF2B5EF4-FFF2-40B4-BE49-F238E27FC236}">
                  <a16:creationId xmlns:a16="http://schemas.microsoft.com/office/drawing/2014/main" id="{B6EBA5F3-E7B1-403D-8D02-A39824B2E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1773"/>
              <a:ext cx="22" cy="15"/>
            </a:xfrm>
            <a:custGeom>
              <a:avLst/>
              <a:gdLst>
                <a:gd name="T0" fmla="*/ 0 w 10"/>
                <a:gd name="T1" fmla="*/ 53 h 8"/>
                <a:gd name="T2" fmla="*/ 106 w 10"/>
                <a:gd name="T3" fmla="*/ 0 h 8"/>
                <a:gd name="T4" fmla="*/ 0 60000 65536"/>
                <a:gd name="T5" fmla="*/ 0 60000 65536"/>
                <a:gd name="T6" fmla="*/ 0 w 10"/>
                <a:gd name="T7" fmla="*/ 0 h 8"/>
                <a:gd name="T8" fmla="*/ 10 w 10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8" name="Freeform 188">
              <a:extLst>
                <a:ext uri="{FF2B5EF4-FFF2-40B4-BE49-F238E27FC236}">
                  <a16:creationId xmlns:a16="http://schemas.microsoft.com/office/drawing/2014/main" id="{2E502975-13AD-4B3A-8860-884CA6272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783"/>
              <a:ext cx="35" cy="16"/>
            </a:xfrm>
            <a:custGeom>
              <a:avLst/>
              <a:gdLst>
                <a:gd name="T0" fmla="*/ 0 w 17"/>
                <a:gd name="T1" fmla="*/ 50 h 9"/>
                <a:gd name="T2" fmla="*/ 148 w 17"/>
                <a:gd name="T3" fmla="*/ 0 h 9"/>
                <a:gd name="T4" fmla="*/ 0 60000 65536"/>
                <a:gd name="T5" fmla="*/ 0 60000 65536"/>
                <a:gd name="T6" fmla="*/ 0 w 17"/>
                <a:gd name="T7" fmla="*/ 0 h 9"/>
                <a:gd name="T8" fmla="*/ 17 w 17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79" name="Freeform 189">
              <a:extLst>
                <a:ext uri="{FF2B5EF4-FFF2-40B4-BE49-F238E27FC236}">
                  <a16:creationId xmlns:a16="http://schemas.microsoft.com/office/drawing/2014/main" id="{2E70E622-33D8-46C3-85CF-874A964A9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783"/>
              <a:ext cx="35" cy="16"/>
            </a:xfrm>
            <a:custGeom>
              <a:avLst/>
              <a:gdLst>
                <a:gd name="T0" fmla="*/ 0 w 17"/>
                <a:gd name="T1" fmla="*/ 50 h 9"/>
                <a:gd name="T2" fmla="*/ 148 w 17"/>
                <a:gd name="T3" fmla="*/ 0 h 9"/>
                <a:gd name="T4" fmla="*/ 0 60000 65536"/>
                <a:gd name="T5" fmla="*/ 0 60000 65536"/>
                <a:gd name="T6" fmla="*/ 0 w 17"/>
                <a:gd name="T7" fmla="*/ 0 h 9"/>
                <a:gd name="T8" fmla="*/ 17 w 17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0" name="Freeform 190">
              <a:extLst>
                <a:ext uri="{FF2B5EF4-FFF2-40B4-BE49-F238E27FC236}">
                  <a16:creationId xmlns:a16="http://schemas.microsoft.com/office/drawing/2014/main" id="{E8044A2F-F004-42B4-99D2-3749D991A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1788"/>
              <a:ext cx="54" cy="25"/>
            </a:xfrm>
            <a:custGeom>
              <a:avLst/>
              <a:gdLst>
                <a:gd name="T0" fmla="*/ 0 w 45"/>
                <a:gd name="T1" fmla="*/ 32 h 22"/>
                <a:gd name="T2" fmla="*/ 29 w 45"/>
                <a:gd name="T3" fmla="*/ 25 h 22"/>
                <a:gd name="T4" fmla="*/ 78 w 45"/>
                <a:gd name="T5" fmla="*/ 0 h 22"/>
                <a:gd name="T6" fmla="*/ 0 w 45"/>
                <a:gd name="T7" fmla="*/ 32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2"/>
                <a:gd name="T14" fmla="*/ 45 w 4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1" name="Freeform 191">
              <a:extLst>
                <a:ext uri="{FF2B5EF4-FFF2-40B4-BE49-F238E27FC236}">
                  <a16:creationId xmlns:a16="http://schemas.microsoft.com/office/drawing/2014/main" id="{8768BA07-81C8-4A8D-8CF1-C9F8D46FD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1788"/>
              <a:ext cx="54" cy="25"/>
            </a:xfrm>
            <a:custGeom>
              <a:avLst/>
              <a:gdLst>
                <a:gd name="T0" fmla="*/ 0 w 45"/>
                <a:gd name="T1" fmla="*/ 32 h 22"/>
                <a:gd name="T2" fmla="*/ 29 w 45"/>
                <a:gd name="T3" fmla="*/ 25 h 22"/>
                <a:gd name="T4" fmla="*/ 78 w 45"/>
                <a:gd name="T5" fmla="*/ 0 h 22"/>
                <a:gd name="T6" fmla="*/ 0 60000 65536"/>
                <a:gd name="T7" fmla="*/ 0 60000 65536"/>
                <a:gd name="T8" fmla="*/ 0 60000 65536"/>
                <a:gd name="T9" fmla="*/ 0 w 45"/>
                <a:gd name="T10" fmla="*/ 0 h 22"/>
                <a:gd name="T11" fmla="*/ 45 w 45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2" name="Freeform 192">
              <a:extLst>
                <a:ext uri="{FF2B5EF4-FFF2-40B4-BE49-F238E27FC236}">
                  <a16:creationId xmlns:a16="http://schemas.microsoft.com/office/drawing/2014/main" id="{B8A13C9F-835E-4787-9DD6-81BB49DA6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48"/>
              <a:ext cx="90" cy="48"/>
            </a:xfrm>
            <a:custGeom>
              <a:avLst/>
              <a:gdLst>
                <a:gd name="T0" fmla="*/ 360 w 43"/>
                <a:gd name="T1" fmla="*/ 29 h 25"/>
                <a:gd name="T2" fmla="*/ 285 w 43"/>
                <a:gd name="T3" fmla="*/ 84 h 25"/>
                <a:gd name="T4" fmla="*/ 193 w 43"/>
                <a:gd name="T5" fmla="*/ 132 h 25"/>
                <a:gd name="T6" fmla="*/ 75 w 43"/>
                <a:gd name="T7" fmla="*/ 132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5"/>
                <a:gd name="T17" fmla="*/ 43 w 4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83" name="Freeform 193">
              <a:extLst>
                <a:ext uri="{FF2B5EF4-FFF2-40B4-BE49-F238E27FC236}">
                  <a16:creationId xmlns:a16="http://schemas.microsoft.com/office/drawing/2014/main" id="{3892B5AE-2443-4548-9429-BC66BB2D5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48"/>
              <a:ext cx="90" cy="48"/>
            </a:xfrm>
            <a:custGeom>
              <a:avLst/>
              <a:gdLst>
                <a:gd name="T0" fmla="*/ 360 w 43"/>
                <a:gd name="T1" fmla="*/ 29 h 25"/>
                <a:gd name="T2" fmla="*/ 285 w 43"/>
                <a:gd name="T3" fmla="*/ 84 h 25"/>
                <a:gd name="T4" fmla="*/ 193 w 43"/>
                <a:gd name="T5" fmla="*/ 132 h 25"/>
                <a:gd name="T6" fmla="*/ 75 w 43"/>
                <a:gd name="T7" fmla="*/ 132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5"/>
                <a:gd name="T17" fmla="*/ 43 w 4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4" name="Freeform 194">
              <a:extLst>
                <a:ext uri="{FF2B5EF4-FFF2-40B4-BE49-F238E27FC236}">
                  <a16:creationId xmlns:a16="http://schemas.microsoft.com/office/drawing/2014/main" id="{6AFC6E56-5635-4ECD-B05E-0BEA94BD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13"/>
              <a:ext cx="51" cy="28"/>
            </a:xfrm>
            <a:custGeom>
              <a:avLst/>
              <a:gdLst>
                <a:gd name="T0" fmla="*/ 0 w 24"/>
                <a:gd name="T1" fmla="*/ 97 h 15"/>
                <a:gd name="T2" fmla="*/ 230 w 24"/>
                <a:gd name="T3" fmla="*/ 21 h 15"/>
                <a:gd name="T4" fmla="*/ 0 60000 65536"/>
                <a:gd name="T5" fmla="*/ 0 60000 65536"/>
                <a:gd name="T6" fmla="*/ 0 w 24"/>
                <a:gd name="T7" fmla="*/ 0 h 15"/>
                <a:gd name="T8" fmla="*/ 24 w 24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85" name="Freeform 195">
              <a:extLst>
                <a:ext uri="{FF2B5EF4-FFF2-40B4-BE49-F238E27FC236}">
                  <a16:creationId xmlns:a16="http://schemas.microsoft.com/office/drawing/2014/main" id="{2AD07AC6-5143-46DD-A2FE-E0E18533B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13"/>
              <a:ext cx="51" cy="28"/>
            </a:xfrm>
            <a:custGeom>
              <a:avLst/>
              <a:gdLst>
                <a:gd name="T0" fmla="*/ 0 w 24"/>
                <a:gd name="T1" fmla="*/ 97 h 15"/>
                <a:gd name="T2" fmla="*/ 230 w 24"/>
                <a:gd name="T3" fmla="*/ 21 h 15"/>
                <a:gd name="T4" fmla="*/ 0 60000 65536"/>
                <a:gd name="T5" fmla="*/ 0 60000 65536"/>
                <a:gd name="T6" fmla="*/ 0 w 24"/>
                <a:gd name="T7" fmla="*/ 0 h 15"/>
                <a:gd name="T8" fmla="*/ 24 w 24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246">
            <a:extLst>
              <a:ext uri="{FF2B5EF4-FFF2-40B4-BE49-F238E27FC236}">
                <a16:creationId xmlns:a16="http://schemas.microsoft.com/office/drawing/2014/main" id="{79E9CCDA-CD78-4A0F-ACF8-6613324430E8}"/>
              </a:ext>
            </a:extLst>
          </p:cNvPr>
          <p:cNvGrpSpPr>
            <a:grpSpLocks/>
          </p:cNvGrpSpPr>
          <p:nvPr/>
        </p:nvGrpSpPr>
        <p:grpSpPr bwMode="auto">
          <a:xfrm>
            <a:off x="9420225" y="1566863"/>
            <a:ext cx="477838" cy="609600"/>
            <a:chOff x="4206" y="2971"/>
            <a:chExt cx="237" cy="302"/>
          </a:xfrm>
        </p:grpSpPr>
        <p:sp>
          <p:nvSpPr>
            <p:cNvPr id="18467" name="Line 247">
              <a:extLst>
                <a:ext uri="{FF2B5EF4-FFF2-40B4-BE49-F238E27FC236}">
                  <a16:creationId xmlns:a16="http://schemas.microsoft.com/office/drawing/2014/main" id="{37820E4F-F202-4E4C-91CF-6EE8AD6A7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3127"/>
              <a:ext cx="237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68" name="Line 248">
              <a:extLst>
                <a:ext uri="{FF2B5EF4-FFF2-40B4-BE49-F238E27FC236}">
                  <a16:creationId xmlns:a16="http://schemas.microsoft.com/office/drawing/2014/main" id="{7B572FFF-FD80-4BB9-8EEE-4096427D0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5" y="2999"/>
              <a:ext cx="0" cy="25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69" name="Line 249">
              <a:extLst>
                <a:ext uri="{FF2B5EF4-FFF2-40B4-BE49-F238E27FC236}">
                  <a16:creationId xmlns:a16="http://schemas.microsoft.com/office/drawing/2014/main" id="{61A1C119-402C-453A-9091-94FE875ED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2981"/>
              <a:ext cx="219" cy="27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0" name="Line 250">
              <a:extLst>
                <a:ext uri="{FF2B5EF4-FFF2-40B4-BE49-F238E27FC236}">
                  <a16:creationId xmlns:a16="http://schemas.microsoft.com/office/drawing/2014/main" id="{E0712874-32D9-4175-99CF-9CA95D13B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5" y="2971"/>
              <a:ext cx="228" cy="30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1" name="Oval 251">
              <a:extLst>
                <a:ext uri="{FF2B5EF4-FFF2-40B4-BE49-F238E27FC236}">
                  <a16:creationId xmlns:a16="http://schemas.microsoft.com/office/drawing/2014/main" id="{A42D95D1-8513-4DF3-9552-8DED9A047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3034"/>
              <a:ext cx="160" cy="1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grpSp>
        <p:nvGrpSpPr>
          <p:cNvPr id="12" name="Group 71">
            <a:extLst>
              <a:ext uri="{FF2B5EF4-FFF2-40B4-BE49-F238E27FC236}">
                <a16:creationId xmlns:a16="http://schemas.microsoft.com/office/drawing/2014/main" id="{7FD1A791-EC25-4823-B57A-9A6A216BA6C6}"/>
              </a:ext>
            </a:extLst>
          </p:cNvPr>
          <p:cNvGrpSpPr>
            <a:grpSpLocks/>
          </p:cNvGrpSpPr>
          <p:nvPr/>
        </p:nvGrpSpPr>
        <p:grpSpPr bwMode="auto">
          <a:xfrm>
            <a:off x="7731125" y="1185864"/>
            <a:ext cx="400050" cy="376237"/>
            <a:chOff x="3717" y="1680"/>
            <a:chExt cx="252" cy="237"/>
          </a:xfrm>
        </p:grpSpPr>
        <p:sp>
          <p:nvSpPr>
            <p:cNvPr id="18453" name="Freeform 72">
              <a:extLst>
                <a:ext uri="{FF2B5EF4-FFF2-40B4-BE49-F238E27FC236}">
                  <a16:creationId xmlns:a16="http://schemas.microsoft.com/office/drawing/2014/main" id="{1C6BCBB9-98C9-4094-B17D-8A09645A4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1680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50 w 121"/>
                <a:gd name="T3" fmla="*/ 464 h 123"/>
                <a:gd name="T4" fmla="*/ 885 w 121"/>
                <a:gd name="T5" fmla="*/ 509 h 123"/>
                <a:gd name="T6" fmla="*/ 1002 w 121"/>
                <a:gd name="T7" fmla="*/ 634 h 123"/>
                <a:gd name="T8" fmla="*/ 877 w 121"/>
                <a:gd name="T9" fmla="*/ 832 h 123"/>
                <a:gd name="T10" fmla="*/ 594 w 121"/>
                <a:gd name="T11" fmla="*/ 773 h 123"/>
                <a:gd name="T12" fmla="*/ 360 w 121"/>
                <a:gd name="T13" fmla="*/ 565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4" name="Freeform 73">
              <a:extLst>
                <a:ext uri="{FF2B5EF4-FFF2-40B4-BE49-F238E27FC236}">
                  <a16:creationId xmlns:a16="http://schemas.microsoft.com/office/drawing/2014/main" id="{39A1E17B-0CF1-402F-B86E-160EDF0CF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1680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50 w 121"/>
                <a:gd name="T3" fmla="*/ 464 h 123"/>
                <a:gd name="T4" fmla="*/ 885 w 121"/>
                <a:gd name="T5" fmla="*/ 509 h 123"/>
                <a:gd name="T6" fmla="*/ 1002 w 121"/>
                <a:gd name="T7" fmla="*/ 634 h 123"/>
                <a:gd name="T8" fmla="*/ 877 w 121"/>
                <a:gd name="T9" fmla="*/ 832 h 123"/>
                <a:gd name="T10" fmla="*/ 594 w 121"/>
                <a:gd name="T11" fmla="*/ 773 h 123"/>
                <a:gd name="T12" fmla="*/ 360 w 121"/>
                <a:gd name="T13" fmla="*/ 565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55" name="Freeform 74">
              <a:extLst>
                <a:ext uri="{FF2B5EF4-FFF2-40B4-BE49-F238E27FC236}">
                  <a16:creationId xmlns:a16="http://schemas.microsoft.com/office/drawing/2014/main" id="{273AC03E-0F0C-48E3-B60A-6180E6ED8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1761"/>
              <a:ext cx="45" cy="35"/>
            </a:xfrm>
            <a:custGeom>
              <a:avLst/>
              <a:gdLst>
                <a:gd name="T0" fmla="*/ 0 w 22"/>
                <a:gd name="T1" fmla="*/ 132 h 18"/>
                <a:gd name="T2" fmla="*/ 113 w 22"/>
                <a:gd name="T3" fmla="*/ 37 h 18"/>
                <a:gd name="T4" fmla="*/ 188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6" name="Freeform 75">
              <a:extLst>
                <a:ext uri="{FF2B5EF4-FFF2-40B4-BE49-F238E27FC236}">
                  <a16:creationId xmlns:a16="http://schemas.microsoft.com/office/drawing/2014/main" id="{AC59A8AF-9E1E-4187-9F34-C64F04F53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1761"/>
              <a:ext cx="45" cy="35"/>
            </a:xfrm>
            <a:custGeom>
              <a:avLst/>
              <a:gdLst>
                <a:gd name="T0" fmla="*/ 0 w 22"/>
                <a:gd name="T1" fmla="*/ 132 h 18"/>
                <a:gd name="T2" fmla="*/ 113 w 22"/>
                <a:gd name="T3" fmla="*/ 37 h 18"/>
                <a:gd name="T4" fmla="*/ 188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57" name="Freeform 76">
              <a:extLst>
                <a:ext uri="{FF2B5EF4-FFF2-40B4-BE49-F238E27FC236}">
                  <a16:creationId xmlns:a16="http://schemas.microsoft.com/office/drawing/2014/main" id="{58F386A1-89BF-4E8F-8088-7A9486546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1773"/>
              <a:ext cx="22" cy="15"/>
            </a:xfrm>
            <a:custGeom>
              <a:avLst/>
              <a:gdLst>
                <a:gd name="T0" fmla="*/ 0 w 10"/>
                <a:gd name="T1" fmla="*/ 53 h 8"/>
                <a:gd name="T2" fmla="*/ 106 w 10"/>
                <a:gd name="T3" fmla="*/ 0 h 8"/>
                <a:gd name="T4" fmla="*/ 0 60000 65536"/>
                <a:gd name="T5" fmla="*/ 0 60000 65536"/>
                <a:gd name="T6" fmla="*/ 0 w 10"/>
                <a:gd name="T7" fmla="*/ 0 h 8"/>
                <a:gd name="T8" fmla="*/ 10 w 10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8" name="Freeform 77">
              <a:extLst>
                <a:ext uri="{FF2B5EF4-FFF2-40B4-BE49-F238E27FC236}">
                  <a16:creationId xmlns:a16="http://schemas.microsoft.com/office/drawing/2014/main" id="{6E161E79-09C3-43FA-9C71-E0DD1032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1773"/>
              <a:ext cx="22" cy="15"/>
            </a:xfrm>
            <a:custGeom>
              <a:avLst/>
              <a:gdLst>
                <a:gd name="T0" fmla="*/ 0 w 10"/>
                <a:gd name="T1" fmla="*/ 53 h 8"/>
                <a:gd name="T2" fmla="*/ 106 w 10"/>
                <a:gd name="T3" fmla="*/ 0 h 8"/>
                <a:gd name="T4" fmla="*/ 0 60000 65536"/>
                <a:gd name="T5" fmla="*/ 0 60000 65536"/>
                <a:gd name="T6" fmla="*/ 0 w 10"/>
                <a:gd name="T7" fmla="*/ 0 h 8"/>
                <a:gd name="T8" fmla="*/ 10 w 10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59" name="Freeform 78">
              <a:extLst>
                <a:ext uri="{FF2B5EF4-FFF2-40B4-BE49-F238E27FC236}">
                  <a16:creationId xmlns:a16="http://schemas.microsoft.com/office/drawing/2014/main" id="{55FDAC83-CAD5-4BEB-AC56-2D20BABC8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783"/>
              <a:ext cx="35" cy="16"/>
            </a:xfrm>
            <a:custGeom>
              <a:avLst/>
              <a:gdLst>
                <a:gd name="T0" fmla="*/ 0 w 17"/>
                <a:gd name="T1" fmla="*/ 50 h 9"/>
                <a:gd name="T2" fmla="*/ 148 w 17"/>
                <a:gd name="T3" fmla="*/ 0 h 9"/>
                <a:gd name="T4" fmla="*/ 0 60000 65536"/>
                <a:gd name="T5" fmla="*/ 0 60000 65536"/>
                <a:gd name="T6" fmla="*/ 0 w 17"/>
                <a:gd name="T7" fmla="*/ 0 h 9"/>
                <a:gd name="T8" fmla="*/ 17 w 17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60" name="Freeform 79">
              <a:extLst>
                <a:ext uri="{FF2B5EF4-FFF2-40B4-BE49-F238E27FC236}">
                  <a16:creationId xmlns:a16="http://schemas.microsoft.com/office/drawing/2014/main" id="{3A0FDDDF-3360-40FA-923D-C5EE8441F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783"/>
              <a:ext cx="35" cy="16"/>
            </a:xfrm>
            <a:custGeom>
              <a:avLst/>
              <a:gdLst>
                <a:gd name="T0" fmla="*/ 0 w 17"/>
                <a:gd name="T1" fmla="*/ 50 h 9"/>
                <a:gd name="T2" fmla="*/ 148 w 17"/>
                <a:gd name="T3" fmla="*/ 0 h 9"/>
                <a:gd name="T4" fmla="*/ 0 60000 65536"/>
                <a:gd name="T5" fmla="*/ 0 60000 65536"/>
                <a:gd name="T6" fmla="*/ 0 w 17"/>
                <a:gd name="T7" fmla="*/ 0 h 9"/>
                <a:gd name="T8" fmla="*/ 17 w 17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61" name="Freeform 80">
              <a:extLst>
                <a:ext uri="{FF2B5EF4-FFF2-40B4-BE49-F238E27FC236}">
                  <a16:creationId xmlns:a16="http://schemas.microsoft.com/office/drawing/2014/main" id="{51538E79-1B1C-46A7-AE5A-6F9B4152B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1788"/>
              <a:ext cx="54" cy="25"/>
            </a:xfrm>
            <a:custGeom>
              <a:avLst/>
              <a:gdLst>
                <a:gd name="T0" fmla="*/ 0 w 45"/>
                <a:gd name="T1" fmla="*/ 32 h 22"/>
                <a:gd name="T2" fmla="*/ 29 w 45"/>
                <a:gd name="T3" fmla="*/ 25 h 22"/>
                <a:gd name="T4" fmla="*/ 78 w 45"/>
                <a:gd name="T5" fmla="*/ 0 h 22"/>
                <a:gd name="T6" fmla="*/ 0 w 45"/>
                <a:gd name="T7" fmla="*/ 32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2"/>
                <a:gd name="T14" fmla="*/ 45 w 4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62" name="Freeform 81">
              <a:extLst>
                <a:ext uri="{FF2B5EF4-FFF2-40B4-BE49-F238E27FC236}">
                  <a16:creationId xmlns:a16="http://schemas.microsoft.com/office/drawing/2014/main" id="{D44E0828-7E2D-4AB0-B6DC-1D03F19B1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1788"/>
              <a:ext cx="54" cy="25"/>
            </a:xfrm>
            <a:custGeom>
              <a:avLst/>
              <a:gdLst>
                <a:gd name="T0" fmla="*/ 0 w 45"/>
                <a:gd name="T1" fmla="*/ 32 h 22"/>
                <a:gd name="T2" fmla="*/ 29 w 45"/>
                <a:gd name="T3" fmla="*/ 25 h 22"/>
                <a:gd name="T4" fmla="*/ 78 w 45"/>
                <a:gd name="T5" fmla="*/ 0 h 22"/>
                <a:gd name="T6" fmla="*/ 0 60000 65536"/>
                <a:gd name="T7" fmla="*/ 0 60000 65536"/>
                <a:gd name="T8" fmla="*/ 0 60000 65536"/>
                <a:gd name="T9" fmla="*/ 0 w 45"/>
                <a:gd name="T10" fmla="*/ 0 h 22"/>
                <a:gd name="T11" fmla="*/ 45 w 45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63" name="Freeform 82">
              <a:extLst>
                <a:ext uri="{FF2B5EF4-FFF2-40B4-BE49-F238E27FC236}">
                  <a16:creationId xmlns:a16="http://schemas.microsoft.com/office/drawing/2014/main" id="{FDEDFCE6-1060-4265-9142-0FD63D03D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48"/>
              <a:ext cx="90" cy="48"/>
            </a:xfrm>
            <a:custGeom>
              <a:avLst/>
              <a:gdLst>
                <a:gd name="T0" fmla="*/ 360 w 43"/>
                <a:gd name="T1" fmla="*/ 29 h 25"/>
                <a:gd name="T2" fmla="*/ 285 w 43"/>
                <a:gd name="T3" fmla="*/ 84 h 25"/>
                <a:gd name="T4" fmla="*/ 193 w 43"/>
                <a:gd name="T5" fmla="*/ 132 h 25"/>
                <a:gd name="T6" fmla="*/ 75 w 43"/>
                <a:gd name="T7" fmla="*/ 132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5"/>
                <a:gd name="T17" fmla="*/ 43 w 4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64" name="Freeform 83">
              <a:extLst>
                <a:ext uri="{FF2B5EF4-FFF2-40B4-BE49-F238E27FC236}">
                  <a16:creationId xmlns:a16="http://schemas.microsoft.com/office/drawing/2014/main" id="{3CDC247D-2F07-4955-BC05-40C6CF111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48"/>
              <a:ext cx="90" cy="48"/>
            </a:xfrm>
            <a:custGeom>
              <a:avLst/>
              <a:gdLst>
                <a:gd name="T0" fmla="*/ 360 w 43"/>
                <a:gd name="T1" fmla="*/ 29 h 25"/>
                <a:gd name="T2" fmla="*/ 285 w 43"/>
                <a:gd name="T3" fmla="*/ 84 h 25"/>
                <a:gd name="T4" fmla="*/ 193 w 43"/>
                <a:gd name="T5" fmla="*/ 132 h 25"/>
                <a:gd name="T6" fmla="*/ 75 w 43"/>
                <a:gd name="T7" fmla="*/ 132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5"/>
                <a:gd name="T17" fmla="*/ 43 w 4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65" name="Freeform 84">
              <a:extLst>
                <a:ext uri="{FF2B5EF4-FFF2-40B4-BE49-F238E27FC236}">
                  <a16:creationId xmlns:a16="http://schemas.microsoft.com/office/drawing/2014/main" id="{EDE88B79-484B-454A-BCEF-11F49FB00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13"/>
              <a:ext cx="51" cy="28"/>
            </a:xfrm>
            <a:custGeom>
              <a:avLst/>
              <a:gdLst>
                <a:gd name="T0" fmla="*/ 0 w 24"/>
                <a:gd name="T1" fmla="*/ 97 h 15"/>
                <a:gd name="T2" fmla="*/ 230 w 24"/>
                <a:gd name="T3" fmla="*/ 21 h 15"/>
                <a:gd name="T4" fmla="*/ 0 60000 65536"/>
                <a:gd name="T5" fmla="*/ 0 60000 65536"/>
                <a:gd name="T6" fmla="*/ 0 w 24"/>
                <a:gd name="T7" fmla="*/ 0 h 15"/>
                <a:gd name="T8" fmla="*/ 24 w 24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66" name="Freeform 85">
              <a:extLst>
                <a:ext uri="{FF2B5EF4-FFF2-40B4-BE49-F238E27FC236}">
                  <a16:creationId xmlns:a16="http://schemas.microsoft.com/office/drawing/2014/main" id="{107B3326-4DAB-4144-B93B-77F2F986D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13"/>
              <a:ext cx="51" cy="28"/>
            </a:xfrm>
            <a:custGeom>
              <a:avLst/>
              <a:gdLst>
                <a:gd name="T0" fmla="*/ 0 w 24"/>
                <a:gd name="T1" fmla="*/ 97 h 15"/>
                <a:gd name="T2" fmla="*/ 230 w 24"/>
                <a:gd name="T3" fmla="*/ 21 h 15"/>
                <a:gd name="T4" fmla="*/ 0 60000 65536"/>
                <a:gd name="T5" fmla="*/ 0 60000 65536"/>
                <a:gd name="T6" fmla="*/ 0 w 24"/>
                <a:gd name="T7" fmla="*/ 0 h 15"/>
                <a:gd name="T8" fmla="*/ 24 w 24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447" name="Line 253">
            <a:extLst>
              <a:ext uri="{FF2B5EF4-FFF2-40B4-BE49-F238E27FC236}">
                <a16:creationId xmlns:a16="http://schemas.microsoft.com/office/drawing/2014/main" id="{E5980782-EE71-4AC5-9503-D13FEAC29B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9816" y="1676400"/>
            <a:ext cx="2799184" cy="7270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6926" name="Line 254">
            <a:extLst>
              <a:ext uri="{FF2B5EF4-FFF2-40B4-BE49-F238E27FC236}">
                <a16:creationId xmlns:a16="http://schemas.microsoft.com/office/drawing/2014/main" id="{A11D0370-2F9A-4B16-8CA4-D5F32AD7E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234" y="2824162"/>
            <a:ext cx="2687566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6927" name="Line 255">
            <a:extLst>
              <a:ext uri="{FF2B5EF4-FFF2-40B4-BE49-F238E27FC236}">
                <a16:creationId xmlns:a16="http://schemas.microsoft.com/office/drawing/2014/main" id="{4EE04BEA-6B4D-4912-883F-2097075BA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072" y="3468688"/>
            <a:ext cx="2436128" cy="117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6928" name="Text Box 256">
            <a:extLst>
              <a:ext uri="{FF2B5EF4-FFF2-40B4-BE49-F238E27FC236}">
                <a16:creationId xmlns:a16="http://schemas.microsoft.com/office/drawing/2014/main" id="{D9D60D98-75E6-49D8-B735-75CD0F8A6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124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6929" name="Text Box 257">
            <a:extLst>
              <a:ext uri="{FF2B5EF4-FFF2-40B4-BE49-F238E27FC236}">
                <a16:creationId xmlns:a16="http://schemas.microsoft.com/office/drawing/2014/main" id="{2D1F9D25-5F02-4942-A1B1-DD34C5C3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24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6930" name="Text Box 258">
            <a:extLst>
              <a:ext uri="{FF2B5EF4-FFF2-40B4-BE49-F238E27FC236}">
                <a16:creationId xmlns:a16="http://schemas.microsoft.com/office/drawing/2014/main" id="{66E4D2A1-61F9-470B-BFEB-C075BB7F2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724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4B40A38-0C66-4177-B2DE-709BCE55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Armazenando 1 bit - </a:t>
            </a:r>
            <a:r>
              <a:rPr lang="pt-BR" dirty="0" err="1"/>
              <a:t>Flip-Flops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6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500" fill="hold"/>
                                        <p:tgtEl>
                                          <p:spTgt spid="1569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6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12" grpId="0"/>
      <p:bldP spid="156928" grpId="0"/>
      <p:bldP spid="156929" grpId="0"/>
      <p:bldP spid="1569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Flip-Flop D mestre-escravo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8"/>
            <a:endParaRPr lang="pt-BR" dirty="0"/>
          </a:p>
          <a:p>
            <a:r>
              <a:rPr lang="pt-BR" dirty="0" err="1"/>
              <a:t>t</a:t>
            </a:r>
            <a:r>
              <a:rPr lang="pt-BR" baseline="-25000" dirty="0" err="1"/>
              <a:t>dM</a:t>
            </a:r>
            <a:r>
              <a:rPr lang="pt-BR" dirty="0"/>
              <a:t> = Atraso do </a:t>
            </a:r>
            <a:r>
              <a:rPr lang="pt-BR" dirty="0" err="1"/>
              <a:t>latch</a:t>
            </a:r>
            <a:r>
              <a:rPr lang="pt-BR" dirty="0"/>
              <a:t> mestre</a:t>
            </a:r>
          </a:p>
          <a:p>
            <a:r>
              <a:rPr lang="pt-BR" dirty="0" err="1"/>
              <a:t>t</a:t>
            </a:r>
            <a:r>
              <a:rPr lang="pt-BR" baseline="-25000" dirty="0" err="1"/>
              <a:t>dE</a:t>
            </a:r>
            <a:r>
              <a:rPr lang="pt-BR" baseline="-25000" dirty="0"/>
              <a:t> </a:t>
            </a:r>
            <a:r>
              <a:rPr lang="pt-BR" dirty="0"/>
              <a:t>= Atraso do </a:t>
            </a:r>
            <a:r>
              <a:rPr lang="pt-BR" dirty="0" err="1"/>
              <a:t>latch</a:t>
            </a:r>
            <a:r>
              <a:rPr lang="pt-BR" dirty="0"/>
              <a:t> escravo</a:t>
            </a:r>
          </a:p>
          <a:p>
            <a:pPr lvl="8"/>
            <a:endParaRPr lang="pt-BR" dirty="0"/>
          </a:p>
          <a:p>
            <a:r>
              <a:rPr lang="pt-BR" dirty="0"/>
              <a:t>O último valor de D amostrado pelo </a:t>
            </a:r>
            <a:r>
              <a:rPr lang="pt-BR" i="1" dirty="0" err="1"/>
              <a:t>latch</a:t>
            </a:r>
            <a:r>
              <a:rPr lang="pt-BR" dirty="0"/>
              <a:t> mestre antes da </a:t>
            </a:r>
            <a:r>
              <a:rPr lang="pt-BR" i="1" dirty="0"/>
              <a:t>borda descendente </a:t>
            </a:r>
            <a:r>
              <a:rPr lang="pt-BR" dirty="0"/>
              <a:t>fica armazenado</a:t>
            </a:r>
          </a:p>
          <a:p>
            <a:pPr lvl="1"/>
            <a:r>
              <a:rPr lang="pt-BR" dirty="0"/>
              <a:t>Aparecendo na saída Q do </a:t>
            </a:r>
            <a:r>
              <a:rPr lang="pt-BR" i="1" dirty="0" err="1"/>
              <a:t>latch</a:t>
            </a:r>
            <a:r>
              <a:rPr lang="pt-BR" dirty="0"/>
              <a:t> escravo após a </a:t>
            </a:r>
            <a:r>
              <a:rPr lang="pt-BR" i="1" dirty="0"/>
              <a:t>borda descendente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196754"/>
            <a:ext cx="5259806" cy="28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90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Traçar as formas de onda para as saídas de cada um dos </a:t>
            </a:r>
            <a:r>
              <a:rPr lang="pt-BR" i="1" dirty="0" err="1"/>
              <a:t>latches</a:t>
            </a:r>
            <a:r>
              <a:rPr lang="pt-BR" dirty="0"/>
              <a:t> do circuito que segue, a partir das formas de onda fornecidas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79" y="2492896"/>
            <a:ext cx="7948042" cy="14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3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535" y="2276872"/>
            <a:ext cx="6366525" cy="3985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196753"/>
            <a:ext cx="6147842" cy="11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83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Flip-flop D sensível a borda </a:t>
            </a:r>
            <a:r>
              <a:rPr lang="pt-BR" i="1" dirty="0"/>
              <a:t>ascendente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12224" y="4797152"/>
            <a:ext cx="2443046" cy="1532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1" y="1412776"/>
            <a:ext cx="5309553" cy="3949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7680176" y="1412776"/>
              <a:ext cx="2521586" cy="14833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972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03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Q</a:t>
                          </a:r>
                          <a:r>
                            <a:rPr lang="pt-BR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≠↑</m:t>
                                </m:r>
                              </m:oMath>
                            </m:oMathPara>
                          </a14:m>
                          <a:endParaRPr lang="pt-B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Q</a:t>
                          </a:r>
                          <a:r>
                            <a:rPr lang="pt-BR" baseline="-25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</a:t>
                          </a:r>
                          <a:endParaRPr lang="pt-BR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pt-B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baseline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pt-BR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pt-B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80176" y="1412776"/>
              <a:ext cx="2521586" cy="14833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972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03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Q</a:t>
                          </a:r>
                          <a:r>
                            <a:rPr lang="pt-BR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t="-106452" r="-32449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Q</a:t>
                          </a:r>
                          <a:r>
                            <a:rPr lang="pt-BR" baseline="-25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</a:t>
                          </a:r>
                          <a:endParaRPr lang="pt-BR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t="-209836" r="-32449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baseline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pt-BR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t="-309836" r="-32449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4891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traçar as formas de onda para as saídas do flip-flop D, a partir das formas de onda fornecidas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348880"/>
            <a:ext cx="83809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42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Flip-Flop JK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/>
                  <a:t>Construído a partir de </a:t>
                </a:r>
                <a:r>
                  <a:rPr lang="pt-BR" i="1" dirty="0" err="1"/>
                  <a:t>latchs</a:t>
                </a:r>
                <a:r>
                  <a:rPr lang="pt-BR" i="1" dirty="0"/>
                  <a:t> RS controlados</a:t>
                </a:r>
              </a:p>
              <a:p>
                <a:pPr lvl="1"/>
                <a:r>
                  <a:rPr lang="pt-BR" dirty="0"/>
                  <a:t>Exceto que a combinação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não leva a um estado proibido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 i="1" baseline="-2500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ba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4871865" y="3933056"/>
              <a:ext cx="5357813" cy="232848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972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5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59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7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610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Q</a:t>
                          </a:r>
                          <a:r>
                            <a:rPr lang="pt-BR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≠↑</m:t>
                                </m:r>
                              </m:oMath>
                            </m:oMathPara>
                          </a14:m>
                          <a:endParaRPr lang="pt-B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Q</a:t>
                          </a:r>
                          <a:r>
                            <a:rPr lang="pt-BR" baseline="-25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</a:t>
                          </a:r>
                          <a:endParaRPr lang="pt-BR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aseline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Mantém estado anterior</a:t>
                          </a:r>
                          <a:endParaRPr lang="pt-BR" sz="1400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pt-B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Q</a:t>
                          </a:r>
                          <a:r>
                            <a:rPr lang="pt-BR" baseline="-25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</a:t>
                          </a:r>
                          <a:endParaRPr lang="pt-BR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aseline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Mantém estado anterior</a:t>
                          </a:r>
                          <a:endParaRPr lang="pt-BR" sz="1400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pt-BR" sz="1400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pt-B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Estado reset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pt-B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Estado set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pt-B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𝑄</m:t>
                                    </m:r>
                                    <m:r>
                                      <a:rPr lang="pt-BR" b="0" i="1" baseline="-25000" dirty="0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𝑡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pt-B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Complementa estado anterior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71865" y="3933056"/>
              <a:ext cx="5357813" cy="232848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972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59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59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7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610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Q</a:t>
                          </a:r>
                          <a:r>
                            <a:rPr lang="pt-BR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t="-108197" r="-798980" b="-4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Q</a:t>
                          </a:r>
                          <a:r>
                            <a:rPr lang="pt-BR" baseline="-25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</a:t>
                          </a:r>
                          <a:endParaRPr lang="pt-BR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baseline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Mantém estado anterior</a:t>
                          </a:r>
                          <a:endParaRPr lang="pt-BR" sz="1400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70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t="-171622" r="-798980" b="-26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Q</a:t>
                          </a:r>
                          <a:r>
                            <a:rPr lang="pt-BR" baseline="-25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</a:t>
                          </a:r>
                          <a:endParaRPr lang="pt-BR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aseline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Mantém estado anterior</a:t>
                          </a:r>
                          <a:endParaRPr lang="pt-BR" sz="1400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pt-BR" sz="1400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t="-329508" r="-79898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Estado reset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t="-429508" r="-79898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Estado set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t="-496923" r="-798980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19469" t="-496923" r="-46017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Complementa estado anterior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4509120"/>
            <a:ext cx="2443046" cy="14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18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flip-flop JK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Visão simplificada do </a:t>
            </a:r>
            <a:r>
              <a:rPr lang="pt-BR" i="1" dirty="0"/>
              <a:t>flip-flop JK </a:t>
            </a:r>
            <a:r>
              <a:rPr lang="pt-BR" dirty="0"/>
              <a:t>a partir de </a:t>
            </a:r>
            <a:r>
              <a:rPr lang="pt-BR" dirty="0" err="1"/>
              <a:t>latchs</a:t>
            </a:r>
            <a:r>
              <a:rPr lang="pt-BR" dirty="0"/>
              <a:t> RS controlados</a:t>
            </a:r>
          </a:p>
          <a:p>
            <a:pPr lvl="2"/>
            <a:r>
              <a:rPr lang="pt-BR" dirty="0"/>
              <a:t>Eletrônica: eletrônica digital. São Paulo: Fundação Padre Anchieta, 2011. (Coleção Técnica Interativa. Série Eletrônica, v. 4)</a:t>
            </a:r>
          </a:p>
          <a:p>
            <a:pPr lvl="3"/>
            <a:r>
              <a:rPr lang="pt-BR" dirty="0"/>
              <a:t>Fornecida pelo acadêmico Leandro</a:t>
            </a:r>
          </a:p>
          <a:p>
            <a:pPr lvl="3"/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068960"/>
            <a:ext cx="737571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6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Flip-flop D a partir do JK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Conforme mostra a figura da literatura da disciplina, o flip-flop D pode ser construído a partir de um flip-flop JK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2852937"/>
            <a:ext cx="8244115" cy="26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16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ergunta">
            <a:extLst>
              <a:ext uri="{FF2B5EF4-FFF2-40B4-BE49-F238E27FC236}">
                <a16:creationId xmlns:a16="http://schemas.microsoft.com/office/drawing/2014/main" id="{CC482939-4CA7-4B5C-942A-B022C66D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400256" cy="478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016E07-6676-4D9F-84C3-0DA255F2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 pela 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D0E9C-AD7C-455C-88CE-D6B4B15F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14300" indent="0" algn="r">
              <a:buNone/>
            </a:pPr>
            <a:r>
              <a:rPr lang="pt-BR" sz="3200" u="sng" dirty="0"/>
              <a:t>contato</a:t>
            </a:r>
            <a:r>
              <a:rPr lang="pt-BR" sz="3200" dirty="0"/>
              <a:t>: felski@univali.br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8B2A4FE-BFE0-43A2-B9A0-FE8B00AA12AD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5C6C26-6F80-468D-9566-90F3CCA6C4FC}" type="slidenum">
              <a:rPr lang="pt-BR" smtClean="0"/>
              <a:pPr/>
              <a:t>38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B2A9CC4-0B0B-40CC-9BEF-81CA62C3889B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>
            <a:extLst>
              <a:ext uri="{FF2B5EF4-FFF2-40B4-BE49-F238E27FC236}">
                <a16:creationId xmlns:a16="http://schemas.microsoft.com/office/drawing/2014/main" id="{58CCF0AB-B6EB-421D-99C7-C7DE20484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0770D5C-7681-401A-A71D-B1FEA15362DA}" type="slidenum">
              <a:rPr lang="en-US" altLang="pt-BR" sz="1400"/>
              <a:pPr eaLnBrk="1" hangingPunct="1"/>
              <a:t>4</a:t>
            </a:fld>
            <a:endParaRPr lang="en-US" altLang="pt-BR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330743D-8697-4E94-8876-4F5C88B88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439864"/>
            <a:ext cx="6099175" cy="1970087"/>
          </a:xfrm>
        </p:spPr>
        <p:txBody>
          <a:bodyPr/>
          <a:lstStyle/>
          <a:p>
            <a:pPr eaLnBrk="1" hangingPunct="1"/>
            <a:r>
              <a:rPr lang="en-US" altLang="pt-BR" dirty="0" err="1"/>
              <a:t>Necessidade</a:t>
            </a:r>
            <a:r>
              <a:rPr lang="en-US" altLang="pt-BR" dirty="0"/>
              <a:t> de </a:t>
            </a:r>
            <a:r>
              <a:rPr lang="en-US" altLang="pt-BR" dirty="0" err="1"/>
              <a:t>armazenamento</a:t>
            </a:r>
            <a:endParaRPr lang="en-US" altLang="pt-BR" dirty="0"/>
          </a:p>
          <a:p>
            <a:pPr lvl="1" eaLnBrk="1" hangingPunct="1"/>
            <a:r>
              <a:rPr lang="en-US" altLang="pt-BR" dirty="0"/>
              <a:t>O </a:t>
            </a:r>
            <a:r>
              <a:rPr lang="en-US" altLang="pt-BR" dirty="0" err="1"/>
              <a:t>circuito</a:t>
            </a:r>
            <a:r>
              <a:rPr lang="en-US" altLang="pt-BR" dirty="0"/>
              <a:t> da </a:t>
            </a:r>
            <a:r>
              <a:rPr lang="en-US" altLang="pt-BR" dirty="0" err="1"/>
              <a:t>direita</a:t>
            </a:r>
            <a:r>
              <a:rPr lang="en-US" altLang="pt-BR" dirty="0"/>
              <a:t> </a:t>
            </a:r>
            <a:r>
              <a:rPr lang="en-US" altLang="pt-BR" dirty="0" err="1"/>
              <a:t>faz</a:t>
            </a:r>
            <a:r>
              <a:rPr lang="en-US" altLang="pt-BR" dirty="0"/>
              <a:t> o que </a:t>
            </a:r>
            <a:r>
              <a:rPr lang="en-US" altLang="pt-BR" dirty="0" err="1"/>
              <a:t>precisamos</a:t>
            </a:r>
            <a:r>
              <a:rPr lang="en-US" altLang="pt-BR" dirty="0"/>
              <a:t>?</a:t>
            </a:r>
          </a:p>
          <a:p>
            <a:pPr lvl="2" eaLnBrk="1" hangingPunct="1"/>
            <a:r>
              <a:rPr lang="en-US" altLang="pt-BR" dirty="0" err="1"/>
              <a:t>Não</a:t>
            </a:r>
            <a:r>
              <a:rPr lang="en-US" altLang="pt-BR" dirty="0"/>
              <a:t>: </a:t>
            </a:r>
            <a:r>
              <a:rPr lang="en-US" altLang="pt-BR" dirty="0" err="1"/>
              <a:t>Assim</a:t>
            </a:r>
            <a:r>
              <a:rPr lang="en-US" altLang="pt-BR" dirty="0"/>
              <a:t> que Q </a:t>
            </a:r>
            <a:r>
              <a:rPr lang="en-US" altLang="pt-BR" dirty="0" err="1"/>
              <a:t>torna</a:t>
            </a:r>
            <a:r>
              <a:rPr lang="en-US" altLang="pt-BR" dirty="0"/>
              <a:t>-se 1 (</a:t>
            </a:r>
            <a:r>
              <a:rPr lang="en-US" altLang="pt-BR" dirty="0" err="1"/>
              <a:t>quando</a:t>
            </a:r>
            <a:r>
              <a:rPr lang="en-US" altLang="pt-BR" dirty="0"/>
              <a:t> S=1), Q </a:t>
            </a:r>
            <a:r>
              <a:rPr lang="en-US" altLang="pt-BR" dirty="0" err="1"/>
              <a:t>fica</a:t>
            </a:r>
            <a:r>
              <a:rPr lang="en-US" altLang="pt-BR" dirty="0"/>
              <a:t> 1 para </a:t>
            </a:r>
            <a:r>
              <a:rPr lang="en-US" altLang="pt-BR" dirty="0" err="1"/>
              <a:t>sempre</a:t>
            </a:r>
            <a:r>
              <a:rPr lang="en-US" altLang="pt-BR" dirty="0"/>
              <a:t> – </a:t>
            </a:r>
            <a:r>
              <a:rPr lang="en-US" altLang="pt-BR" dirty="0" err="1"/>
              <a:t>nenhum</a:t>
            </a:r>
            <a:r>
              <a:rPr lang="en-US" altLang="pt-BR" dirty="0"/>
              <a:t> valor de S </a:t>
            </a: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mudar</a:t>
            </a:r>
            <a:r>
              <a:rPr lang="en-US" altLang="pt-BR" dirty="0"/>
              <a:t> Q </a:t>
            </a:r>
            <a:r>
              <a:rPr lang="en-US" altLang="pt-BR" dirty="0" err="1"/>
              <a:t>novamente</a:t>
            </a:r>
            <a:r>
              <a:rPr lang="en-US" altLang="pt-BR" dirty="0"/>
              <a:t> para 0</a:t>
            </a:r>
          </a:p>
        </p:txBody>
      </p:sp>
      <p:sp>
        <p:nvSpPr>
          <p:cNvPr id="20484" name="AutoShape 223">
            <a:extLst>
              <a:ext uri="{FF2B5EF4-FFF2-40B4-BE49-F238E27FC236}">
                <a16:creationId xmlns:a16="http://schemas.microsoft.com/office/drawing/2014/main" id="{DDDCD02A-7DB6-4F7C-B4AC-39F5644087B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16875" y="1547813"/>
            <a:ext cx="1836738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5" name="Line 225">
            <a:extLst>
              <a:ext uri="{FF2B5EF4-FFF2-40B4-BE49-F238E27FC236}">
                <a16:creationId xmlns:a16="http://schemas.microsoft.com/office/drawing/2014/main" id="{47EAEF71-CCC5-4E8A-9FFB-48082BC67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9" y="1717675"/>
            <a:ext cx="57467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6" name="Freeform 226">
            <a:extLst>
              <a:ext uri="{FF2B5EF4-FFF2-40B4-BE49-F238E27FC236}">
                <a16:creationId xmlns:a16="http://schemas.microsoft.com/office/drawing/2014/main" id="{63A69FBC-CCD0-406F-8F74-9E03ED52C8E0}"/>
              </a:ext>
            </a:extLst>
          </p:cNvPr>
          <p:cNvSpPr>
            <a:spLocks/>
          </p:cNvSpPr>
          <p:nvPr/>
        </p:nvSpPr>
        <p:spPr bwMode="auto">
          <a:xfrm>
            <a:off x="8515350" y="1889125"/>
            <a:ext cx="1098550" cy="611188"/>
          </a:xfrm>
          <a:custGeom>
            <a:avLst/>
            <a:gdLst>
              <a:gd name="T0" fmla="*/ 2147483647 w 692"/>
              <a:gd name="T1" fmla="*/ 2147483647 h 385"/>
              <a:gd name="T2" fmla="*/ 0 w 692"/>
              <a:gd name="T3" fmla="*/ 2147483647 h 385"/>
              <a:gd name="T4" fmla="*/ 0 w 692"/>
              <a:gd name="T5" fmla="*/ 2147483647 h 385"/>
              <a:gd name="T6" fmla="*/ 2147483647 w 692"/>
              <a:gd name="T7" fmla="*/ 2147483647 h 385"/>
              <a:gd name="T8" fmla="*/ 2147483647 w 692"/>
              <a:gd name="T9" fmla="*/ 0 h 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385"/>
              <a:gd name="T17" fmla="*/ 692 w 692"/>
              <a:gd name="T18" fmla="*/ 385 h 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385">
                <a:moveTo>
                  <a:pt x="155" y="107"/>
                </a:moveTo>
                <a:lnTo>
                  <a:pt x="0" y="107"/>
                </a:lnTo>
                <a:lnTo>
                  <a:pt x="0" y="385"/>
                </a:lnTo>
                <a:lnTo>
                  <a:pt x="692" y="385"/>
                </a:lnTo>
                <a:lnTo>
                  <a:pt x="692" y="0"/>
                </a:ln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7" name="Line 227">
            <a:extLst>
              <a:ext uri="{FF2B5EF4-FFF2-40B4-BE49-F238E27FC236}">
                <a16:creationId xmlns:a16="http://schemas.microsoft.com/office/drawing/2014/main" id="{0F26967E-1C4A-44C6-A185-EB8DCEBD3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139" y="1889125"/>
            <a:ext cx="49212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8" name="Oval 228">
            <a:extLst>
              <a:ext uri="{FF2B5EF4-FFF2-40B4-BE49-F238E27FC236}">
                <a16:creationId xmlns:a16="http://schemas.microsoft.com/office/drawing/2014/main" id="{44606168-7162-449A-8401-E1166174E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100" y="1844676"/>
            <a:ext cx="95250" cy="936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9" name="Freeform 229">
            <a:extLst>
              <a:ext uri="{FF2B5EF4-FFF2-40B4-BE49-F238E27FC236}">
                <a16:creationId xmlns:a16="http://schemas.microsoft.com/office/drawing/2014/main" id="{52AC9F18-5FDD-45E9-B533-003AD9E3B4DD}"/>
              </a:ext>
            </a:extLst>
          </p:cNvPr>
          <p:cNvSpPr>
            <a:spLocks/>
          </p:cNvSpPr>
          <p:nvPr/>
        </p:nvSpPr>
        <p:spPr bwMode="auto">
          <a:xfrm>
            <a:off x="8672514" y="1554164"/>
            <a:ext cx="682625" cy="674687"/>
          </a:xfrm>
          <a:custGeom>
            <a:avLst/>
            <a:gdLst>
              <a:gd name="T0" fmla="*/ 2147483647 w 108"/>
              <a:gd name="T1" fmla="*/ 2147483647 h 107"/>
              <a:gd name="T2" fmla="*/ 0 w 108"/>
              <a:gd name="T3" fmla="*/ 2147483647 h 107"/>
              <a:gd name="T4" fmla="*/ 2147483647 w 108"/>
              <a:gd name="T5" fmla="*/ 2147483647 h 107"/>
              <a:gd name="T6" fmla="*/ 2147483647 w 108"/>
              <a:gd name="T7" fmla="*/ 2147483647 h 107"/>
              <a:gd name="T8" fmla="*/ 0 w 108"/>
              <a:gd name="T9" fmla="*/ 0 h 107"/>
              <a:gd name="T10" fmla="*/ 2147483647 w 108"/>
              <a:gd name="T11" fmla="*/ 2147483647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3"/>
                </a:moveTo>
                <a:cubicBezTo>
                  <a:pt x="108" y="53"/>
                  <a:pt x="83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3" y="0"/>
                  <a:pt x="108" y="53"/>
                  <a:pt x="108" y="53"/>
                </a:cubicBezTo>
                <a:close/>
              </a:path>
            </a:pathLst>
          </a:custGeom>
          <a:noFill/>
          <a:ln w="1905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90" name="Rectangle 230">
            <a:extLst>
              <a:ext uri="{FF2B5EF4-FFF2-40B4-BE49-F238E27FC236}">
                <a16:creationId xmlns:a16="http://schemas.microsoft.com/office/drawing/2014/main" id="{D873D864-CD6E-4A53-B915-C51F745F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2463" y="1604964"/>
            <a:ext cx="1378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altLang="pt-BR"/>
          </a:p>
        </p:txBody>
      </p:sp>
      <p:sp>
        <p:nvSpPr>
          <p:cNvPr id="20491" name="Rectangle 231">
            <a:extLst>
              <a:ext uri="{FF2B5EF4-FFF2-40B4-BE49-F238E27FC236}">
                <a16:creationId xmlns:a16="http://schemas.microsoft.com/office/drawing/2014/main" id="{A92171D8-49D3-4343-93D1-028C00D5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338" y="1617664"/>
            <a:ext cx="945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altLang="pt-BR"/>
          </a:p>
        </p:txBody>
      </p:sp>
      <p:sp>
        <p:nvSpPr>
          <p:cNvPr id="20492" name="Rectangle 232">
            <a:extLst>
              <a:ext uri="{FF2B5EF4-FFF2-40B4-BE49-F238E27FC236}">
                <a16:creationId xmlns:a16="http://schemas.microsoft.com/office/drawing/2014/main" id="{AA909B4C-DE12-4F25-9161-307EC9963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13" y="2012951"/>
            <a:ext cx="689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altLang="pt-BR"/>
          </a:p>
        </p:txBody>
      </p:sp>
      <p:pic>
        <p:nvPicPr>
          <p:cNvPr id="159107" name="Picture 387">
            <a:extLst>
              <a:ext uri="{FF2B5EF4-FFF2-40B4-BE49-F238E27FC236}">
                <a16:creationId xmlns:a16="http://schemas.microsoft.com/office/drawing/2014/main" id="{23FDE40B-D76E-44CC-954D-3999E83B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3046414"/>
            <a:ext cx="13303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94">
            <a:extLst>
              <a:ext uri="{FF2B5EF4-FFF2-40B4-BE49-F238E27FC236}">
                <a16:creationId xmlns:a16="http://schemas.microsoft.com/office/drawing/2014/main" id="{60780F48-3E27-4FD2-BECD-F1D42A586F3D}"/>
              </a:ext>
            </a:extLst>
          </p:cNvPr>
          <p:cNvGrpSpPr>
            <a:grpSpLocks/>
          </p:cNvGrpSpPr>
          <p:nvPr/>
        </p:nvGrpSpPr>
        <p:grpSpPr bwMode="auto">
          <a:xfrm>
            <a:off x="2390775" y="4197351"/>
            <a:ext cx="300038" cy="1712913"/>
            <a:chOff x="546" y="2644"/>
            <a:chExt cx="189" cy="1079"/>
          </a:xfrm>
        </p:grpSpPr>
        <p:sp>
          <p:nvSpPr>
            <p:cNvPr id="20591" name="Rectangle 397">
              <a:extLst>
                <a:ext uri="{FF2B5EF4-FFF2-40B4-BE49-F238E27FC236}">
                  <a16:creationId xmlns:a16="http://schemas.microsoft.com/office/drawing/2014/main" id="{186521BC-0182-4F2D-8CF1-8EC205A45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264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20592" name="Rectangle 398">
              <a:extLst>
                <a:ext uri="{FF2B5EF4-FFF2-40B4-BE49-F238E27FC236}">
                  <a16:creationId xmlns:a16="http://schemas.microsoft.com/office/drawing/2014/main" id="{434CC795-C48E-4F0B-BCBC-5859BB43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280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20593" name="Rectangle 399">
              <a:extLst>
                <a:ext uri="{FF2B5EF4-FFF2-40B4-BE49-F238E27FC236}">
                  <a16:creationId xmlns:a16="http://schemas.microsoft.com/office/drawing/2014/main" id="{B9471AE0-FEED-448D-A0F8-AAE156B09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302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20594" name="Rectangle 400">
              <a:extLst>
                <a:ext uri="{FF2B5EF4-FFF2-40B4-BE49-F238E27FC236}">
                  <a16:creationId xmlns:a16="http://schemas.microsoft.com/office/drawing/2014/main" id="{6833C82F-C4AC-41CD-8229-6F106AC05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319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20595" name="Rectangle 401">
              <a:extLst>
                <a:ext uri="{FF2B5EF4-FFF2-40B4-BE49-F238E27FC236}">
                  <a16:creationId xmlns:a16="http://schemas.microsoft.com/office/drawing/2014/main" id="{5009A452-8A02-4D1A-A934-A8C83C5EE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340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20596" name="Rectangle 402">
              <a:extLst>
                <a:ext uri="{FF2B5EF4-FFF2-40B4-BE49-F238E27FC236}">
                  <a16:creationId xmlns:a16="http://schemas.microsoft.com/office/drawing/2014/main" id="{9D59E5EC-35C7-4AD7-828C-DCA727C8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356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20597" name="Rectangle 403">
              <a:extLst>
                <a:ext uri="{FF2B5EF4-FFF2-40B4-BE49-F238E27FC236}">
                  <a16:creationId xmlns:a16="http://schemas.microsoft.com/office/drawing/2014/main" id="{33FD5689-88F1-4920-9532-70F1C7A12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489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endParaRPr lang="en-US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20598" name="Rectangle 404">
              <a:extLst>
                <a:ext uri="{FF2B5EF4-FFF2-40B4-BE49-F238E27FC236}">
                  <a16:creationId xmlns:a16="http://schemas.microsoft.com/office/drawing/2014/main" id="{5C74ECD7-8E8F-45C2-A83D-E16241FE3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9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endParaRPr lang="en-US" altLang="pt-BR" sz="1600">
                <a:latin typeface="Arial" panose="020B0604020202020204" pitchFamily="34" charset="0"/>
              </a:endParaRPr>
            </a:p>
          </p:txBody>
        </p:sp>
        <p:sp>
          <p:nvSpPr>
            <p:cNvPr id="20599" name="Rectangle 405">
              <a:extLst>
                <a:ext uri="{FF2B5EF4-FFF2-40B4-BE49-F238E27FC236}">
                  <a16:creationId xmlns:a16="http://schemas.microsoft.com/office/drawing/2014/main" id="{4210280C-AD29-4FE5-9C59-CE09920B7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" y="272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endParaRPr lang="en-US" altLang="pt-BR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422">
            <a:extLst>
              <a:ext uri="{FF2B5EF4-FFF2-40B4-BE49-F238E27FC236}">
                <a16:creationId xmlns:a16="http://schemas.microsoft.com/office/drawing/2014/main" id="{D4132CB0-101E-4363-A30D-818654763B2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572000"/>
            <a:ext cx="1447800" cy="1219200"/>
            <a:chOff x="768" y="2880"/>
            <a:chExt cx="912" cy="768"/>
          </a:xfrm>
        </p:grpSpPr>
        <p:sp>
          <p:nvSpPr>
            <p:cNvPr id="20588" name="Line 410">
              <a:extLst>
                <a:ext uri="{FF2B5EF4-FFF2-40B4-BE49-F238E27FC236}">
                  <a16:creationId xmlns:a16="http://schemas.microsoft.com/office/drawing/2014/main" id="{D75A8CD3-398C-4823-833F-114E62F9E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912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89" name="Line 411">
              <a:extLst>
                <a:ext uri="{FF2B5EF4-FFF2-40B4-BE49-F238E27FC236}">
                  <a16:creationId xmlns:a16="http://schemas.microsoft.com/office/drawing/2014/main" id="{3DDFFA06-E607-4324-897A-E4E5AB94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264"/>
              <a:ext cx="912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90" name="Line 412">
              <a:extLst>
                <a:ext uri="{FF2B5EF4-FFF2-40B4-BE49-F238E27FC236}">
                  <a16:creationId xmlns:a16="http://schemas.microsoft.com/office/drawing/2014/main" id="{14F12672-82A5-4A4B-AD21-AD152EC4D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648"/>
              <a:ext cx="912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9133" name="Line 413">
            <a:extLst>
              <a:ext uri="{FF2B5EF4-FFF2-40B4-BE49-F238E27FC236}">
                <a16:creationId xmlns:a16="http://schemas.microsoft.com/office/drawing/2014/main" id="{47DBD287-BCC6-485C-B7FE-E468A56FA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789" y="3902075"/>
            <a:ext cx="180975" cy="184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4" name="Group 420">
            <a:extLst>
              <a:ext uri="{FF2B5EF4-FFF2-40B4-BE49-F238E27FC236}">
                <a16:creationId xmlns:a16="http://schemas.microsoft.com/office/drawing/2014/main" id="{BACD2065-54B1-464D-A3DD-9CB86A6B455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343400"/>
            <a:ext cx="304800" cy="1447800"/>
            <a:chOff x="1680" y="2736"/>
            <a:chExt cx="144" cy="912"/>
          </a:xfrm>
        </p:grpSpPr>
        <p:sp>
          <p:nvSpPr>
            <p:cNvPr id="20584" name="Line 415">
              <a:extLst>
                <a:ext uri="{FF2B5EF4-FFF2-40B4-BE49-F238E27FC236}">
                  <a16:creationId xmlns:a16="http://schemas.microsoft.com/office/drawing/2014/main" id="{2F822E03-5D17-4596-AD2D-BCABA6017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736"/>
              <a:ext cx="0" cy="144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85" name="Line 416">
              <a:extLst>
                <a:ext uri="{FF2B5EF4-FFF2-40B4-BE49-F238E27FC236}">
                  <a16:creationId xmlns:a16="http://schemas.microsoft.com/office/drawing/2014/main" id="{4F2B109F-9F1C-4744-9885-C106998CD3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2736"/>
              <a:ext cx="14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86" name="Line 417">
              <a:extLst>
                <a:ext uri="{FF2B5EF4-FFF2-40B4-BE49-F238E27FC236}">
                  <a16:creationId xmlns:a16="http://schemas.microsoft.com/office/drawing/2014/main" id="{13D1FB1D-2A85-4E98-9C5E-7FC8BD289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264"/>
              <a:ext cx="14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87" name="Line 418">
              <a:extLst>
                <a:ext uri="{FF2B5EF4-FFF2-40B4-BE49-F238E27FC236}">
                  <a16:creationId xmlns:a16="http://schemas.microsoft.com/office/drawing/2014/main" id="{401CD574-076F-4323-A1C0-DAA75FD27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648"/>
              <a:ext cx="14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447">
            <a:extLst>
              <a:ext uri="{FF2B5EF4-FFF2-40B4-BE49-F238E27FC236}">
                <a16:creationId xmlns:a16="http://schemas.microsoft.com/office/drawing/2014/main" id="{AD98831C-94C2-443B-AC2E-9E8442077E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6701" y="3048000"/>
            <a:ext cx="1204913" cy="839788"/>
            <a:chOff x="1608" y="1920"/>
            <a:chExt cx="759" cy="529"/>
          </a:xfrm>
        </p:grpSpPr>
        <p:sp>
          <p:nvSpPr>
            <p:cNvPr id="20570" name="AutoShape 446">
              <a:extLst>
                <a:ext uri="{FF2B5EF4-FFF2-40B4-BE49-F238E27FC236}">
                  <a16:creationId xmlns:a16="http://schemas.microsoft.com/office/drawing/2014/main" id="{301882B5-6A32-4F16-80DB-D96AED6A5D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08" y="1920"/>
              <a:ext cx="759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71" name="Line 448">
              <a:extLst>
                <a:ext uri="{FF2B5EF4-FFF2-40B4-BE49-F238E27FC236}">
                  <a16:creationId xmlns:a16="http://schemas.microsoft.com/office/drawing/2014/main" id="{F32892BD-8086-4FAC-8C34-539352408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4" y="1920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72" name="Line 449">
              <a:extLst>
                <a:ext uri="{FF2B5EF4-FFF2-40B4-BE49-F238E27FC236}">
                  <a16:creationId xmlns:a16="http://schemas.microsoft.com/office/drawing/2014/main" id="{326288E5-A57B-42DD-93C3-B389A514C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4" y="1920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73" name="Line 450">
              <a:extLst>
                <a:ext uri="{FF2B5EF4-FFF2-40B4-BE49-F238E27FC236}">
                  <a16:creationId xmlns:a16="http://schemas.microsoft.com/office/drawing/2014/main" id="{4F76B85E-F112-43EC-8530-D0400A5F4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083"/>
              <a:ext cx="23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74" name="Freeform 451">
              <a:extLst>
                <a:ext uri="{FF2B5EF4-FFF2-40B4-BE49-F238E27FC236}">
                  <a16:creationId xmlns:a16="http://schemas.microsoft.com/office/drawing/2014/main" id="{8E6FD9A7-548D-44C0-A02E-3CF7C426E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170"/>
              <a:ext cx="553" cy="272"/>
            </a:xfrm>
            <a:custGeom>
              <a:avLst/>
              <a:gdLst>
                <a:gd name="T0" fmla="*/ 127 w 553"/>
                <a:gd name="T1" fmla="*/ 89 h 272"/>
                <a:gd name="T2" fmla="*/ 0 w 553"/>
                <a:gd name="T3" fmla="*/ 89 h 272"/>
                <a:gd name="T4" fmla="*/ 0 w 553"/>
                <a:gd name="T5" fmla="*/ 272 h 272"/>
                <a:gd name="T6" fmla="*/ 553 w 553"/>
                <a:gd name="T7" fmla="*/ 272 h 272"/>
                <a:gd name="T8" fmla="*/ 553 w 553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3"/>
                <a:gd name="T16" fmla="*/ 0 h 272"/>
                <a:gd name="T17" fmla="*/ 553 w 553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3" h="272">
                  <a:moveTo>
                    <a:pt x="127" y="89"/>
                  </a:moveTo>
                  <a:lnTo>
                    <a:pt x="0" y="89"/>
                  </a:lnTo>
                  <a:lnTo>
                    <a:pt x="0" y="272"/>
                  </a:lnTo>
                  <a:lnTo>
                    <a:pt x="553" y="272"/>
                  </a:lnTo>
                  <a:lnTo>
                    <a:pt x="55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75" name="Line 452">
              <a:extLst>
                <a:ext uri="{FF2B5EF4-FFF2-40B4-BE49-F238E27FC236}">
                  <a16:creationId xmlns:a16="http://schemas.microsoft.com/office/drawing/2014/main" id="{45C80939-48C8-406C-9529-4A38520D0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173"/>
              <a:ext cx="21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76" name="Oval 453">
              <a:extLst>
                <a:ext uri="{FF2B5EF4-FFF2-40B4-BE49-F238E27FC236}">
                  <a16:creationId xmlns:a16="http://schemas.microsoft.com/office/drawing/2014/main" id="{9FFD290F-E148-4EE7-B563-6AACF2DD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2150"/>
              <a:ext cx="50" cy="4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0577" name="Freeform 454">
              <a:extLst>
                <a:ext uri="{FF2B5EF4-FFF2-40B4-BE49-F238E27FC236}">
                  <a16:creationId xmlns:a16="http://schemas.microsoft.com/office/drawing/2014/main" id="{D4F970BA-7E7E-4858-8411-2209081EB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" y="1993"/>
              <a:ext cx="359" cy="356"/>
            </a:xfrm>
            <a:custGeom>
              <a:avLst/>
              <a:gdLst>
                <a:gd name="T0" fmla="*/ 3966 w 108"/>
                <a:gd name="T1" fmla="*/ 1993 h 107"/>
                <a:gd name="T2" fmla="*/ 0 w 108"/>
                <a:gd name="T3" fmla="*/ 3939 h 107"/>
                <a:gd name="T4" fmla="*/ 585 w 108"/>
                <a:gd name="T5" fmla="*/ 1993 h 107"/>
                <a:gd name="T6" fmla="*/ 585 w 108"/>
                <a:gd name="T7" fmla="*/ 1950 h 107"/>
                <a:gd name="T8" fmla="*/ 0 w 108"/>
                <a:gd name="T9" fmla="*/ 0 h 107"/>
                <a:gd name="T10" fmla="*/ 3966 w 108"/>
                <a:gd name="T11" fmla="*/ 1993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4"/>
                  </a:moveTo>
                  <a:cubicBezTo>
                    <a:pt x="108" y="54"/>
                    <a:pt x="82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2" y="0"/>
                    <a:pt x="108" y="54"/>
                    <a:pt x="108" y="54"/>
                  </a:cubicBezTo>
                  <a:close/>
                </a:path>
              </a:pathLst>
            </a:cu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78" name="Rectangle 455">
              <a:extLst>
                <a:ext uri="{FF2B5EF4-FFF2-40B4-BE49-F238E27FC236}">
                  <a16:creationId xmlns:a16="http://schemas.microsoft.com/office/drawing/2014/main" id="{4E065C2A-0798-4643-9028-3C1819F8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149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pt-BR"/>
            </a:p>
          </p:txBody>
        </p:sp>
        <p:sp>
          <p:nvSpPr>
            <p:cNvPr id="20579" name="Rectangle 456">
              <a:extLst>
                <a:ext uri="{FF2B5EF4-FFF2-40B4-BE49-F238E27FC236}">
                  <a16:creationId xmlns:a16="http://schemas.microsoft.com/office/drawing/2014/main" id="{FD5547F9-A95B-4BA5-8C88-22D036E24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2263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300">
                  <a:solidFill>
                    <a:srgbClr val="000000"/>
                  </a:solidFill>
                  <a:latin typeface="Myriad Roman" charset="0"/>
                </a:rPr>
                <a:t>t</a:t>
              </a:r>
              <a:endParaRPr lang="en-US" altLang="pt-BR"/>
            </a:p>
          </p:txBody>
        </p:sp>
        <p:sp>
          <p:nvSpPr>
            <p:cNvPr id="20580" name="Rectangle 457">
              <a:extLst>
                <a:ext uri="{FF2B5EF4-FFF2-40B4-BE49-F238E27FC236}">
                  <a16:creationId xmlns:a16="http://schemas.microsoft.com/office/drawing/2014/main" id="{6FF5A5A6-8C8F-4436-BC33-D1152E700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965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300" b="1">
                  <a:solidFill>
                    <a:schemeClr val="accent1"/>
                  </a:solidFill>
                  <a:latin typeface="Myriad Roman" charset="0"/>
                </a:rPr>
                <a:t>1</a:t>
              </a:r>
              <a:endParaRPr lang="en-US" altLang="pt-BR" b="1">
                <a:solidFill>
                  <a:schemeClr val="accent1"/>
                </a:solidFill>
              </a:endParaRPr>
            </a:p>
          </p:txBody>
        </p:sp>
        <p:sp>
          <p:nvSpPr>
            <p:cNvPr id="20581" name="Rectangle 458">
              <a:extLst>
                <a:ext uri="{FF2B5EF4-FFF2-40B4-BE49-F238E27FC236}">
                  <a16:creationId xmlns:a16="http://schemas.microsoft.com/office/drawing/2014/main" id="{78E6DBCC-00EF-41BA-BA0B-009FEF411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2017"/>
              <a:ext cx="7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300">
                  <a:solidFill>
                    <a:srgbClr val="000000"/>
                  </a:solidFill>
                  <a:latin typeface="Myriad Roman" charset="0"/>
                </a:rPr>
                <a:t>Q</a:t>
              </a:r>
              <a:endParaRPr lang="en-US" altLang="pt-BR"/>
            </a:p>
          </p:txBody>
        </p:sp>
        <p:sp>
          <p:nvSpPr>
            <p:cNvPr id="20582" name="Rectangle 459">
              <a:extLst>
                <a:ext uri="{FF2B5EF4-FFF2-40B4-BE49-F238E27FC236}">
                  <a16:creationId xmlns:a16="http://schemas.microsoft.com/office/drawing/2014/main" id="{02D1B303-DF83-47D3-9E41-179369294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1965"/>
              <a:ext cx="4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300">
                  <a:solidFill>
                    <a:srgbClr val="000000"/>
                  </a:solidFill>
                  <a:latin typeface="Myriad Roman" charset="0"/>
                </a:rPr>
                <a:t>S</a:t>
              </a:r>
              <a:endParaRPr lang="en-US" altLang="pt-BR"/>
            </a:p>
          </p:txBody>
        </p:sp>
        <p:sp>
          <p:nvSpPr>
            <p:cNvPr id="20583" name="Rectangle 460">
              <a:extLst>
                <a:ext uri="{FF2B5EF4-FFF2-40B4-BE49-F238E27FC236}">
                  <a16:creationId xmlns:a16="http://schemas.microsoft.com/office/drawing/2014/main" id="{DA962E1D-68D0-4B10-85DE-1F8D5B58C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2055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pt-BR"/>
            </a:p>
          </p:txBody>
        </p:sp>
      </p:grpSp>
      <p:sp>
        <p:nvSpPr>
          <p:cNvPr id="159310" name="Line 590">
            <a:extLst>
              <a:ext uri="{FF2B5EF4-FFF2-40B4-BE49-F238E27FC236}">
                <a16:creationId xmlns:a16="http://schemas.microsoft.com/office/drawing/2014/main" id="{48015363-4B82-462B-B4EB-8993AB2FD8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352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6" name="Group 610">
            <a:extLst>
              <a:ext uri="{FF2B5EF4-FFF2-40B4-BE49-F238E27FC236}">
                <a16:creationId xmlns:a16="http://schemas.microsoft.com/office/drawing/2014/main" id="{80275AAD-BF62-4D57-8D0E-A37A1A68A34F}"/>
              </a:ext>
            </a:extLst>
          </p:cNvPr>
          <p:cNvGrpSpPr>
            <a:grpSpLocks/>
          </p:cNvGrpSpPr>
          <p:nvPr/>
        </p:nvGrpSpPr>
        <p:grpSpPr bwMode="auto">
          <a:xfrm>
            <a:off x="4122738" y="4343400"/>
            <a:ext cx="677862" cy="1447800"/>
            <a:chOff x="1637" y="2736"/>
            <a:chExt cx="427" cy="912"/>
          </a:xfrm>
        </p:grpSpPr>
        <p:grpSp>
          <p:nvGrpSpPr>
            <p:cNvPr id="20562" name="Group 427">
              <a:extLst>
                <a:ext uri="{FF2B5EF4-FFF2-40B4-BE49-F238E27FC236}">
                  <a16:creationId xmlns:a16="http://schemas.microsoft.com/office/drawing/2014/main" id="{3C5A36B7-DB77-4751-BE6C-4F6583A12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736"/>
              <a:ext cx="192" cy="912"/>
              <a:chOff x="1824" y="2736"/>
              <a:chExt cx="96" cy="912"/>
            </a:xfrm>
          </p:grpSpPr>
          <p:sp>
            <p:nvSpPr>
              <p:cNvPr id="20566" name="Line 423">
                <a:extLst>
                  <a:ext uri="{FF2B5EF4-FFF2-40B4-BE49-F238E27FC236}">
                    <a16:creationId xmlns:a16="http://schemas.microsoft.com/office/drawing/2014/main" id="{F02D4B24-2116-4707-8CAE-A59105F69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26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67" name="Line 424">
                <a:extLst>
                  <a:ext uri="{FF2B5EF4-FFF2-40B4-BE49-F238E27FC236}">
                    <a16:creationId xmlns:a16="http://schemas.microsoft.com/office/drawing/2014/main" id="{C0B212AF-C4BA-43D7-BDBD-355804760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68" name="Line 425">
                <a:extLst>
                  <a:ext uri="{FF2B5EF4-FFF2-40B4-BE49-F238E27FC236}">
                    <a16:creationId xmlns:a16="http://schemas.microsoft.com/office/drawing/2014/main" id="{383F9DA4-BFA1-49FA-AB46-B27B36821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24" y="345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69" name="Line 426">
                <a:extLst>
                  <a:ext uri="{FF2B5EF4-FFF2-40B4-BE49-F238E27FC236}">
                    <a16:creationId xmlns:a16="http://schemas.microsoft.com/office/drawing/2014/main" id="{B8EE2B90-C00D-4E26-B771-44BD68841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0563" name="Group 606">
              <a:extLst>
                <a:ext uri="{FF2B5EF4-FFF2-40B4-BE49-F238E27FC236}">
                  <a16:creationId xmlns:a16="http://schemas.microsoft.com/office/drawing/2014/main" id="{49D97414-8989-4D35-BF48-434F7EC63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7" y="2814"/>
              <a:ext cx="235" cy="738"/>
              <a:chOff x="1637" y="2814"/>
              <a:chExt cx="235" cy="738"/>
            </a:xfrm>
          </p:grpSpPr>
          <p:sp>
            <p:nvSpPr>
              <p:cNvPr id="20564" name="Freeform 440">
                <a:extLst>
                  <a:ext uri="{FF2B5EF4-FFF2-40B4-BE49-F238E27FC236}">
                    <a16:creationId xmlns:a16="http://schemas.microsoft.com/office/drawing/2014/main" id="{D009501E-134B-45A8-A28A-B5BE63285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3486"/>
                <a:ext cx="93" cy="66"/>
              </a:xfrm>
              <a:custGeom>
                <a:avLst/>
                <a:gdLst>
                  <a:gd name="T0" fmla="*/ 276 w 54"/>
                  <a:gd name="T1" fmla="*/ 180 h 40"/>
                  <a:gd name="T2" fmla="*/ 71 w 54"/>
                  <a:gd name="T3" fmla="*/ 0 h 40"/>
                  <a:gd name="T4" fmla="*/ 0 w 54"/>
                  <a:gd name="T5" fmla="*/ 104 h 40"/>
                  <a:gd name="T6" fmla="*/ 276 w 54"/>
                  <a:gd name="T7" fmla="*/ 180 h 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40"/>
                  <a:gd name="T14" fmla="*/ 54 w 54"/>
                  <a:gd name="T15" fmla="*/ 40 h 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40">
                    <a:moveTo>
                      <a:pt x="54" y="40"/>
                    </a:moveTo>
                    <a:lnTo>
                      <a:pt x="14" y="0"/>
                    </a:lnTo>
                    <a:lnTo>
                      <a:pt x="0" y="23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65" name="Freeform 442">
                <a:extLst>
                  <a:ext uri="{FF2B5EF4-FFF2-40B4-BE49-F238E27FC236}">
                    <a16:creationId xmlns:a16="http://schemas.microsoft.com/office/drawing/2014/main" id="{16079F9A-55D3-4A0C-BE5A-EAD1F6AA4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2814"/>
                <a:ext cx="211" cy="722"/>
              </a:xfrm>
              <a:custGeom>
                <a:avLst/>
                <a:gdLst>
                  <a:gd name="T0" fmla="*/ 51 w 211"/>
                  <a:gd name="T1" fmla="*/ 0 h 722"/>
                  <a:gd name="T2" fmla="*/ 110 w 211"/>
                  <a:gd name="T3" fmla="*/ 230 h 722"/>
                  <a:gd name="T4" fmla="*/ 211 w 211"/>
                  <a:gd name="T5" fmla="*/ 722 h 722"/>
                  <a:gd name="T6" fmla="*/ 0 60000 65536"/>
                  <a:gd name="T7" fmla="*/ 0 60000 65536"/>
                  <a:gd name="T8" fmla="*/ 0 60000 65536"/>
                  <a:gd name="T9" fmla="*/ 0 w 211"/>
                  <a:gd name="T10" fmla="*/ 0 h 722"/>
                  <a:gd name="T11" fmla="*/ 211 w 211"/>
                  <a:gd name="T12" fmla="*/ 722 h 7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" h="722">
                    <a:moveTo>
                      <a:pt x="51" y="0"/>
                    </a:moveTo>
                    <a:cubicBezTo>
                      <a:pt x="51" y="0"/>
                      <a:pt x="158" y="71"/>
                      <a:pt x="110" y="230"/>
                    </a:cubicBezTo>
                    <a:cubicBezTo>
                      <a:pt x="110" y="230"/>
                      <a:pt x="0" y="633"/>
                      <a:pt x="211" y="722"/>
                    </a:cubicBezTo>
                  </a:path>
                </a:pathLst>
              </a:cu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9" name="Group 599">
            <a:extLst>
              <a:ext uri="{FF2B5EF4-FFF2-40B4-BE49-F238E27FC236}">
                <a16:creationId xmlns:a16="http://schemas.microsoft.com/office/drawing/2014/main" id="{45C50F58-28CB-4FFE-AC4D-447E3682CB9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038475"/>
            <a:ext cx="1295400" cy="827088"/>
            <a:chOff x="2496" y="1914"/>
            <a:chExt cx="816" cy="521"/>
          </a:xfrm>
        </p:grpSpPr>
        <p:pic>
          <p:nvPicPr>
            <p:cNvPr id="20548" name="Picture 563">
              <a:extLst>
                <a:ext uri="{FF2B5EF4-FFF2-40B4-BE49-F238E27FC236}">
                  <a16:creationId xmlns:a16="http://schemas.microsoft.com/office/drawing/2014/main" id="{947542D1-4A43-4CF8-8586-6790586FA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016"/>
              <a:ext cx="33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49" name="Group 565">
              <a:extLst>
                <a:ext uri="{FF2B5EF4-FFF2-40B4-BE49-F238E27FC236}">
                  <a16:creationId xmlns:a16="http://schemas.microsoft.com/office/drawing/2014/main" id="{B46E3A13-BF75-46B2-AAC5-CE6F19A2D36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96" y="1914"/>
              <a:ext cx="816" cy="521"/>
              <a:chOff x="2496" y="1914"/>
              <a:chExt cx="816" cy="521"/>
            </a:xfrm>
          </p:grpSpPr>
          <p:sp>
            <p:nvSpPr>
              <p:cNvPr id="20550" name="AutoShape 564">
                <a:extLst>
                  <a:ext uri="{FF2B5EF4-FFF2-40B4-BE49-F238E27FC236}">
                    <a16:creationId xmlns:a16="http://schemas.microsoft.com/office/drawing/2014/main" id="{D29EA492-7039-4B3C-A9EA-200A4529D57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496" y="1920"/>
                <a:ext cx="816" cy="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51" name="Line 566">
                <a:extLst>
                  <a:ext uri="{FF2B5EF4-FFF2-40B4-BE49-F238E27FC236}">
                    <a16:creationId xmlns:a16="http://schemas.microsoft.com/office/drawing/2014/main" id="{095C070D-F1FD-4621-86A2-B65EBD132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9" y="2042"/>
                <a:ext cx="255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52" name="Freeform 567">
                <a:extLst>
                  <a:ext uri="{FF2B5EF4-FFF2-40B4-BE49-F238E27FC236}">
                    <a16:creationId xmlns:a16="http://schemas.microsoft.com/office/drawing/2014/main" id="{D076CE55-7485-4E80-AA6A-B2FA2EF48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" y="2135"/>
                <a:ext cx="594" cy="293"/>
              </a:xfrm>
              <a:custGeom>
                <a:avLst/>
                <a:gdLst>
                  <a:gd name="T0" fmla="*/ 140 w 594"/>
                  <a:gd name="T1" fmla="*/ 96 h 293"/>
                  <a:gd name="T2" fmla="*/ 0 w 594"/>
                  <a:gd name="T3" fmla="*/ 96 h 293"/>
                  <a:gd name="T4" fmla="*/ 0 w 594"/>
                  <a:gd name="T5" fmla="*/ 293 h 293"/>
                  <a:gd name="T6" fmla="*/ 594 w 594"/>
                  <a:gd name="T7" fmla="*/ 293 h 293"/>
                  <a:gd name="T8" fmla="*/ 594 w 594"/>
                  <a:gd name="T9" fmla="*/ 0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4"/>
                  <a:gd name="T16" fmla="*/ 0 h 293"/>
                  <a:gd name="T17" fmla="*/ 594 w 594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4" h="293">
                    <a:moveTo>
                      <a:pt x="140" y="96"/>
                    </a:moveTo>
                    <a:lnTo>
                      <a:pt x="0" y="96"/>
                    </a:lnTo>
                    <a:lnTo>
                      <a:pt x="0" y="293"/>
                    </a:lnTo>
                    <a:lnTo>
                      <a:pt x="594" y="293"/>
                    </a:lnTo>
                    <a:lnTo>
                      <a:pt x="594" y="0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53" name="Line 568">
                <a:extLst>
                  <a:ext uri="{FF2B5EF4-FFF2-40B4-BE49-F238E27FC236}">
                    <a16:creationId xmlns:a16="http://schemas.microsoft.com/office/drawing/2014/main" id="{9CF5D2E5-A79D-4573-9CA1-978E8D5C9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0" y="2138"/>
                <a:ext cx="222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54" name="Oval 569">
                <a:extLst>
                  <a:ext uri="{FF2B5EF4-FFF2-40B4-BE49-F238E27FC236}">
                    <a16:creationId xmlns:a16="http://schemas.microsoft.com/office/drawing/2014/main" id="{E2B75A7E-54E3-400B-8A94-70BB09542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2113"/>
                <a:ext cx="54" cy="5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20555" name="Freeform 570">
                <a:extLst>
                  <a:ext uri="{FF2B5EF4-FFF2-40B4-BE49-F238E27FC236}">
                    <a16:creationId xmlns:a16="http://schemas.microsoft.com/office/drawing/2014/main" id="{5EFB6D89-BA3E-4117-9AF8-2D17F026B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3" y="1945"/>
                <a:ext cx="387" cy="383"/>
              </a:xfrm>
              <a:custGeom>
                <a:avLst/>
                <a:gdLst>
                  <a:gd name="T0" fmla="*/ 4970 w 108"/>
                  <a:gd name="T1" fmla="*/ 2473 h 107"/>
                  <a:gd name="T2" fmla="*/ 0 w 108"/>
                  <a:gd name="T3" fmla="*/ 4907 h 107"/>
                  <a:gd name="T4" fmla="*/ 731 w 108"/>
                  <a:gd name="T5" fmla="*/ 2473 h 107"/>
                  <a:gd name="T6" fmla="*/ 731 w 108"/>
                  <a:gd name="T7" fmla="*/ 2434 h 107"/>
                  <a:gd name="T8" fmla="*/ 0 w 108"/>
                  <a:gd name="T9" fmla="*/ 0 h 107"/>
                  <a:gd name="T10" fmla="*/ 4970 w 108"/>
                  <a:gd name="T11" fmla="*/ 2473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07"/>
                  <a:gd name="T20" fmla="*/ 108 w 108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07">
                    <a:moveTo>
                      <a:pt x="108" y="54"/>
                    </a:moveTo>
                    <a:cubicBezTo>
                      <a:pt x="108" y="54"/>
                      <a:pt x="83" y="107"/>
                      <a:pt x="0" y="107"/>
                    </a:cubicBezTo>
                    <a:cubicBezTo>
                      <a:pt x="0" y="107"/>
                      <a:pt x="16" y="101"/>
                      <a:pt x="16" y="54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6"/>
                      <a:pt x="0" y="0"/>
                      <a:pt x="0" y="0"/>
                    </a:cubicBezTo>
                    <a:cubicBezTo>
                      <a:pt x="83" y="0"/>
                      <a:pt x="108" y="54"/>
                      <a:pt x="108" y="54"/>
                    </a:cubicBezTo>
                    <a:close/>
                  </a:path>
                </a:pathLst>
              </a:custGeom>
              <a:noFill/>
              <a:ln w="1746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56" name="Rectangle 571">
                <a:extLst>
                  <a:ext uri="{FF2B5EF4-FFF2-40B4-BE49-F238E27FC236}">
                    <a16:creationId xmlns:a16="http://schemas.microsoft.com/office/drawing/2014/main" id="{5D65A7FC-7730-4066-8C44-9C54692A9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113"/>
                <a:ext cx="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>
                    <a:solidFill>
                      <a:srgbClr val="000000"/>
                    </a:solidFill>
                    <a:latin typeface="Myriad Roman" charset="0"/>
                  </a:rPr>
                  <a:t>0</a:t>
                </a:r>
                <a:endParaRPr lang="en-US" altLang="pt-BR"/>
              </a:p>
            </p:txBody>
          </p:sp>
          <p:sp>
            <p:nvSpPr>
              <p:cNvPr id="20557" name="Rectangle 572">
                <a:extLst>
                  <a:ext uri="{FF2B5EF4-FFF2-40B4-BE49-F238E27FC236}">
                    <a16:creationId xmlns:a16="http://schemas.microsoft.com/office/drawing/2014/main" id="{7E4F6AFA-B867-45C5-A04A-F7FB78685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2237"/>
                <a:ext cx="3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>
                    <a:solidFill>
                      <a:srgbClr val="000000"/>
                    </a:solidFill>
                    <a:latin typeface="Myriad Roman" charset="0"/>
                  </a:rPr>
                  <a:t>t</a:t>
                </a:r>
                <a:endParaRPr lang="en-US" altLang="pt-BR"/>
              </a:p>
            </p:txBody>
          </p:sp>
          <p:sp>
            <p:nvSpPr>
              <p:cNvPr id="20558" name="Rectangle 573">
                <a:extLst>
                  <a:ext uri="{FF2B5EF4-FFF2-40B4-BE49-F238E27FC236}">
                    <a16:creationId xmlns:a16="http://schemas.microsoft.com/office/drawing/2014/main" id="{D1597C17-6C5D-467E-83CE-11BD4811B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14"/>
                <a:ext cx="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>
                    <a:solidFill>
                      <a:srgbClr val="000000"/>
                    </a:solidFill>
                    <a:latin typeface="Myriad Roman" charset="0"/>
                  </a:rPr>
                  <a:t>1</a:t>
                </a:r>
                <a:endParaRPr lang="en-US" altLang="pt-BR"/>
              </a:p>
            </p:txBody>
          </p:sp>
          <p:sp>
            <p:nvSpPr>
              <p:cNvPr id="20559" name="Rectangle 574">
                <a:extLst>
                  <a:ext uri="{FF2B5EF4-FFF2-40B4-BE49-F238E27FC236}">
                    <a16:creationId xmlns:a16="http://schemas.microsoft.com/office/drawing/2014/main" id="{7B12C745-217B-456E-B627-4E9E14EC8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1971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>
                    <a:solidFill>
                      <a:srgbClr val="000000"/>
                    </a:solidFill>
                    <a:latin typeface="Myriad Roman" charset="0"/>
                  </a:rPr>
                  <a:t>Q</a:t>
                </a:r>
                <a:endParaRPr lang="en-US" altLang="pt-BR"/>
              </a:p>
            </p:txBody>
          </p:sp>
          <p:sp>
            <p:nvSpPr>
              <p:cNvPr id="20560" name="Rectangle 575">
                <a:extLst>
                  <a:ext uri="{FF2B5EF4-FFF2-40B4-BE49-F238E27FC236}">
                    <a16:creationId xmlns:a16="http://schemas.microsoft.com/office/drawing/2014/main" id="{A36E9BB3-8E66-49AE-BD43-584D25781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1914"/>
                <a:ext cx="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>
                    <a:solidFill>
                      <a:srgbClr val="000000"/>
                    </a:solidFill>
                    <a:latin typeface="Myriad Roman" charset="0"/>
                  </a:rPr>
                  <a:t>S</a:t>
                </a:r>
                <a:endParaRPr lang="en-US" altLang="pt-BR"/>
              </a:p>
            </p:txBody>
          </p:sp>
          <p:sp>
            <p:nvSpPr>
              <p:cNvPr id="20561" name="Rectangle 576">
                <a:extLst>
                  <a:ext uri="{FF2B5EF4-FFF2-40B4-BE49-F238E27FC236}">
                    <a16:creationId xmlns:a16="http://schemas.microsoft.com/office/drawing/2014/main" id="{669321A7-D734-453A-B64C-B1E54D077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" y="2010"/>
                <a:ext cx="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 b="1">
                    <a:solidFill>
                      <a:schemeClr val="accent1"/>
                    </a:solidFill>
                    <a:latin typeface="Myriad Roman" charset="0"/>
                  </a:rPr>
                  <a:t>1</a:t>
                </a:r>
                <a:endParaRPr lang="en-US" altLang="pt-BR" b="1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59311" name="Line 591">
            <a:extLst>
              <a:ext uri="{FF2B5EF4-FFF2-40B4-BE49-F238E27FC236}">
                <a16:creationId xmlns:a16="http://schemas.microsoft.com/office/drawing/2014/main" id="{181A974C-06AC-4BAB-A99B-F67B920D42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429000"/>
            <a:ext cx="198120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1" name="Group 611">
            <a:extLst>
              <a:ext uri="{FF2B5EF4-FFF2-40B4-BE49-F238E27FC236}">
                <a16:creationId xmlns:a16="http://schemas.microsoft.com/office/drawing/2014/main" id="{85333657-2799-4964-ABF4-936B2B819A8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343401"/>
            <a:ext cx="3886200" cy="1381125"/>
            <a:chOff x="1872" y="2736"/>
            <a:chExt cx="2448" cy="870"/>
          </a:xfrm>
        </p:grpSpPr>
        <p:grpSp>
          <p:nvGrpSpPr>
            <p:cNvPr id="20540" name="Group 432">
              <a:extLst>
                <a:ext uri="{FF2B5EF4-FFF2-40B4-BE49-F238E27FC236}">
                  <a16:creationId xmlns:a16="http://schemas.microsoft.com/office/drawing/2014/main" id="{82EE166A-66E8-4EF6-B013-59EAED6DC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736"/>
              <a:ext cx="2256" cy="720"/>
              <a:chOff x="2064" y="2736"/>
              <a:chExt cx="2256" cy="720"/>
            </a:xfrm>
          </p:grpSpPr>
          <p:sp>
            <p:nvSpPr>
              <p:cNvPr id="20544" name="Line 428">
                <a:extLst>
                  <a:ext uri="{FF2B5EF4-FFF2-40B4-BE49-F238E27FC236}">
                    <a16:creationId xmlns:a16="http://schemas.microsoft.com/office/drawing/2014/main" id="{5621384C-F769-4D06-B9F1-9631D55A0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456"/>
                <a:ext cx="2256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45" name="Line 429">
                <a:extLst>
                  <a:ext uri="{FF2B5EF4-FFF2-40B4-BE49-F238E27FC236}">
                    <a16:creationId xmlns:a16="http://schemas.microsoft.com/office/drawing/2014/main" id="{F0CB0EB7-ACE4-43C6-92EC-A931EC3EB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072"/>
                <a:ext cx="2256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46" name="Line 430">
                <a:extLst>
                  <a:ext uri="{FF2B5EF4-FFF2-40B4-BE49-F238E27FC236}">
                    <a16:creationId xmlns:a16="http://schemas.microsoft.com/office/drawing/2014/main" id="{BC39EC5E-D6CE-45E0-B35D-431634B46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307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47" name="Line 431">
                <a:extLst>
                  <a:ext uri="{FF2B5EF4-FFF2-40B4-BE49-F238E27FC236}">
                    <a16:creationId xmlns:a16="http://schemas.microsoft.com/office/drawing/2014/main" id="{464A6BC5-D757-489A-974F-CB003F18B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2256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0541" name="Group 444">
              <a:extLst>
                <a:ext uri="{FF2B5EF4-FFF2-40B4-BE49-F238E27FC236}">
                  <a16:creationId xmlns:a16="http://schemas.microsoft.com/office/drawing/2014/main" id="{1AD4BF1A-6B48-4EF4-8365-EFDBD7C24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168"/>
              <a:ext cx="192" cy="438"/>
              <a:chOff x="1779" y="2978"/>
              <a:chExt cx="76" cy="246"/>
            </a:xfrm>
          </p:grpSpPr>
          <p:sp>
            <p:nvSpPr>
              <p:cNvPr id="20542" name="Freeform 441">
                <a:extLst>
                  <a:ext uri="{FF2B5EF4-FFF2-40B4-BE49-F238E27FC236}">
                    <a16:creationId xmlns:a16="http://schemas.microsoft.com/office/drawing/2014/main" id="{9851AF39-3F72-4B69-ABD0-2857E3B0F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" y="2978"/>
                <a:ext cx="50" cy="49"/>
              </a:xfrm>
              <a:custGeom>
                <a:avLst/>
                <a:gdLst>
                  <a:gd name="T0" fmla="*/ 50 w 50"/>
                  <a:gd name="T1" fmla="*/ 0 h 49"/>
                  <a:gd name="T2" fmla="*/ 0 w 50"/>
                  <a:gd name="T3" fmla="*/ 28 h 49"/>
                  <a:gd name="T4" fmla="*/ 19 w 50"/>
                  <a:gd name="T5" fmla="*/ 49 h 49"/>
                  <a:gd name="T6" fmla="*/ 50 w 50"/>
                  <a:gd name="T7" fmla="*/ 0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49"/>
                  <a:gd name="T14" fmla="*/ 50 w 50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49">
                    <a:moveTo>
                      <a:pt x="50" y="0"/>
                    </a:moveTo>
                    <a:lnTo>
                      <a:pt x="0" y="28"/>
                    </a:lnTo>
                    <a:lnTo>
                      <a:pt x="19" y="49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43" name="Freeform 443">
                <a:extLst>
                  <a:ext uri="{FF2B5EF4-FFF2-40B4-BE49-F238E27FC236}">
                    <a16:creationId xmlns:a16="http://schemas.microsoft.com/office/drawing/2014/main" id="{624951CF-5319-4382-B998-AC39EE75F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3006"/>
                <a:ext cx="62" cy="218"/>
              </a:xfrm>
              <a:custGeom>
                <a:avLst/>
                <a:gdLst>
                  <a:gd name="T0" fmla="*/ 0 w 26"/>
                  <a:gd name="T1" fmla="*/ 1225 h 92"/>
                  <a:gd name="T2" fmla="*/ 234 w 26"/>
                  <a:gd name="T3" fmla="*/ 583 h 92"/>
                  <a:gd name="T4" fmla="*/ 255 w 26"/>
                  <a:gd name="T5" fmla="*/ 0 h 92"/>
                  <a:gd name="T6" fmla="*/ 0 60000 65536"/>
                  <a:gd name="T7" fmla="*/ 0 60000 65536"/>
                  <a:gd name="T8" fmla="*/ 0 60000 65536"/>
                  <a:gd name="T9" fmla="*/ 0 w 26"/>
                  <a:gd name="T10" fmla="*/ 0 h 92"/>
                  <a:gd name="T11" fmla="*/ 26 w 26"/>
                  <a:gd name="T12" fmla="*/ 92 h 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" h="92">
                    <a:moveTo>
                      <a:pt x="0" y="92"/>
                    </a:moveTo>
                    <a:cubicBezTo>
                      <a:pt x="0" y="92"/>
                      <a:pt x="26" y="71"/>
                      <a:pt x="17" y="44"/>
                    </a:cubicBezTo>
                    <a:cubicBezTo>
                      <a:pt x="17" y="44"/>
                      <a:pt x="3" y="11"/>
                      <a:pt x="19" y="0"/>
                    </a:cubicBezTo>
                  </a:path>
                </a:pathLst>
              </a:cu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4" name="Group 601">
            <a:extLst>
              <a:ext uri="{FF2B5EF4-FFF2-40B4-BE49-F238E27FC236}">
                <a16:creationId xmlns:a16="http://schemas.microsoft.com/office/drawing/2014/main" id="{8F3209D1-29A8-43BB-847A-01972DF48DF0}"/>
              </a:ext>
            </a:extLst>
          </p:cNvPr>
          <p:cNvGrpSpPr>
            <a:grpSpLocks/>
          </p:cNvGrpSpPr>
          <p:nvPr/>
        </p:nvGrpSpPr>
        <p:grpSpPr bwMode="auto">
          <a:xfrm>
            <a:off x="6931026" y="3038476"/>
            <a:ext cx="1298575" cy="923925"/>
            <a:chOff x="3406" y="1914"/>
            <a:chExt cx="818" cy="582"/>
          </a:xfrm>
        </p:grpSpPr>
        <p:pic>
          <p:nvPicPr>
            <p:cNvPr id="20526" name="Picture 562">
              <a:extLst>
                <a:ext uri="{FF2B5EF4-FFF2-40B4-BE49-F238E27FC236}">
                  <a16:creationId xmlns:a16="http://schemas.microsoft.com/office/drawing/2014/main" id="{A808E821-1666-4476-AACE-4C9B13C46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60"/>
              <a:ext cx="67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27" name="Group 578">
              <a:extLst>
                <a:ext uri="{FF2B5EF4-FFF2-40B4-BE49-F238E27FC236}">
                  <a16:creationId xmlns:a16="http://schemas.microsoft.com/office/drawing/2014/main" id="{02459A96-45DA-4A84-BCE5-7D5629D2FD9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06" y="1914"/>
              <a:ext cx="818" cy="521"/>
              <a:chOff x="3406" y="1914"/>
              <a:chExt cx="818" cy="521"/>
            </a:xfrm>
          </p:grpSpPr>
          <p:sp>
            <p:nvSpPr>
              <p:cNvPr id="20528" name="AutoShape 577">
                <a:extLst>
                  <a:ext uri="{FF2B5EF4-FFF2-40B4-BE49-F238E27FC236}">
                    <a16:creationId xmlns:a16="http://schemas.microsoft.com/office/drawing/2014/main" id="{D48FB731-A704-4D86-9584-54F12EB832E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408" y="1920"/>
                <a:ext cx="816" cy="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29" name="Line 579">
                <a:extLst>
                  <a:ext uri="{FF2B5EF4-FFF2-40B4-BE49-F238E27FC236}">
                    <a16:creationId xmlns:a16="http://schemas.microsoft.com/office/drawing/2014/main" id="{0C4B2F11-B752-463F-9994-392E2010F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042"/>
                <a:ext cx="250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30" name="Freeform 580">
                <a:extLst>
                  <a:ext uri="{FF2B5EF4-FFF2-40B4-BE49-F238E27FC236}">
                    <a16:creationId xmlns:a16="http://schemas.microsoft.com/office/drawing/2014/main" id="{623B5EE7-D75B-4B93-AF7D-7F112CAF9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2135"/>
                <a:ext cx="595" cy="293"/>
              </a:xfrm>
              <a:custGeom>
                <a:avLst/>
                <a:gdLst>
                  <a:gd name="T0" fmla="*/ 136 w 595"/>
                  <a:gd name="T1" fmla="*/ 96 h 293"/>
                  <a:gd name="T2" fmla="*/ 0 w 595"/>
                  <a:gd name="T3" fmla="*/ 96 h 293"/>
                  <a:gd name="T4" fmla="*/ 0 w 595"/>
                  <a:gd name="T5" fmla="*/ 293 h 293"/>
                  <a:gd name="T6" fmla="*/ 595 w 595"/>
                  <a:gd name="T7" fmla="*/ 293 h 293"/>
                  <a:gd name="T8" fmla="*/ 595 w 595"/>
                  <a:gd name="T9" fmla="*/ 0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5"/>
                  <a:gd name="T16" fmla="*/ 0 h 293"/>
                  <a:gd name="T17" fmla="*/ 595 w 595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5" h="293">
                    <a:moveTo>
                      <a:pt x="136" y="96"/>
                    </a:moveTo>
                    <a:lnTo>
                      <a:pt x="0" y="96"/>
                    </a:lnTo>
                    <a:lnTo>
                      <a:pt x="0" y="293"/>
                    </a:lnTo>
                    <a:lnTo>
                      <a:pt x="595" y="293"/>
                    </a:lnTo>
                    <a:lnTo>
                      <a:pt x="595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31" name="Line 581">
                <a:extLst>
                  <a:ext uri="{FF2B5EF4-FFF2-40B4-BE49-F238E27FC236}">
                    <a16:creationId xmlns:a16="http://schemas.microsoft.com/office/drawing/2014/main" id="{6195B9A6-BD3D-4B01-910D-13F1997BD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5" y="2135"/>
                <a:ext cx="22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32" name="Oval 582">
                <a:extLst>
                  <a:ext uri="{FF2B5EF4-FFF2-40B4-BE49-F238E27FC236}">
                    <a16:creationId xmlns:a16="http://schemas.microsoft.com/office/drawing/2014/main" id="{991FD8BF-8A27-4A54-997C-028D5FD8A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2110"/>
                <a:ext cx="54" cy="53"/>
              </a:xfrm>
              <a:prstGeom prst="ellipse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20533" name="Freeform 583">
                <a:extLst>
                  <a:ext uri="{FF2B5EF4-FFF2-40B4-BE49-F238E27FC236}">
                    <a16:creationId xmlns:a16="http://schemas.microsoft.com/office/drawing/2014/main" id="{1CF56ABA-DB6F-4220-B1EB-532565924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2" y="1945"/>
                <a:ext cx="386" cy="383"/>
              </a:xfrm>
              <a:custGeom>
                <a:avLst/>
                <a:gdLst>
                  <a:gd name="T0" fmla="*/ 4932 w 108"/>
                  <a:gd name="T1" fmla="*/ 2434 h 107"/>
                  <a:gd name="T2" fmla="*/ 0 w 108"/>
                  <a:gd name="T3" fmla="*/ 4907 h 107"/>
                  <a:gd name="T4" fmla="*/ 729 w 108"/>
                  <a:gd name="T5" fmla="*/ 2473 h 107"/>
                  <a:gd name="T6" fmla="*/ 729 w 108"/>
                  <a:gd name="T7" fmla="*/ 2434 h 107"/>
                  <a:gd name="T8" fmla="*/ 0 w 108"/>
                  <a:gd name="T9" fmla="*/ 0 h 107"/>
                  <a:gd name="T10" fmla="*/ 4932 w 108"/>
                  <a:gd name="T11" fmla="*/ 2434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07"/>
                  <a:gd name="T20" fmla="*/ 108 w 108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07">
                    <a:moveTo>
                      <a:pt x="108" y="53"/>
                    </a:moveTo>
                    <a:cubicBezTo>
                      <a:pt x="108" y="53"/>
                      <a:pt x="82" y="107"/>
                      <a:pt x="0" y="107"/>
                    </a:cubicBezTo>
                    <a:cubicBezTo>
                      <a:pt x="0" y="107"/>
                      <a:pt x="16" y="101"/>
                      <a:pt x="16" y="54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6"/>
                      <a:pt x="0" y="0"/>
                      <a:pt x="0" y="0"/>
                    </a:cubicBezTo>
                    <a:cubicBezTo>
                      <a:pt x="82" y="0"/>
                      <a:pt x="108" y="53"/>
                      <a:pt x="108" y="53"/>
                    </a:cubicBezTo>
                    <a:close/>
                  </a:path>
                </a:pathLst>
              </a:custGeom>
              <a:noFill/>
              <a:ln w="17463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34" name="Rectangle 584">
                <a:extLst>
                  <a:ext uri="{FF2B5EF4-FFF2-40B4-BE49-F238E27FC236}">
                    <a16:creationId xmlns:a16="http://schemas.microsoft.com/office/drawing/2014/main" id="{DA239ACF-8C41-4F8C-8501-12A937BF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113"/>
                <a:ext cx="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 b="1">
                    <a:solidFill>
                      <a:schemeClr val="accent1"/>
                    </a:solidFill>
                    <a:latin typeface="Myriad Roman" charset="0"/>
                  </a:rPr>
                  <a:t>1</a:t>
                </a:r>
                <a:endParaRPr lang="en-US" altLang="pt-BR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535" name="Rectangle 585">
                <a:extLst>
                  <a:ext uri="{FF2B5EF4-FFF2-40B4-BE49-F238E27FC236}">
                    <a16:creationId xmlns:a16="http://schemas.microsoft.com/office/drawing/2014/main" id="{F2E02B50-C7F2-40E5-881A-719097CE6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2237"/>
                <a:ext cx="3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>
                    <a:solidFill>
                      <a:srgbClr val="000000"/>
                    </a:solidFill>
                    <a:latin typeface="Myriad Roman" charset="0"/>
                  </a:rPr>
                  <a:t>t</a:t>
                </a:r>
                <a:endParaRPr lang="en-US" altLang="pt-BR"/>
              </a:p>
            </p:txBody>
          </p:sp>
          <p:sp>
            <p:nvSpPr>
              <p:cNvPr id="20536" name="Rectangle 586">
                <a:extLst>
                  <a:ext uri="{FF2B5EF4-FFF2-40B4-BE49-F238E27FC236}">
                    <a16:creationId xmlns:a16="http://schemas.microsoft.com/office/drawing/2014/main" id="{04C1D4A2-649C-4A6D-A12D-8EC78EAB2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914"/>
                <a:ext cx="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>
                    <a:solidFill>
                      <a:srgbClr val="000000"/>
                    </a:solidFill>
                    <a:latin typeface="Myriad Roman" charset="0"/>
                  </a:rPr>
                  <a:t>1</a:t>
                </a:r>
                <a:endParaRPr lang="en-US" altLang="pt-BR"/>
              </a:p>
            </p:txBody>
          </p:sp>
          <p:sp>
            <p:nvSpPr>
              <p:cNvPr id="20537" name="Rectangle 587">
                <a:extLst>
                  <a:ext uri="{FF2B5EF4-FFF2-40B4-BE49-F238E27FC236}">
                    <a16:creationId xmlns:a16="http://schemas.microsoft.com/office/drawing/2014/main" id="{8EFB45E4-2BCF-4988-88AA-CCA967941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1971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>
                    <a:solidFill>
                      <a:srgbClr val="000000"/>
                    </a:solidFill>
                    <a:latin typeface="Myriad Roman" charset="0"/>
                  </a:rPr>
                  <a:t>Q</a:t>
                </a:r>
                <a:endParaRPr lang="en-US" altLang="pt-BR"/>
              </a:p>
            </p:txBody>
          </p:sp>
          <p:sp>
            <p:nvSpPr>
              <p:cNvPr id="20538" name="Rectangle 588">
                <a:extLst>
                  <a:ext uri="{FF2B5EF4-FFF2-40B4-BE49-F238E27FC236}">
                    <a16:creationId xmlns:a16="http://schemas.microsoft.com/office/drawing/2014/main" id="{B27665E5-7C43-4A5F-8F36-77C7CCB2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1914"/>
                <a:ext cx="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>
                    <a:solidFill>
                      <a:srgbClr val="000000"/>
                    </a:solidFill>
                    <a:latin typeface="Myriad Roman" charset="0"/>
                  </a:rPr>
                  <a:t>S</a:t>
                </a:r>
                <a:endParaRPr lang="en-US" altLang="pt-BR"/>
              </a:p>
            </p:txBody>
          </p:sp>
          <p:sp>
            <p:nvSpPr>
              <p:cNvPr id="20539" name="Rectangle 589">
                <a:extLst>
                  <a:ext uri="{FF2B5EF4-FFF2-40B4-BE49-F238E27FC236}">
                    <a16:creationId xmlns:a16="http://schemas.microsoft.com/office/drawing/2014/main" id="{C63D34C1-E1BC-42BC-A0DB-59A8D371C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" y="2009"/>
                <a:ext cx="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400">
                    <a:solidFill>
                      <a:srgbClr val="000000"/>
                    </a:solidFill>
                    <a:latin typeface="Myriad Roman" charset="0"/>
                  </a:rPr>
                  <a:t>1</a:t>
                </a:r>
                <a:endParaRPr lang="en-US" altLang="pt-BR"/>
              </a:p>
            </p:txBody>
          </p:sp>
        </p:grpSp>
      </p:grpSp>
      <p:sp>
        <p:nvSpPr>
          <p:cNvPr id="159312" name="Line 592">
            <a:extLst>
              <a:ext uri="{FF2B5EF4-FFF2-40B4-BE49-F238E27FC236}">
                <a16:creationId xmlns:a16="http://schemas.microsoft.com/office/drawing/2014/main" id="{2439D453-CD6A-49A3-BD74-D7934DFE7D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505200"/>
            <a:ext cx="2286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6" name="Group 437">
            <a:extLst>
              <a:ext uri="{FF2B5EF4-FFF2-40B4-BE49-F238E27FC236}">
                <a16:creationId xmlns:a16="http://schemas.microsoft.com/office/drawing/2014/main" id="{C933731C-DF4D-4C68-AFD5-D613088A5A8B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4343400"/>
            <a:ext cx="1371600" cy="1143000"/>
            <a:chOff x="4320" y="2736"/>
            <a:chExt cx="864" cy="720"/>
          </a:xfrm>
        </p:grpSpPr>
        <p:sp>
          <p:nvSpPr>
            <p:cNvPr id="20522" name="Line 433">
              <a:extLst>
                <a:ext uri="{FF2B5EF4-FFF2-40B4-BE49-F238E27FC236}">
                  <a16:creationId xmlns:a16="http://schemas.microsoft.com/office/drawing/2014/main" id="{33FA783F-B3A1-4432-959E-4D61A8636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736"/>
              <a:ext cx="0" cy="144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23" name="Line 434">
              <a:extLst>
                <a:ext uri="{FF2B5EF4-FFF2-40B4-BE49-F238E27FC236}">
                  <a16:creationId xmlns:a16="http://schemas.microsoft.com/office/drawing/2014/main" id="{32F14FC1-DA18-429D-A51C-4BDE43AE3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880"/>
              <a:ext cx="86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24" name="Line 435">
              <a:extLst>
                <a:ext uri="{FF2B5EF4-FFF2-40B4-BE49-F238E27FC236}">
                  <a16:creationId xmlns:a16="http://schemas.microsoft.com/office/drawing/2014/main" id="{D53B3A9F-EA76-4E30-930E-8B79BD789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072"/>
              <a:ext cx="86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25" name="Line 436">
              <a:extLst>
                <a:ext uri="{FF2B5EF4-FFF2-40B4-BE49-F238E27FC236}">
                  <a16:creationId xmlns:a16="http://schemas.microsoft.com/office/drawing/2014/main" id="{0CAE2536-AB81-42FD-879C-7D3179479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456"/>
              <a:ext cx="86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518">
            <a:extLst>
              <a:ext uri="{FF2B5EF4-FFF2-40B4-BE49-F238E27FC236}">
                <a16:creationId xmlns:a16="http://schemas.microsoft.com/office/drawing/2014/main" id="{B4194DC3-5BF7-4968-8032-1C6EC4A4D4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32788" y="3040064"/>
            <a:ext cx="1327150" cy="841375"/>
            <a:chOff x="4289" y="1915"/>
            <a:chExt cx="836" cy="530"/>
          </a:xfrm>
        </p:grpSpPr>
        <p:sp>
          <p:nvSpPr>
            <p:cNvPr id="20510" name="AutoShape 517">
              <a:extLst>
                <a:ext uri="{FF2B5EF4-FFF2-40B4-BE49-F238E27FC236}">
                  <a16:creationId xmlns:a16="http://schemas.microsoft.com/office/drawing/2014/main" id="{3C0ABDB1-F331-4E47-B90B-CB98244BDB5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89" y="1920"/>
              <a:ext cx="832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11" name="Rectangle 519">
              <a:extLst>
                <a:ext uri="{FF2B5EF4-FFF2-40B4-BE49-F238E27FC236}">
                  <a16:creationId xmlns:a16="http://schemas.microsoft.com/office/drawing/2014/main" id="{F64C1E7F-458D-4908-9014-6D64C1FA0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2115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pt-BR"/>
            </a:p>
          </p:txBody>
        </p:sp>
        <p:sp>
          <p:nvSpPr>
            <p:cNvPr id="20512" name="Rectangle 520">
              <a:extLst>
                <a:ext uri="{FF2B5EF4-FFF2-40B4-BE49-F238E27FC236}">
                  <a16:creationId xmlns:a16="http://schemas.microsoft.com/office/drawing/2014/main" id="{4F99E60D-D4DA-4160-BA5C-6B2A07724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2242"/>
              <a:ext cx="4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Myriad Roman" charset="0"/>
                </a:rPr>
                <a:t>t</a:t>
              </a:r>
              <a:endParaRPr lang="en-US" altLang="pt-BR"/>
            </a:p>
          </p:txBody>
        </p:sp>
        <p:sp>
          <p:nvSpPr>
            <p:cNvPr id="20513" name="Rectangle 521">
              <a:extLst>
                <a:ext uri="{FF2B5EF4-FFF2-40B4-BE49-F238E27FC236}">
                  <a16:creationId xmlns:a16="http://schemas.microsoft.com/office/drawing/2014/main" id="{6B74923E-B5B4-414B-BC3D-3581F4B31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1915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 b="1">
                  <a:solidFill>
                    <a:schemeClr val="accent1"/>
                  </a:solidFill>
                  <a:latin typeface="Myriad Roman" charset="0"/>
                </a:rPr>
                <a:t>0</a:t>
              </a:r>
              <a:endParaRPr lang="en-US" altLang="pt-BR" b="1">
                <a:solidFill>
                  <a:schemeClr val="accent1"/>
                </a:solidFill>
              </a:endParaRPr>
            </a:p>
          </p:txBody>
        </p:sp>
        <p:sp>
          <p:nvSpPr>
            <p:cNvPr id="20514" name="Line 522">
              <a:extLst>
                <a:ext uri="{FF2B5EF4-FFF2-40B4-BE49-F238E27FC236}">
                  <a16:creationId xmlns:a16="http://schemas.microsoft.com/office/drawing/2014/main" id="{6FFE392B-4741-427F-BD12-EBBE1AF88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2044"/>
              <a:ext cx="25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15" name="Freeform 523">
              <a:extLst>
                <a:ext uri="{FF2B5EF4-FFF2-40B4-BE49-F238E27FC236}">
                  <a16:creationId xmlns:a16="http://schemas.microsoft.com/office/drawing/2014/main" id="{BE469ABF-8101-44A3-A0D3-137BB1A2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" y="2139"/>
              <a:ext cx="606" cy="299"/>
            </a:xfrm>
            <a:custGeom>
              <a:avLst/>
              <a:gdLst>
                <a:gd name="T0" fmla="*/ 142 w 606"/>
                <a:gd name="T1" fmla="*/ 98 h 299"/>
                <a:gd name="T2" fmla="*/ 0 w 606"/>
                <a:gd name="T3" fmla="*/ 98 h 299"/>
                <a:gd name="T4" fmla="*/ 0 w 606"/>
                <a:gd name="T5" fmla="*/ 299 h 299"/>
                <a:gd name="T6" fmla="*/ 606 w 606"/>
                <a:gd name="T7" fmla="*/ 299 h 299"/>
                <a:gd name="T8" fmla="*/ 606 w 606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6"/>
                <a:gd name="T16" fmla="*/ 0 h 299"/>
                <a:gd name="T17" fmla="*/ 606 w 606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6" h="299">
                  <a:moveTo>
                    <a:pt x="142" y="98"/>
                  </a:moveTo>
                  <a:lnTo>
                    <a:pt x="0" y="98"/>
                  </a:lnTo>
                  <a:lnTo>
                    <a:pt x="0" y="299"/>
                  </a:lnTo>
                  <a:lnTo>
                    <a:pt x="606" y="299"/>
                  </a:lnTo>
                  <a:lnTo>
                    <a:pt x="606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16" name="Line 524">
              <a:extLst>
                <a:ext uri="{FF2B5EF4-FFF2-40B4-BE49-F238E27FC236}">
                  <a16:creationId xmlns:a16="http://schemas.microsoft.com/office/drawing/2014/main" id="{561CBC7A-DD1A-4A83-8898-D3D54AE18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" y="2142"/>
              <a:ext cx="2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17" name="Oval 525">
              <a:extLst>
                <a:ext uri="{FF2B5EF4-FFF2-40B4-BE49-F238E27FC236}">
                  <a16:creationId xmlns:a16="http://schemas.microsoft.com/office/drawing/2014/main" id="{126D9837-A6B2-4745-9D96-AA7B45ECF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2113"/>
              <a:ext cx="54" cy="59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0518" name="Freeform 526">
              <a:extLst>
                <a:ext uri="{FF2B5EF4-FFF2-40B4-BE49-F238E27FC236}">
                  <a16:creationId xmlns:a16="http://schemas.microsoft.com/office/drawing/2014/main" id="{71156BBF-52A0-41EF-A57C-8C6E81F8D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1946"/>
              <a:ext cx="394" cy="390"/>
            </a:xfrm>
            <a:custGeom>
              <a:avLst/>
              <a:gdLst>
                <a:gd name="T0" fmla="*/ 5242 w 108"/>
                <a:gd name="T1" fmla="*/ 2617 h 107"/>
                <a:gd name="T2" fmla="*/ 0 w 108"/>
                <a:gd name="T3" fmla="*/ 5179 h 107"/>
                <a:gd name="T4" fmla="*/ 773 w 108"/>
                <a:gd name="T5" fmla="*/ 2617 h 107"/>
                <a:gd name="T6" fmla="*/ 773 w 108"/>
                <a:gd name="T7" fmla="*/ 2562 h 107"/>
                <a:gd name="T8" fmla="*/ 0 w 108"/>
                <a:gd name="T9" fmla="*/ 0 h 107"/>
                <a:gd name="T10" fmla="*/ 5242 w 108"/>
                <a:gd name="T11" fmla="*/ 261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4"/>
                  </a:moveTo>
                  <a:cubicBezTo>
                    <a:pt x="108" y="54"/>
                    <a:pt x="82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2" y="0"/>
                    <a:pt x="108" y="54"/>
                    <a:pt x="108" y="54"/>
                  </a:cubicBezTo>
                  <a:close/>
                </a:path>
              </a:pathLst>
            </a:cu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19" name="Rectangle 527">
              <a:extLst>
                <a:ext uri="{FF2B5EF4-FFF2-40B4-BE49-F238E27FC236}">
                  <a16:creationId xmlns:a16="http://schemas.microsoft.com/office/drawing/2014/main" id="{6AD136B8-CB8F-44A7-8577-F7757232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1972"/>
              <a:ext cx="8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Myriad Roman" charset="0"/>
                </a:rPr>
                <a:t>Q</a:t>
              </a:r>
              <a:endParaRPr lang="en-US" altLang="pt-BR"/>
            </a:p>
          </p:txBody>
        </p:sp>
        <p:sp>
          <p:nvSpPr>
            <p:cNvPr id="20520" name="Rectangle 528">
              <a:extLst>
                <a:ext uri="{FF2B5EF4-FFF2-40B4-BE49-F238E27FC236}">
                  <a16:creationId xmlns:a16="http://schemas.microsoft.com/office/drawing/2014/main" id="{EA652C2F-46B2-475C-BF36-FE274D76F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1915"/>
              <a:ext cx="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Myriad Roman" charset="0"/>
                </a:rPr>
                <a:t>S</a:t>
              </a:r>
              <a:endParaRPr lang="en-US" altLang="pt-BR"/>
            </a:p>
          </p:txBody>
        </p:sp>
        <p:sp>
          <p:nvSpPr>
            <p:cNvPr id="20521" name="Rectangle 529">
              <a:extLst>
                <a:ext uri="{FF2B5EF4-FFF2-40B4-BE49-F238E27FC236}">
                  <a16:creationId xmlns:a16="http://schemas.microsoft.com/office/drawing/2014/main" id="{5D04F82E-18E2-4014-9337-54E2212F0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001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5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pt-BR"/>
            </a:p>
          </p:txBody>
        </p:sp>
      </p:grpSp>
      <p:sp>
        <p:nvSpPr>
          <p:cNvPr id="159313" name="Line 593">
            <a:extLst>
              <a:ext uri="{FF2B5EF4-FFF2-40B4-BE49-F238E27FC236}">
                <a16:creationId xmlns:a16="http://schemas.microsoft.com/office/drawing/2014/main" id="{9862CCFB-B3BB-4282-926E-212117C5A0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32766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09" name="Text Box 609">
            <a:extLst>
              <a:ext uri="{FF2B5EF4-FFF2-40B4-BE49-F238E27FC236}">
                <a16:creationId xmlns:a16="http://schemas.microsoft.com/office/drawing/2014/main" id="{E0EB8530-EEB5-4F0A-A2DB-471527FFD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0" y="3309938"/>
            <a:ext cx="234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431A32D-E1B5-4C89-A0DE-51BE87B6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tentativa de armazenar um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>
            <a:extLst>
              <a:ext uri="{FF2B5EF4-FFF2-40B4-BE49-F238E27FC236}">
                <a16:creationId xmlns:a16="http://schemas.microsoft.com/office/drawing/2014/main" id="{5CD0B04F-4B3E-407E-85F3-D5F2E4FE5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00D2F98-63A8-4F25-966A-3B50006BBDC9}" type="slidenum">
              <a:rPr lang="en-US" altLang="pt-BR" sz="1400"/>
              <a:pPr eaLnBrk="1" hangingPunct="1"/>
              <a:t>5</a:t>
            </a:fld>
            <a:endParaRPr lang="en-US" altLang="pt-BR" sz="1400"/>
          </a:p>
        </p:txBody>
      </p:sp>
      <p:grpSp>
        <p:nvGrpSpPr>
          <p:cNvPr id="2" name="Group 1249">
            <a:extLst>
              <a:ext uri="{FF2B5EF4-FFF2-40B4-BE49-F238E27FC236}">
                <a16:creationId xmlns:a16="http://schemas.microsoft.com/office/drawing/2014/main" id="{498E26E2-ADF1-4A2F-9EB9-D062B437B595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971803"/>
            <a:ext cx="1066800" cy="627063"/>
            <a:chOff x="2784" y="1920"/>
            <a:chExt cx="672" cy="395"/>
          </a:xfrm>
        </p:grpSpPr>
        <p:pic>
          <p:nvPicPr>
            <p:cNvPr id="22759" name="Picture 1029">
              <a:extLst>
                <a:ext uri="{FF2B5EF4-FFF2-40B4-BE49-F238E27FC236}">
                  <a16:creationId xmlns:a16="http://schemas.microsoft.com/office/drawing/2014/main" id="{D90F6D8A-630A-4B16-913D-9ADC0864DA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1920"/>
              <a:ext cx="672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60" name="Rectangle 1030">
              <a:extLst>
                <a:ext uri="{FF2B5EF4-FFF2-40B4-BE49-F238E27FC236}">
                  <a16:creationId xmlns:a16="http://schemas.microsoft.com/office/drawing/2014/main" id="{4A6DA04E-EDE1-4A31-A245-27F21DE36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08"/>
              <a:ext cx="4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chemeClr val="accent1"/>
                  </a:solidFill>
                  <a:latin typeface="Myriad Roman" charset="0"/>
                </a:rPr>
                <a:t>0</a:t>
              </a:r>
              <a:endParaRPr lang="en-US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Group 1149">
            <a:extLst>
              <a:ext uri="{FF2B5EF4-FFF2-40B4-BE49-F238E27FC236}">
                <a16:creationId xmlns:a16="http://schemas.microsoft.com/office/drawing/2014/main" id="{3D9512D5-C65A-45EF-B314-75825467DD8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971800"/>
            <a:ext cx="1066800" cy="668338"/>
            <a:chOff x="1680" y="1920"/>
            <a:chExt cx="672" cy="421"/>
          </a:xfrm>
        </p:grpSpPr>
        <p:pic>
          <p:nvPicPr>
            <p:cNvPr id="22757" name="Picture 1150">
              <a:extLst>
                <a:ext uri="{FF2B5EF4-FFF2-40B4-BE49-F238E27FC236}">
                  <a16:creationId xmlns:a16="http://schemas.microsoft.com/office/drawing/2014/main" id="{5105FFA1-4F39-40F2-92F5-44D3373D1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920"/>
              <a:ext cx="672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58" name="Picture 1151">
              <a:extLst>
                <a:ext uri="{FF2B5EF4-FFF2-40B4-BE49-F238E27FC236}">
                  <a16:creationId xmlns:a16="http://schemas.microsoft.com/office/drawing/2014/main" id="{6E7A53B1-4CB5-4425-97E6-69850F29C3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968"/>
              <a:ext cx="672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094">
            <a:extLst>
              <a:ext uri="{FF2B5EF4-FFF2-40B4-BE49-F238E27FC236}">
                <a16:creationId xmlns:a16="http://schemas.microsoft.com/office/drawing/2014/main" id="{646E7547-E991-447B-BDC2-0E677ACE43E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947988"/>
            <a:ext cx="1066800" cy="633412"/>
            <a:chOff x="528" y="1905"/>
            <a:chExt cx="672" cy="399"/>
          </a:xfrm>
        </p:grpSpPr>
        <p:pic>
          <p:nvPicPr>
            <p:cNvPr id="22755" name="Picture 1095">
              <a:extLst>
                <a:ext uri="{FF2B5EF4-FFF2-40B4-BE49-F238E27FC236}">
                  <a16:creationId xmlns:a16="http://schemas.microsoft.com/office/drawing/2014/main" id="{3BD2DCBC-039F-47C2-B9F9-039D87077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931"/>
              <a:ext cx="672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56" name="Rectangle 1096">
              <a:extLst>
                <a:ext uri="{FF2B5EF4-FFF2-40B4-BE49-F238E27FC236}">
                  <a16:creationId xmlns:a16="http://schemas.microsoft.com/office/drawing/2014/main" id="{F26E26F1-CF15-427F-A127-7448390D0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1905"/>
              <a:ext cx="4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chemeClr val="accent1"/>
                  </a:solidFill>
                  <a:latin typeface="Myriad Roman" charset="0"/>
                </a:rPr>
                <a:t>0</a:t>
              </a:r>
              <a:endParaRPr lang="en-US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1244">
            <a:extLst>
              <a:ext uri="{FF2B5EF4-FFF2-40B4-BE49-F238E27FC236}">
                <a16:creationId xmlns:a16="http://schemas.microsoft.com/office/drawing/2014/main" id="{4E4D8FDE-1C08-4E11-9E26-8750DDC8A73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971803"/>
            <a:ext cx="1066800" cy="627063"/>
            <a:chOff x="528" y="1920"/>
            <a:chExt cx="672" cy="395"/>
          </a:xfrm>
        </p:grpSpPr>
        <p:sp>
          <p:nvSpPr>
            <p:cNvPr id="22753" name="Rectangle 1118">
              <a:extLst>
                <a:ext uri="{FF2B5EF4-FFF2-40B4-BE49-F238E27FC236}">
                  <a16:creationId xmlns:a16="http://schemas.microsoft.com/office/drawing/2014/main" id="{8B08EFFD-806F-439C-8779-5D7F86722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08"/>
              <a:ext cx="4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chemeClr val="accent1"/>
                  </a:solidFill>
                  <a:latin typeface="Myriad Roman" charset="0"/>
                </a:rPr>
                <a:t>1</a:t>
              </a:r>
              <a:endParaRPr lang="en-US" altLang="pt-BR">
                <a:solidFill>
                  <a:schemeClr val="accent1"/>
                </a:solidFill>
              </a:endParaRPr>
            </a:p>
          </p:txBody>
        </p:sp>
        <p:pic>
          <p:nvPicPr>
            <p:cNvPr id="22754" name="Picture 1119">
              <a:extLst>
                <a:ext uri="{FF2B5EF4-FFF2-40B4-BE49-F238E27FC236}">
                  <a16:creationId xmlns:a16="http://schemas.microsoft.com/office/drawing/2014/main" id="{F9F366C0-8B2E-4D24-BDD9-3B9013FF9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920"/>
              <a:ext cx="672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1031">
            <a:extLst>
              <a:ext uri="{FF2B5EF4-FFF2-40B4-BE49-F238E27FC236}">
                <a16:creationId xmlns:a16="http://schemas.microsoft.com/office/drawing/2014/main" id="{148262D4-5FF3-48CD-B7CE-19A3D0767B6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551113"/>
            <a:ext cx="1524000" cy="3317874"/>
            <a:chOff x="432" y="1655"/>
            <a:chExt cx="960" cy="2090"/>
          </a:xfrm>
        </p:grpSpPr>
        <p:sp>
          <p:nvSpPr>
            <p:cNvPr id="22714" name="Rectangle 1032">
              <a:extLst>
                <a:ext uri="{FF2B5EF4-FFF2-40B4-BE49-F238E27FC236}">
                  <a16:creationId xmlns:a16="http://schemas.microsoft.com/office/drawing/2014/main" id="{ED812192-2464-418D-98F3-71DB6409E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86"/>
              <a:ext cx="14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 b="1">
                  <a:solidFill>
                    <a:schemeClr val="accent1"/>
                  </a:solidFill>
                  <a:latin typeface="Myriad Roman" charset="0"/>
                </a:rPr>
                <a:t>R=1</a:t>
              </a:r>
              <a:endParaRPr lang="en-US" altLang="pt-BR" b="1">
                <a:solidFill>
                  <a:schemeClr val="accent1"/>
                </a:solidFill>
              </a:endParaRPr>
            </a:p>
          </p:txBody>
        </p:sp>
        <p:sp>
          <p:nvSpPr>
            <p:cNvPr id="22715" name="Rectangle 1033">
              <a:extLst>
                <a:ext uri="{FF2B5EF4-FFF2-40B4-BE49-F238E27FC236}">
                  <a16:creationId xmlns:a16="http://schemas.microsoft.com/office/drawing/2014/main" id="{35705A8F-F9E6-4086-AD1D-A2432F958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55"/>
              <a:ext cx="13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 b="1">
                  <a:solidFill>
                    <a:schemeClr val="accent1"/>
                  </a:solidFill>
                  <a:latin typeface="Myriad Roman" charset="0"/>
                </a:rPr>
                <a:t>S=0</a:t>
              </a:r>
              <a:endParaRPr lang="en-US" altLang="pt-BR" b="1">
                <a:solidFill>
                  <a:schemeClr val="accent1"/>
                </a:solidFill>
              </a:endParaRPr>
            </a:p>
          </p:txBody>
        </p:sp>
        <p:grpSp>
          <p:nvGrpSpPr>
            <p:cNvPr id="22716" name="Group 1034">
              <a:extLst>
                <a:ext uri="{FF2B5EF4-FFF2-40B4-BE49-F238E27FC236}">
                  <a16:creationId xmlns:a16="http://schemas.microsoft.com/office/drawing/2014/main" id="{716225E7-F126-4CA3-BA4A-DC2361528D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682"/>
              <a:ext cx="960" cy="2063"/>
              <a:chOff x="432" y="1682"/>
              <a:chExt cx="960" cy="2063"/>
            </a:xfrm>
          </p:grpSpPr>
          <p:grpSp>
            <p:nvGrpSpPr>
              <p:cNvPr id="22717" name="Group 1035">
                <a:extLst>
                  <a:ext uri="{FF2B5EF4-FFF2-40B4-BE49-F238E27FC236}">
                    <a16:creationId xmlns:a16="http://schemas.microsoft.com/office/drawing/2014/main" id="{5741A8B1-2605-4BCF-9260-CBC6EEC0F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" y="1682"/>
                <a:ext cx="763" cy="867"/>
                <a:chOff x="741" y="1780"/>
                <a:chExt cx="763" cy="867"/>
              </a:xfrm>
            </p:grpSpPr>
            <p:sp>
              <p:nvSpPr>
                <p:cNvPr id="22739" name="Line 1036">
                  <a:extLst>
                    <a:ext uri="{FF2B5EF4-FFF2-40B4-BE49-F238E27FC236}">
                      <a16:creationId xmlns:a16="http://schemas.microsoft.com/office/drawing/2014/main" id="{BB427F36-9CE1-4808-80AE-4AC7476806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1" y="1851"/>
                  <a:ext cx="234" cy="1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40" name="Line 1037">
                  <a:extLst>
                    <a:ext uri="{FF2B5EF4-FFF2-40B4-BE49-F238E27FC236}">
                      <a16:creationId xmlns:a16="http://schemas.microsoft.com/office/drawing/2014/main" id="{70492E2D-EFFF-40D5-8701-2FD4C090A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0" y="1926"/>
                  <a:ext cx="207" cy="1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41" name="Oval 1038">
                  <a:extLst>
                    <a:ext uri="{FF2B5EF4-FFF2-40B4-BE49-F238E27FC236}">
                      <a16:creationId xmlns:a16="http://schemas.microsoft.com/office/drawing/2014/main" id="{3A4B255F-FFBE-4794-8F93-827F8A0A5D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9" y="1906"/>
                  <a:ext cx="44" cy="42"/>
                </a:xfrm>
                <a:prstGeom prst="ellipse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22742" name="Oval 1039">
                  <a:extLst>
                    <a:ext uri="{FF2B5EF4-FFF2-40B4-BE49-F238E27FC236}">
                      <a16:creationId xmlns:a16="http://schemas.microsoft.com/office/drawing/2014/main" id="{BBE3A282-5641-4513-9C68-FF0BFBC5D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9" y="2479"/>
                  <a:ext cx="44" cy="41"/>
                </a:xfrm>
                <a:prstGeom prst="ellipse">
                  <a:avLst/>
                </a:prstGeom>
                <a:solidFill>
                  <a:srgbClr val="000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22743" name="Freeform 1040">
                  <a:extLst>
                    <a:ext uri="{FF2B5EF4-FFF2-40B4-BE49-F238E27FC236}">
                      <a16:creationId xmlns:a16="http://schemas.microsoft.com/office/drawing/2014/main" id="{A3B7D0E4-1664-4A57-820E-BB78381153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6" y="1780"/>
                  <a:ext cx="297" cy="294"/>
                </a:xfrm>
                <a:custGeom>
                  <a:avLst/>
                  <a:gdLst>
                    <a:gd name="T0" fmla="*/ 2247 w 108"/>
                    <a:gd name="T1" fmla="*/ 1102 h 107"/>
                    <a:gd name="T2" fmla="*/ 0 w 108"/>
                    <a:gd name="T3" fmla="*/ 2220 h 107"/>
                    <a:gd name="T4" fmla="*/ 333 w 108"/>
                    <a:gd name="T5" fmla="*/ 1118 h 107"/>
                    <a:gd name="T6" fmla="*/ 333 w 108"/>
                    <a:gd name="T7" fmla="*/ 1102 h 107"/>
                    <a:gd name="T8" fmla="*/ 0 w 108"/>
                    <a:gd name="T9" fmla="*/ 0 h 107"/>
                    <a:gd name="T10" fmla="*/ 2247 w 108"/>
                    <a:gd name="T11" fmla="*/ 1102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8"/>
                    <a:gd name="T19" fmla="*/ 0 h 107"/>
                    <a:gd name="T20" fmla="*/ 108 w 108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8" h="107">
                      <a:moveTo>
                        <a:pt x="108" y="53"/>
                      </a:moveTo>
                      <a:cubicBezTo>
                        <a:pt x="108" y="53"/>
                        <a:pt x="83" y="107"/>
                        <a:pt x="0" y="107"/>
                      </a:cubicBezTo>
                      <a:cubicBezTo>
                        <a:pt x="0" y="107"/>
                        <a:pt x="16" y="101"/>
                        <a:pt x="16" y="54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6"/>
                        <a:pt x="0" y="0"/>
                        <a:pt x="0" y="0"/>
                      </a:cubicBezTo>
                      <a:cubicBezTo>
                        <a:pt x="83" y="0"/>
                        <a:pt x="108" y="53"/>
                        <a:pt x="108" y="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78C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44" name="Line 1041">
                  <a:extLst>
                    <a:ext uri="{FF2B5EF4-FFF2-40B4-BE49-F238E27FC236}">
                      <a16:creationId xmlns:a16="http://schemas.microsoft.com/office/drawing/2014/main" id="{43A2C200-81C7-4164-8B05-02BE69325F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1" y="2575"/>
                  <a:ext cx="234" cy="1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45" name="Line 1042">
                  <a:extLst>
                    <a:ext uri="{FF2B5EF4-FFF2-40B4-BE49-F238E27FC236}">
                      <a16:creationId xmlns:a16="http://schemas.microsoft.com/office/drawing/2014/main" id="{3B71E285-A76B-4087-8D8D-30A548793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0" y="2501"/>
                  <a:ext cx="207" cy="1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46" name="Freeform 1043">
                  <a:extLst>
                    <a:ext uri="{FF2B5EF4-FFF2-40B4-BE49-F238E27FC236}">
                      <a16:creationId xmlns:a16="http://schemas.microsoft.com/office/drawing/2014/main" id="{18841959-F555-4805-A85C-0311F90658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6" y="2352"/>
                  <a:ext cx="297" cy="295"/>
                </a:xfrm>
                <a:custGeom>
                  <a:avLst/>
                  <a:gdLst>
                    <a:gd name="T0" fmla="*/ 2247 w 108"/>
                    <a:gd name="T1" fmla="*/ 1133 h 107"/>
                    <a:gd name="T2" fmla="*/ 0 w 108"/>
                    <a:gd name="T3" fmla="*/ 0 h 107"/>
                    <a:gd name="T4" fmla="*/ 333 w 108"/>
                    <a:gd name="T5" fmla="*/ 1111 h 107"/>
                    <a:gd name="T6" fmla="*/ 333 w 108"/>
                    <a:gd name="T7" fmla="*/ 1133 h 107"/>
                    <a:gd name="T8" fmla="*/ 0 w 108"/>
                    <a:gd name="T9" fmla="*/ 2241 h 107"/>
                    <a:gd name="T10" fmla="*/ 2247 w 108"/>
                    <a:gd name="T11" fmla="*/ 1133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8"/>
                    <a:gd name="T19" fmla="*/ 0 h 107"/>
                    <a:gd name="T20" fmla="*/ 108 w 108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8" h="107">
                      <a:moveTo>
                        <a:pt x="108" y="54"/>
                      </a:moveTo>
                      <a:cubicBezTo>
                        <a:pt x="108" y="54"/>
                        <a:pt x="83" y="0"/>
                        <a:pt x="0" y="0"/>
                      </a:cubicBezTo>
                      <a:cubicBezTo>
                        <a:pt x="0" y="0"/>
                        <a:pt x="16" y="6"/>
                        <a:pt x="16" y="53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101"/>
                        <a:pt x="0" y="107"/>
                        <a:pt x="0" y="107"/>
                      </a:cubicBezTo>
                      <a:cubicBezTo>
                        <a:pt x="83" y="107"/>
                        <a:pt x="108" y="54"/>
                        <a:pt x="108" y="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78C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47" name="Freeform 1044">
                  <a:extLst>
                    <a:ext uri="{FF2B5EF4-FFF2-40B4-BE49-F238E27FC236}">
                      <a16:creationId xmlns:a16="http://schemas.microsoft.com/office/drawing/2014/main" id="{2061C8CF-E568-430D-8674-658C75782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" y="1928"/>
                  <a:ext cx="680" cy="499"/>
                </a:xfrm>
                <a:custGeom>
                  <a:avLst/>
                  <a:gdLst>
                    <a:gd name="T0" fmla="*/ 680 w 680"/>
                    <a:gd name="T1" fmla="*/ 0 h 499"/>
                    <a:gd name="T2" fmla="*/ 680 w 680"/>
                    <a:gd name="T3" fmla="*/ 190 h 499"/>
                    <a:gd name="T4" fmla="*/ 0 w 680"/>
                    <a:gd name="T5" fmla="*/ 380 h 499"/>
                    <a:gd name="T6" fmla="*/ 0 w 680"/>
                    <a:gd name="T7" fmla="*/ 499 h 499"/>
                    <a:gd name="T8" fmla="*/ 234 w 680"/>
                    <a:gd name="T9" fmla="*/ 499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0"/>
                    <a:gd name="T16" fmla="*/ 0 h 499"/>
                    <a:gd name="T17" fmla="*/ 680 w 680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0" h="499">
                      <a:moveTo>
                        <a:pt x="680" y="0"/>
                      </a:moveTo>
                      <a:lnTo>
                        <a:pt x="680" y="190"/>
                      </a:lnTo>
                      <a:lnTo>
                        <a:pt x="0" y="380"/>
                      </a:lnTo>
                      <a:lnTo>
                        <a:pt x="0" y="499"/>
                      </a:lnTo>
                      <a:lnTo>
                        <a:pt x="234" y="499"/>
                      </a:lnTo>
                    </a:path>
                  </a:pathLst>
                </a:custGeom>
                <a:noFill/>
                <a:ln w="174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48" name="Freeform 1045">
                  <a:extLst>
                    <a:ext uri="{FF2B5EF4-FFF2-40B4-BE49-F238E27FC236}">
                      <a16:creationId xmlns:a16="http://schemas.microsoft.com/office/drawing/2014/main" id="{04C9F796-2661-4293-A38F-A4AACCF05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" y="2000"/>
                  <a:ext cx="680" cy="495"/>
                </a:xfrm>
                <a:custGeom>
                  <a:avLst/>
                  <a:gdLst>
                    <a:gd name="T0" fmla="*/ 234 w 680"/>
                    <a:gd name="T1" fmla="*/ 0 h 495"/>
                    <a:gd name="T2" fmla="*/ 0 w 680"/>
                    <a:gd name="T3" fmla="*/ 0 h 495"/>
                    <a:gd name="T4" fmla="*/ 0 w 680"/>
                    <a:gd name="T5" fmla="*/ 118 h 495"/>
                    <a:gd name="T6" fmla="*/ 680 w 680"/>
                    <a:gd name="T7" fmla="*/ 305 h 495"/>
                    <a:gd name="T8" fmla="*/ 680 w 680"/>
                    <a:gd name="T9" fmla="*/ 495 h 4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0"/>
                    <a:gd name="T16" fmla="*/ 0 h 495"/>
                    <a:gd name="T17" fmla="*/ 680 w 680"/>
                    <a:gd name="T18" fmla="*/ 495 h 4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0" h="495">
                      <a:moveTo>
                        <a:pt x="234" y="0"/>
                      </a:moveTo>
                      <a:lnTo>
                        <a:pt x="0" y="0"/>
                      </a:lnTo>
                      <a:lnTo>
                        <a:pt x="0" y="118"/>
                      </a:lnTo>
                      <a:lnTo>
                        <a:pt x="680" y="305"/>
                      </a:lnTo>
                      <a:lnTo>
                        <a:pt x="680" y="495"/>
                      </a:lnTo>
                    </a:path>
                  </a:pathLst>
                </a:custGeom>
                <a:noFill/>
                <a:ln w="174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49" name="Rectangle 1046">
                  <a:extLst>
                    <a:ext uri="{FF2B5EF4-FFF2-40B4-BE49-F238E27FC236}">
                      <a16:creationId xmlns:a16="http://schemas.microsoft.com/office/drawing/2014/main" id="{835434E3-3F84-43E1-838B-46A148B9AB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8" y="1808"/>
                  <a:ext cx="29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100">
                      <a:solidFill>
                        <a:srgbClr val="000000"/>
                      </a:solidFill>
                      <a:latin typeface="Myriad Roman" charset="0"/>
                    </a:rPr>
                    <a:t>t</a:t>
                  </a:r>
                  <a:endParaRPr lang="en-US" altLang="pt-BR"/>
                </a:p>
              </p:txBody>
            </p:sp>
            <p:sp>
              <p:nvSpPr>
                <p:cNvPr id="22750" name="Rectangle 1047">
                  <a:extLst>
                    <a:ext uri="{FF2B5EF4-FFF2-40B4-BE49-F238E27FC236}">
                      <a16:creationId xmlns:a16="http://schemas.microsoft.com/office/drawing/2014/main" id="{528E0BAA-8470-4995-AA51-AF6A28482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" y="2401"/>
                  <a:ext cx="60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100">
                      <a:solidFill>
                        <a:srgbClr val="000000"/>
                      </a:solidFill>
                      <a:latin typeface="Myriad Roman" charset="0"/>
                    </a:rPr>
                    <a:t>Q</a:t>
                  </a:r>
                  <a:endParaRPr lang="en-US" altLang="pt-BR"/>
                </a:p>
              </p:txBody>
            </p:sp>
            <p:sp>
              <p:nvSpPr>
                <p:cNvPr id="22751" name="Oval 1048">
                  <a:extLst>
                    <a:ext uri="{FF2B5EF4-FFF2-40B4-BE49-F238E27FC236}">
                      <a16:creationId xmlns:a16="http://schemas.microsoft.com/office/drawing/2014/main" id="{098824FA-8439-47A9-9738-22FBE277E1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6" y="1906"/>
                  <a:ext cx="44" cy="42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78C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22752" name="Oval 1049">
                  <a:extLst>
                    <a:ext uri="{FF2B5EF4-FFF2-40B4-BE49-F238E27FC236}">
                      <a16:creationId xmlns:a16="http://schemas.microsoft.com/office/drawing/2014/main" id="{7E7A2DBA-88C9-40DF-8237-31E162869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6" y="2479"/>
                  <a:ext cx="44" cy="41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78C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</p:grpSp>
          <p:grpSp>
            <p:nvGrpSpPr>
              <p:cNvPr id="22718" name="Group 1050">
                <a:extLst>
                  <a:ext uri="{FF2B5EF4-FFF2-40B4-BE49-F238E27FC236}">
                    <a16:creationId xmlns:a16="http://schemas.microsoft.com/office/drawing/2014/main" id="{27FB12F1-87D5-4E55-8EAB-13DF76EB7C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725"/>
                <a:ext cx="150" cy="1020"/>
                <a:chOff x="288" y="2721"/>
                <a:chExt cx="150" cy="1020"/>
              </a:xfrm>
            </p:grpSpPr>
            <p:sp>
              <p:nvSpPr>
                <p:cNvPr id="22726" name="Rectangle 1051">
                  <a:extLst>
                    <a:ext uri="{FF2B5EF4-FFF2-40B4-BE49-F238E27FC236}">
                      <a16:creationId xmlns:a16="http://schemas.microsoft.com/office/drawing/2014/main" id="{856987E4-1BC0-4E99-8CB7-997E30C72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2721"/>
                  <a:ext cx="54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pt-BR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27" name="Rectangle 1052">
                  <a:extLst>
                    <a:ext uri="{FF2B5EF4-FFF2-40B4-BE49-F238E27FC236}">
                      <a16:creationId xmlns:a16="http://schemas.microsoft.com/office/drawing/2014/main" id="{6F9B3D04-AB4D-46A2-AD78-520D9021DA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2856"/>
                  <a:ext cx="54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pt-BR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28" name="Rectangle 1053">
                  <a:extLst>
                    <a:ext uri="{FF2B5EF4-FFF2-40B4-BE49-F238E27FC236}">
                      <a16:creationId xmlns:a16="http://schemas.microsoft.com/office/drawing/2014/main" id="{26C49992-636A-4B7B-999D-1DBCDDD6FA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2980"/>
                  <a:ext cx="54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pt-BR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29" name="Rectangle 1054">
                  <a:extLst>
                    <a:ext uri="{FF2B5EF4-FFF2-40B4-BE49-F238E27FC236}">
                      <a16:creationId xmlns:a16="http://schemas.microsoft.com/office/drawing/2014/main" id="{C598F18E-E4DC-452A-B4EC-0CF4BE787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101"/>
                  <a:ext cx="54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pt-BR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30" name="Rectangle 1055">
                  <a:extLst>
                    <a:ext uri="{FF2B5EF4-FFF2-40B4-BE49-F238E27FC236}">
                      <a16:creationId xmlns:a16="http://schemas.microsoft.com/office/drawing/2014/main" id="{8B310A94-5242-4CA1-A11E-90FC9AE98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3009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</a:t>
                  </a:r>
                  <a:endParaRPr lang="en-US" altLang="pt-BR" sz="1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31" name="Rectangle 1056">
                  <a:extLst>
                    <a:ext uri="{FF2B5EF4-FFF2-40B4-BE49-F238E27FC236}">
                      <a16:creationId xmlns:a16="http://schemas.microsoft.com/office/drawing/2014/main" id="{E5C2D8CB-1330-49FC-95A9-F103F7143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772"/>
                  <a:ext cx="76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</a:t>
                  </a:r>
                  <a:endParaRPr lang="en-US" altLang="pt-BR" sz="1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32" name="Rectangle 1057">
                  <a:extLst>
                    <a:ext uri="{FF2B5EF4-FFF2-40B4-BE49-F238E27FC236}">
                      <a16:creationId xmlns:a16="http://schemas.microsoft.com/office/drawing/2014/main" id="{1BFFE1A9-F568-48A3-ABE0-5CBC12348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243"/>
                  <a:ext cx="54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pt-BR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33" name="Rectangle 1058">
                  <a:extLst>
                    <a:ext uri="{FF2B5EF4-FFF2-40B4-BE49-F238E27FC236}">
                      <a16:creationId xmlns:a16="http://schemas.microsoft.com/office/drawing/2014/main" id="{B2683FA3-A3D4-475F-95B8-04056BBBE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364"/>
                  <a:ext cx="54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0</a:t>
                  </a:r>
                  <a:endParaRPr lang="en-US" altLang="pt-BR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34" name="Rectangle 1059">
                  <a:extLst>
                    <a:ext uri="{FF2B5EF4-FFF2-40B4-BE49-F238E27FC236}">
                      <a16:creationId xmlns:a16="http://schemas.microsoft.com/office/drawing/2014/main" id="{5D65FEA8-B18A-462C-842F-79EA3C1311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3272"/>
                  <a:ext cx="3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t</a:t>
                  </a:r>
                  <a:endParaRPr lang="en-US" altLang="pt-BR" sz="14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2735" name="Group 1060">
                  <a:extLst>
                    <a:ext uri="{FF2B5EF4-FFF2-40B4-BE49-F238E27FC236}">
                      <a16:creationId xmlns:a16="http://schemas.microsoft.com/office/drawing/2014/main" id="{04FA1910-9318-4ACF-89F6-BBA403A5E4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3485"/>
                  <a:ext cx="150" cy="256"/>
                  <a:chOff x="288" y="3485"/>
                  <a:chExt cx="150" cy="256"/>
                </a:xfrm>
              </p:grpSpPr>
              <p:sp>
                <p:nvSpPr>
                  <p:cNvPr id="22736" name="Rectangle 1061">
                    <a:extLst>
                      <a:ext uri="{FF2B5EF4-FFF2-40B4-BE49-F238E27FC236}">
                        <a16:creationId xmlns:a16="http://schemas.microsoft.com/office/drawing/2014/main" id="{879A7919-02EE-468C-8C4F-28C8DE7775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485"/>
                    <a:ext cx="54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altLang="pt-BR" sz="12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1</a:t>
                    </a:r>
                    <a:endParaRPr lang="en-US" altLang="pt-BR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737" name="Rectangle 1062">
                    <a:extLst>
                      <a:ext uri="{FF2B5EF4-FFF2-40B4-BE49-F238E27FC236}">
                        <a16:creationId xmlns:a16="http://schemas.microsoft.com/office/drawing/2014/main" id="{134D8B5A-561B-4F74-A4C0-086C16C2D2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625"/>
                    <a:ext cx="54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altLang="pt-BR" sz="12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0</a:t>
                    </a:r>
                    <a:endParaRPr lang="en-US" altLang="pt-BR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738" name="Rectangle 1063">
                    <a:extLst>
                      <a:ext uri="{FF2B5EF4-FFF2-40B4-BE49-F238E27FC236}">
                        <a16:creationId xmlns:a16="http://schemas.microsoft.com/office/drawing/2014/main" id="{427093DB-7FB3-4B15-8E05-8202243EC8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3533"/>
                    <a:ext cx="88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r>
                      <a:rPr lang="en-US" altLang="pt-BR" sz="1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Q</a:t>
                    </a:r>
                    <a:endParaRPr lang="en-US" altLang="pt-BR" sz="14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2719" name="Group 1064">
                <a:extLst>
                  <a:ext uri="{FF2B5EF4-FFF2-40B4-BE49-F238E27FC236}">
                    <a16:creationId xmlns:a16="http://schemas.microsoft.com/office/drawing/2014/main" id="{E2947C22-C494-4792-8735-3CA85A86B1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928"/>
                <a:ext cx="192" cy="672"/>
                <a:chOff x="480" y="2928"/>
                <a:chExt cx="192" cy="672"/>
              </a:xfrm>
            </p:grpSpPr>
            <p:sp>
              <p:nvSpPr>
                <p:cNvPr id="22720" name="Line 1065">
                  <a:extLst>
                    <a:ext uri="{FF2B5EF4-FFF2-40B4-BE49-F238E27FC236}">
                      <a16:creationId xmlns:a16="http://schemas.microsoft.com/office/drawing/2014/main" id="{DCE45579-9C07-4D5F-814B-A5C28CDC1B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336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21" name="Line 1066">
                  <a:extLst>
                    <a:ext uri="{FF2B5EF4-FFF2-40B4-BE49-F238E27FC236}">
                      <a16:creationId xmlns:a16="http://schemas.microsoft.com/office/drawing/2014/main" id="{4264AFCD-B9D0-4343-99C4-5D4DA9219B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22" name="Line 1067">
                  <a:extLst>
                    <a:ext uri="{FF2B5EF4-FFF2-40B4-BE49-F238E27FC236}">
                      <a16:creationId xmlns:a16="http://schemas.microsoft.com/office/drawing/2014/main" id="{69B6DA8E-DB68-43E7-BD17-E909656EAE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292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23" name="Line 1068">
                  <a:extLst>
                    <a:ext uri="{FF2B5EF4-FFF2-40B4-BE49-F238E27FC236}">
                      <a16:creationId xmlns:a16="http://schemas.microsoft.com/office/drawing/2014/main" id="{0157BF8C-D3FF-4300-9CB5-BEFFC562F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316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24" name="Line 1069">
                  <a:extLst>
                    <a:ext uri="{FF2B5EF4-FFF2-40B4-BE49-F238E27FC236}">
                      <a16:creationId xmlns:a16="http://schemas.microsoft.com/office/drawing/2014/main" id="{451F8768-83F6-4ECD-8230-A5D734B157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3024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25" name="Line 1070">
                  <a:extLst>
                    <a:ext uri="{FF2B5EF4-FFF2-40B4-BE49-F238E27FC236}">
                      <a16:creationId xmlns:a16="http://schemas.microsoft.com/office/drawing/2014/main" id="{92C9278E-5DB6-4ABF-968F-5A7849054F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02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22535" name="Rectangle 1071">
            <a:extLst>
              <a:ext uri="{FF2B5EF4-FFF2-40B4-BE49-F238E27FC236}">
                <a16:creationId xmlns:a16="http://schemas.microsoft.com/office/drawing/2014/main" id="{D06B0335-67CF-4647-BA25-721E1DB55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pt-BR" dirty="0" err="1"/>
              <a:t>Armazenamento</a:t>
            </a:r>
            <a:r>
              <a:rPr lang="en-US" altLang="pt-BR" dirty="0"/>
              <a:t> com Latch SR</a:t>
            </a:r>
          </a:p>
        </p:txBody>
      </p:sp>
      <p:grpSp>
        <p:nvGrpSpPr>
          <p:cNvPr id="22536" name="Group 1072">
            <a:extLst>
              <a:ext uri="{FF2B5EF4-FFF2-40B4-BE49-F238E27FC236}">
                <a16:creationId xmlns:a16="http://schemas.microsoft.com/office/drawing/2014/main" id="{D00F5E58-18BC-48B1-8AA9-34CB499E60E3}"/>
              </a:ext>
            </a:extLst>
          </p:cNvPr>
          <p:cNvGrpSpPr>
            <a:grpSpLocks/>
          </p:cNvGrpSpPr>
          <p:nvPr/>
        </p:nvGrpSpPr>
        <p:grpSpPr bwMode="auto">
          <a:xfrm>
            <a:off x="8551863" y="753249"/>
            <a:ext cx="1958975" cy="1479550"/>
            <a:chOff x="4128" y="672"/>
            <a:chExt cx="1522" cy="1150"/>
          </a:xfrm>
        </p:grpSpPr>
        <p:sp>
          <p:nvSpPr>
            <p:cNvPr id="22697" name="Line 1073">
              <a:extLst>
                <a:ext uri="{FF2B5EF4-FFF2-40B4-BE49-F238E27FC236}">
                  <a16:creationId xmlns:a16="http://schemas.microsoft.com/office/drawing/2014/main" id="{C2EF9680-0B7D-4EC7-9837-CC33EB92E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937"/>
              <a:ext cx="28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98" name="Oval 1074">
              <a:extLst>
                <a:ext uri="{FF2B5EF4-FFF2-40B4-BE49-F238E27FC236}">
                  <a16:creationId xmlns:a16="http://schemas.microsoft.com/office/drawing/2014/main" id="{07E57492-F8A5-46C6-8707-F15CCC8F5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" y="914"/>
              <a:ext cx="49" cy="4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2699" name="Freeform 1075">
              <a:extLst>
                <a:ext uri="{FF2B5EF4-FFF2-40B4-BE49-F238E27FC236}">
                  <a16:creationId xmlns:a16="http://schemas.microsoft.com/office/drawing/2014/main" id="{13DF43A4-9ABD-4619-A0D1-5BCA9EAAC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" y="1014"/>
              <a:ext cx="627" cy="552"/>
            </a:xfrm>
            <a:custGeom>
              <a:avLst/>
              <a:gdLst>
                <a:gd name="T0" fmla="*/ 122 w 716"/>
                <a:gd name="T1" fmla="*/ 0 h 701"/>
                <a:gd name="T2" fmla="*/ 0 w 716"/>
                <a:gd name="T3" fmla="*/ 0 h 701"/>
                <a:gd name="T4" fmla="*/ 0 w 716"/>
                <a:gd name="T5" fmla="*/ 51 h 701"/>
                <a:gd name="T6" fmla="*/ 481 w 716"/>
                <a:gd name="T7" fmla="*/ 239 h 701"/>
                <a:gd name="T8" fmla="*/ 481 w 716"/>
                <a:gd name="T9" fmla="*/ 343 h 7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6"/>
                <a:gd name="T16" fmla="*/ 0 h 701"/>
                <a:gd name="T17" fmla="*/ 716 w 716"/>
                <a:gd name="T18" fmla="*/ 701 h 7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6" h="701">
                  <a:moveTo>
                    <a:pt x="181" y="0"/>
                  </a:moveTo>
                  <a:lnTo>
                    <a:pt x="0" y="0"/>
                  </a:lnTo>
                  <a:lnTo>
                    <a:pt x="0" y="106"/>
                  </a:lnTo>
                  <a:lnTo>
                    <a:pt x="716" y="490"/>
                  </a:lnTo>
                  <a:lnTo>
                    <a:pt x="716" y="701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00" name="Freeform 1076">
              <a:extLst>
                <a:ext uri="{FF2B5EF4-FFF2-40B4-BE49-F238E27FC236}">
                  <a16:creationId xmlns:a16="http://schemas.microsoft.com/office/drawing/2014/main" id="{E4FDFA30-F14A-4CD6-9E9D-AD647442E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" y="934"/>
              <a:ext cx="627" cy="552"/>
            </a:xfrm>
            <a:custGeom>
              <a:avLst/>
              <a:gdLst>
                <a:gd name="T0" fmla="*/ 122 w 716"/>
                <a:gd name="T1" fmla="*/ 343 h 701"/>
                <a:gd name="T2" fmla="*/ 0 w 716"/>
                <a:gd name="T3" fmla="*/ 343 h 701"/>
                <a:gd name="T4" fmla="*/ 0 w 716"/>
                <a:gd name="T5" fmla="*/ 289 h 701"/>
                <a:gd name="T6" fmla="*/ 481 w 716"/>
                <a:gd name="T7" fmla="*/ 102 h 701"/>
                <a:gd name="T8" fmla="*/ 481 w 716"/>
                <a:gd name="T9" fmla="*/ 0 h 7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6"/>
                <a:gd name="T16" fmla="*/ 0 h 701"/>
                <a:gd name="T17" fmla="*/ 716 w 716"/>
                <a:gd name="T18" fmla="*/ 701 h 7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6" h="701">
                  <a:moveTo>
                    <a:pt x="181" y="701"/>
                  </a:moveTo>
                  <a:lnTo>
                    <a:pt x="0" y="701"/>
                  </a:lnTo>
                  <a:lnTo>
                    <a:pt x="0" y="592"/>
                  </a:lnTo>
                  <a:lnTo>
                    <a:pt x="716" y="208"/>
                  </a:lnTo>
                  <a:lnTo>
                    <a:pt x="716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01" name="Oval 1077">
              <a:extLst>
                <a:ext uri="{FF2B5EF4-FFF2-40B4-BE49-F238E27FC236}">
                  <a16:creationId xmlns:a16="http://schemas.microsoft.com/office/drawing/2014/main" id="{79A2C967-2CF8-42CA-B86C-4D335F3D6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" y="1542"/>
              <a:ext cx="49" cy="4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2702" name="Rectangle 1078">
              <a:extLst>
                <a:ext uri="{FF2B5EF4-FFF2-40B4-BE49-F238E27FC236}">
                  <a16:creationId xmlns:a16="http://schemas.microsoft.com/office/drawing/2014/main" id="{7E4FE9CC-7B11-4AE1-90B8-B11A5CDE6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1393"/>
              <a:ext cx="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300">
                  <a:solidFill>
                    <a:srgbClr val="000000"/>
                  </a:solidFill>
                  <a:latin typeface="Myriad Roman" charset="0"/>
                </a:rPr>
                <a:t>Q</a:t>
              </a:r>
              <a:endParaRPr lang="en-US" altLang="pt-BR" sz="2000"/>
            </a:p>
          </p:txBody>
        </p:sp>
        <p:sp>
          <p:nvSpPr>
            <p:cNvPr id="22703" name="Oval 1079">
              <a:extLst>
                <a:ext uri="{FF2B5EF4-FFF2-40B4-BE49-F238E27FC236}">
                  <a16:creationId xmlns:a16="http://schemas.microsoft.com/office/drawing/2014/main" id="{E7932FB7-FA71-4004-BF8E-1CC1FCCFD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914"/>
              <a:ext cx="50" cy="4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2704" name="Rectangle 1080">
              <a:extLst>
                <a:ext uri="{FF2B5EF4-FFF2-40B4-BE49-F238E27FC236}">
                  <a16:creationId xmlns:a16="http://schemas.microsoft.com/office/drawing/2014/main" id="{616E29BA-A0CA-49C2-9E88-E0F28366F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720"/>
              <a:ext cx="3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300">
                  <a:solidFill>
                    <a:srgbClr val="000000"/>
                  </a:solidFill>
                  <a:latin typeface="Myriad Roman" charset="0"/>
                </a:rPr>
                <a:t>S (set)</a:t>
              </a:r>
              <a:endParaRPr lang="en-US" altLang="pt-BR" sz="2000"/>
            </a:p>
          </p:txBody>
        </p:sp>
        <p:sp>
          <p:nvSpPr>
            <p:cNvPr id="22705" name="Rectangle 1081">
              <a:extLst>
                <a:ext uri="{FF2B5EF4-FFF2-40B4-BE49-F238E27FC236}">
                  <a16:creationId xmlns:a16="http://schemas.microsoft.com/office/drawing/2014/main" id="{072C6090-EC49-4666-9C6A-F0B111081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672"/>
              <a:ext cx="4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300">
                  <a:solidFill>
                    <a:srgbClr val="000000"/>
                  </a:solidFill>
                  <a:latin typeface="Myriad Roman" charset="0"/>
                </a:rPr>
                <a:t>SR latch</a:t>
              </a:r>
              <a:endParaRPr lang="en-US" altLang="pt-BR" sz="2000"/>
            </a:p>
          </p:txBody>
        </p:sp>
        <p:sp>
          <p:nvSpPr>
            <p:cNvPr id="22706" name="Rectangle 1082">
              <a:extLst>
                <a:ext uri="{FF2B5EF4-FFF2-40B4-BE49-F238E27FC236}">
                  <a16:creationId xmlns:a16="http://schemas.microsoft.com/office/drawing/2014/main" id="{B9D0758C-A973-4AF7-863C-21126055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67"/>
              <a:ext cx="44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300">
                  <a:solidFill>
                    <a:srgbClr val="000000"/>
                  </a:solidFill>
                  <a:latin typeface="Myriad Roman" charset="0"/>
                </a:rPr>
                <a:t>R (reset)</a:t>
              </a:r>
              <a:endParaRPr lang="en-US" altLang="pt-BR" sz="2000"/>
            </a:p>
          </p:txBody>
        </p:sp>
        <p:sp>
          <p:nvSpPr>
            <p:cNvPr id="22707" name="Rectangle 1083">
              <a:extLst>
                <a:ext uri="{FF2B5EF4-FFF2-40B4-BE49-F238E27FC236}">
                  <a16:creationId xmlns:a16="http://schemas.microsoft.com/office/drawing/2014/main" id="{F6BC38A8-057D-414C-9584-D329F1C6C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688"/>
              <a:ext cx="1412" cy="1125"/>
            </a:xfrm>
            <a:prstGeom prst="rect">
              <a:avLst/>
            </a:pr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2708" name="Line 1084">
              <a:extLst>
                <a:ext uri="{FF2B5EF4-FFF2-40B4-BE49-F238E27FC236}">
                  <a16:creationId xmlns:a16="http://schemas.microsoft.com/office/drawing/2014/main" id="{6AB18589-A5D8-4200-A191-FA4893920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57"/>
              <a:ext cx="702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09" name="Line 1085">
              <a:extLst>
                <a:ext uri="{FF2B5EF4-FFF2-40B4-BE49-F238E27FC236}">
                  <a16:creationId xmlns:a16="http://schemas.microsoft.com/office/drawing/2014/main" id="{A3BB9899-6902-4446-9C99-7E1BF2522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45"/>
              <a:ext cx="702" cy="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10" name="Line 1086">
              <a:extLst>
                <a:ext uri="{FF2B5EF4-FFF2-40B4-BE49-F238E27FC236}">
                  <a16:creationId xmlns:a16="http://schemas.microsoft.com/office/drawing/2014/main" id="{50CBAE28-9068-4068-B099-3401B73A5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566"/>
              <a:ext cx="51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11" name="Freeform 1087">
              <a:extLst>
                <a:ext uri="{FF2B5EF4-FFF2-40B4-BE49-F238E27FC236}">
                  <a16:creationId xmlns:a16="http://schemas.microsoft.com/office/drawing/2014/main" id="{1A3282E3-066F-44B9-B6A2-FCFD35C8A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777"/>
              <a:ext cx="356" cy="318"/>
            </a:xfrm>
            <a:custGeom>
              <a:avLst/>
              <a:gdLst>
                <a:gd name="T0" fmla="*/ 3867 w 108"/>
                <a:gd name="T1" fmla="*/ 1415 h 107"/>
                <a:gd name="T2" fmla="*/ 0 w 108"/>
                <a:gd name="T3" fmla="*/ 2809 h 107"/>
                <a:gd name="T4" fmla="*/ 577 w 108"/>
                <a:gd name="T5" fmla="*/ 1415 h 107"/>
                <a:gd name="T6" fmla="*/ 577 w 108"/>
                <a:gd name="T7" fmla="*/ 1397 h 107"/>
                <a:gd name="T8" fmla="*/ 0 w 108"/>
                <a:gd name="T9" fmla="*/ 0 h 107"/>
                <a:gd name="T10" fmla="*/ 3867 w 108"/>
                <a:gd name="T11" fmla="*/ 1415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4"/>
                  </a:moveTo>
                  <a:cubicBezTo>
                    <a:pt x="108" y="54"/>
                    <a:pt x="82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2" y="0"/>
                    <a:pt x="108" y="54"/>
                    <a:pt x="108" y="54"/>
                  </a:cubicBezTo>
                  <a:close/>
                </a:path>
              </a:pathLst>
            </a:cu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12" name="Freeform 1088">
              <a:extLst>
                <a:ext uri="{FF2B5EF4-FFF2-40B4-BE49-F238E27FC236}">
                  <a16:creationId xmlns:a16="http://schemas.microsoft.com/office/drawing/2014/main" id="{35EC2110-A871-40DF-B0EB-3202EEABD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1406"/>
              <a:ext cx="356" cy="317"/>
            </a:xfrm>
            <a:custGeom>
              <a:avLst/>
              <a:gdLst>
                <a:gd name="T0" fmla="*/ 3867 w 108"/>
                <a:gd name="T1" fmla="*/ 1404 h 107"/>
                <a:gd name="T2" fmla="*/ 0 w 108"/>
                <a:gd name="T3" fmla="*/ 0 h 107"/>
                <a:gd name="T4" fmla="*/ 577 w 108"/>
                <a:gd name="T5" fmla="*/ 1378 h 107"/>
                <a:gd name="T6" fmla="*/ 577 w 108"/>
                <a:gd name="T7" fmla="*/ 1404 h 107"/>
                <a:gd name="T8" fmla="*/ 0 w 108"/>
                <a:gd name="T9" fmla="*/ 2782 h 107"/>
                <a:gd name="T10" fmla="*/ 3867 w 108"/>
                <a:gd name="T11" fmla="*/ 140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4"/>
                  </a:moveTo>
                  <a:cubicBezTo>
                    <a:pt x="108" y="54"/>
                    <a:pt x="82" y="0"/>
                    <a:pt x="0" y="0"/>
                  </a:cubicBezTo>
                  <a:cubicBezTo>
                    <a:pt x="0" y="0"/>
                    <a:pt x="16" y="6"/>
                    <a:pt x="16" y="53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01"/>
                    <a:pt x="0" y="107"/>
                    <a:pt x="0" y="107"/>
                  </a:cubicBezTo>
                  <a:cubicBezTo>
                    <a:pt x="82" y="107"/>
                    <a:pt x="108" y="54"/>
                    <a:pt x="108" y="54"/>
                  </a:cubicBezTo>
                  <a:close/>
                </a:path>
              </a:pathLst>
            </a:custGeom>
            <a:noFill/>
            <a:ln w="174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13" name="Oval 1089">
              <a:extLst>
                <a:ext uri="{FF2B5EF4-FFF2-40B4-BE49-F238E27FC236}">
                  <a16:creationId xmlns:a16="http://schemas.microsoft.com/office/drawing/2014/main" id="{D49B1F19-0565-45FD-8C4F-53C4A59CF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1542"/>
              <a:ext cx="50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sp>
        <p:nvSpPr>
          <p:cNvPr id="22537" name="Rectangle 1091">
            <a:extLst>
              <a:ext uri="{FF2B5EF4-FFF2-40B4-BE49-F238E27FC236}">
                <a16:creationId xmlns:a16="http://schemas.microsoft.com/office/drawing/2014/main" id="{DE056C38-0A60-4D4A-B727-444891D5A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7051" y="1222376"/>
            <a:ext cx="6086475" cy="1292225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pt-BR" sz="2000" dirty="0"/>
              <a:t>O </a:t>
            </a:r>
            <a:r>
              <a:rPr lang="en-US" altLang="pt-BR" sz="2000" dirty="0" err="1"/>
              <a:t>circuito</a:t>
            </a:r>
            <a:r>
              <a:rPr lang="en-US" altLang="pt-BR" sz="2000" dirty="0"/>
              <a:t> à </a:t>
            </a:r>
            <a:r>
              <a:rPr lang="en-US" altLang="pt-BR" sz="2000" dirty="0" err="1"/>
              <a:t>direita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portas</a:t>
            </a:r>
            <a:r>
              <a:rPr lang="en-US" altLang="pt-BR" sz="2000" dirty="0"/>
              <a:t> NOR </a:t>
            </a:r>
            <a:r>
              <a:rPr lang="en-US" altLang="pt-BR" sz="2000" dirty="0" err="1"/>
              <a:t>cruzadas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faz</a:t>
            </a:r>
            <a:r>
              <a:rPr lang="en-US" altLang="pt-BR" sz="2000" dirty="0"/>
              <a:t> o que </a:t>
            </a:r>
            <a:r>
              <a:rPr lang="en-US" altLang="pt-BR" sz="2000" dirty="0" err="1"/>
              <a:t>queremos</a:t>
            </a:r>
            <a:r>
              <a:rPr lang="en-US" altLang="pt-BR" sz="2000" dirty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t-BR" sz="1800" dirty="0"/>
              <a:t>Sim! Como </a:t>
            </a:r>
            <a:r>
              <a:rPr lang="en-US" altLang="pt-BR" sz="1800" dirty="0" err="1"/>
              <a:t>alguém</a:t>
            </a:r>
            <a:r>
              <a:rPr lang="en-US" altLang="pt-BR" sz="1800" dirty="0"/>
              <a:t> </a:t>
            </a:r>
            <a:r>
              <a:rPr lang="en-US" altLang="pt-BR" sz="1800" dirty="0" err="1"/>
              <a:t>teve</a:t>
            </a:r>
            <a:r>
              <a:rPr lang="en-US" altLang="pt-BR" sz="1800" dirty="0"/>
              <a:t> </a:t>
            </a:r>
            <a:r>
              <a:rPr lang="en-US" altLang="pt-BR" sz="1800" dirty="0" err="1"/>
              <a:t>essa</a:t>
            </a:r>
            <a:r>
              <a:rPr lang="en-US" altLang="pt-BR" sz="1800" dirty="0"/>
              <a:t> </a:t>
            </a:r>
            <a:r>
              <a:rPr lang="en-US" altLang="pt-BR" sz="1800" dirty="0" err="1"/>
              <a:t>ideia</a:t>
            </a:r>
            <a:r>
              <a:rPr lang="en-US" altLang="pt-BR" sz="1800" dirty="0"/>
              <a:t>? </a:t>
            </a:r>
            <a:r>
              <a:rPr lang="en-US" altLang="pt-BR" sz="1800" dirty="0" err="1"/>
              <a:t>Possivelmente</a:t>
            </a:r>
            <a:r>
              <a:rPr lang="en-US" altLang="pt-BR" sz="1800" dirty="0"/>
              <a:t> com </a:t>
            </a:r>
            <a:r>
              <a:rPr lang="en-US" altLang="pt-BR" sz="1800" dirty="0" err="1"/>
              <a:t>tentativa</a:t>
            </a:r>
            <a:r>
              <a:rPr lang="en-US" altLang="pt-BR" sz="1800" dirty="0"/>
              <a:t> e </a:t>
            </a:r>
            <a:r>
              <a:rPr lang="en-US" altLang="pt-BR" sz="1800" dirty="0" err="1"/>
              <a:t>erro</a:t>
            </a:r>
            <a:r>
              <a:rPr lang="en-US" altLang="pt-BR" sz="1800" dirty="0"/>
              <a:t> e um </a:t>
            </a:r>
            <a:r>
              <a:rPr lang="en-US" altLang="pt-BR" sz="1800" dirty="0" err="1"/>
              <a:t>pouco</a:t>
            </a:r>
            <a:r>
              <a:rPr lang="en-US" altLang="pt-BR" sz="1800" dirty="0"/>
              <a:t> de </a:t>
            </a:r>
            <a:r>
              <a:rPr lang="en-US" altLang="pt-BR" sz="1800" dirty="0" err="1"/>
              <a:t>lógica</a:t>
            </a:r>
            <a:r>
              <a:rPr lang="en-US" altLang="pt-BR" sz="1800" dirty="0"/>
              <a:t>.</a:t>
            </a:r>
          </a:p>
        </p:txBody>
      </p:sp>
      <p:sp>
        <p:nvSpPr>
          <p:cNvPr id="187465" name="Rectangle 1097">
            <a:extLst>
              <a:ext uri="{FF2B5EF4-FFF2-40B4-BE49-F238E27FC236}">
                <a16:creationId xmlns:a16="http://schemas.microsoft.com/office/drawing/2014/main" id="{16B7EDDB-F5D7-4E39-91AB-7E1E0792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2871789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solidFill>
                  <a:schemeClr val="accent1"/>
                </a:solidFill>
                <a:latin typeface="Myriad Roman" charset="0"/>
              </a:rPr>
              <a:t>1</a:t>
            </a:r>
            <a:endParaRPr lang="en-US" altLang="pt-BR">
              <a:solidFill>
                <a:schemeClr val="accent1"/>
              </a:solidFill>
            </a:endParaRPr>
          </a:p>
        </p:txBody>
      </p:sp>
      <p:grpSp>
        <p:nvGrpSpPr>
          <p:cNvPr id="13" name="Group 1246">
            <a:extLst>
              <a:ext uri="{FF2B5EF4-FFF2-40B4-BE49-F238E27FC236}">
                <a16:creationId xmlns:a16="http://schemas.microsoft.com/office/drawing/2014/main" id="{5E9340CC-6168-4F8D-9647-8A48B4FD805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529014"/>
            <a:ext cx="877888" cy="2262187"/>
            <a:chOff x="720" y="2271"/>
            <a:chExt cx="553" cy="1425"/>
          </a:xfrm>
        </p:grpSpPr>
        <p:grpSp>
          <p:nvGrpSpPr>
            <p:cNvPr id="22686" name="Group 1243">
              <a:extLst>
                <a:ext uri="{FF2B5EF4-FFF2-40B4-BE49-F238E27FC236}">
                  <a16:creationId xmlns:a16="http://schemas.microsoft.com/office/drawing/2014/main" id="{EB4F2245-5E9C-496D-B531-D691CA22A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2271"/>
              <a:ext cx="478" cy="1425"/>
              <a:chOff x="795" y="2271"/>
              <a:chExt cx="478" cy="1425"/>
            </a:xfrm>
          </p:grpSpPr>
          <p:grpSp>
            <p:nvGrpSpPr>
              <p:cNvPr id="22688" name="Group 1099">
                <a:extLst>
                  <a:ext uri="{FF2B5EF4-FFF2-40B4-BE49-F238E27FC236}">
                    <a16:creationId xmlns:a16="http://schemas.microsoft.com/office/drawing/2014/main" id="{7B3BC0AE-DA84-4E73-A12E-9F8985C7D1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5" y="2271"/>
                <a:ext cx="478" cy="269"/>
                <a:chOff x="795" y="2275"/>
                <a:chExt cx="478" cy="269"/>
              </a:xfrm>
            </p:grpSpPr>
            <p:pic>
              <p:nvPicPr>
                <p:cNvPr id="22695" name="Picture 1100">
                  <a:extLst>
                    <a:ext uri="{FF2B5EF4-FFF2-40B4-BE49-F238E27FC236}">
                      <a16:creationId xmlns:a16="http://schemas.microsoft.com/office/drawing/2014/main" id="{4848523C-7B41-47E5-BBF9-DA913E14C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5" y="2335"/>
                  <a:ext cx="405" cy="2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696" name="Rectangle 1101">
                  <a:extLst>
                    <a:ext uri="{FF2B5EF4-FFF2-40B4-BE49-F238E27FC236}">
                      <a16:creationId xmlns:a16="http://schemas.microsoft.com/office/drawing/2014/main" id="{72362592-2264-4C27-8E44-7F35D544B9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8" y="2275"/>
                  <a:ext cx="45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pt-BR" sz="1100">
                      <a:solidFill>
                        <a:schemeClr val="accent1"/>
                      </a:solidFill>
                      <a:latin typeface="Myriad Roman" charset="0"/>
                    </a:rPr>
                    <a:t>0</a:t>
                  </a:r>
                  <a:endParaRPr lang="en-US" altLang="pt-BR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2689" name="Group 1102">
                <a:extLst>
                  <a:ext uri="{FF2B5EF4-FFF2-40B4-BE49-F238E27FC236}">
                    <a16:creationId xmlns:a16="http://schemas.microsoft.com/office/drawing/2014/main" id="{2BAB585D-FBB1-427F-BD14-7BB9567EC6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2928"/>
                <a:ext cx="144" cy="768"/>
                <a:chOff x="672" y="2928"/>
                <a:chExt cx="96" cy="768"/>
              </a:xfrm>
            </p:grpSpPr>
            <p:sp>
              <p:nvSpPr>
                <p:cNvPr id="22690" name="Line 1103">
                  <a:extLst>
                    <a:ext uri="{FF2B5EF4-FFF2-40B4-BE49-F238E27FC236}">
                      <a16:creationId xmlns:a16="http://schemas.microsoft.com/office/drawing/2014/main" id="{A8055174-8145-4483-90E1-EE18BDA6A4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369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691" name="Line 1104">
                  <a:extLst>
                    <a:ext uri="{FF2B5EF4-FFF2-40B4-BE49-F238E27FC236}">
                      <a16:creationId xmlns:a16="http://schemas.microsoft.com/office/drawing/2014/main" id="{79B79C46-2238-44D5-901F-C9C53FF5C6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3600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692" name="Line 1105">
                  <a:extLst>
                    <a:ext uri="{FF2B5EF4-FFF2-40B4-BE49-F238E27FC236}">
                      <a16:creationId xmlns:a16="http://schemas.microsoft.com/office/drawing/2014/main" id="{35537CB4-6E53-4F63-AB2F-CD543C1299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693" name="Line 1106">
                  <a:extLst>
                    <a:ext uri="{FF2B5EF4-FFF2-40B4-BE49-F238E27FC236}">
                      <a16:creationId xmlns:a16="http://schemas.microsoft.com/office/drawing/2014/main" id="{8AE2FF9A-3703-4D30-8EFC-4557B16D80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302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694" name="Line 1107">
                  <a:extLst>
                    <a:ext uri="{FF2B5EF4-FFF2-40B4-BE49-F238E27FC236}">
                      <a16:creationId xmlns:a16="http://schemas.microsoft.com/office/drawing/2014/main" id="{828DEB2E-4BE7-45DB-82CF-5B250B28B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292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22687" name="Freeform 1108">
              <a:extLst>
                <a:ext uri="{FF2B5EF4-FFF2-40B4-BE49-F238E27FC236}">
                  <a16:creationId xmlns:a16="http://schemas.microsoft.com/office/drawing/2014/main" id="{04657344-C994-452B-B02A-79F9F1F8E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3120"/>
              <a:ext cx="96" cy="528"/>
            </a:xfrm>
            <a:custGeom>
              <a:avLst/>
              <a:gdLst>
                <a:gd name="T0" fmla="*/ 0 w 96"/>
                <a:gd name="T1" fmla="*/ 0 h 528"/>
                <a:gd name="T2" fmla="*/ 96 w 96"/>
                <a:gd name="T3" fmla="*/ 144 h 528"/>
                <a:gd name="T4" fmla="*/ 0 w 96"/>
                <a:gd name="T5" fmla="*/ 442 h 528"/>
                <a:gd name="T6" fmla="*/ 96 w 96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528"/>
                <a:gd name="T14" fmla="*/ 96 w 9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528">
                  <a:moveTo>
                    <a:pt x="0" y="0"/>
                  </a:moveTo>
                  <a:cubicBezTo>
                    <a:pt x="48" y="28"/>
                    <a:pt x="96" y="70"/>
                    <a:pt x="96" y="144"/>
                  </a:cubicBezTo>
                  <a:cubicBezTo>
                    <a:pt x="96" y="218"/>
                    <a:pt x="0" y="378"/>
                    <a:pt x="0" y="442"/>
                  </a:cubicBezTo>
                  <a:cubicBezTo>
                    <a:pt x="0" y="506"/>
                    <a:pt x="76" y="510"/>
                    <a:pt x="96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109">
            <a:extLst>
              <a:ext uri="{FF2B5EF4-FFF2-40B4-BE49-F238E27FC236}">
                <a16:creationId xmlns:a16="http://schemas.microsoft.com/office/drawing/2014/main" id="{91F9FB3C-8180-4D58-9E61-4E090E06086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572000"/>
            <a:ext cx="838200" cy="1219200"/>
            <a:chOff x="816" y="2928"/>
            <a:chExt cx="528" cy="768"/>
          </a:xfrm>
        </p:grpSpPr>
        <p:grpSp>
          <p:nvGrpSpPr>
            <p:cNvPr id="22679" name="Group 1110">
              <a:extLst>
                <a:ext uri="{FF2B5EF4-FFF2-40B4-BE49-F238E27FC236}">
                  <a16:creationId xmlns:a16="http://schemas.microsoft.com/office/drawing/2014/main" id="{8B6ED4D2-9E4E-4CEA-9AEC-676CA7286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928"/>
              <a:ext cx="384" cy="768"/>
              <a:chOff x="960" y="2932"/>
              <a:chExt cx="192" cy="768"/>
            </a:xfrm>
          </p:grpSpPr>
          <p:sp>
            <p:nvSpPr>
              <p:cNvPr id="22681" name="Line 1111">
                <a:extLst>
                  <a:ext uri="{FF2B5EF4-FFF2-40B4-BE49-F238E27FC236}">
                    <a16:creationId xmlns:a16="http://schemas.microsoft.com/office/drawing/2014/main" id="{09E084C4-547C-4ECC-B331-7F7569D55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268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82" name="Line 1112">
                <a:extLst>
                  <a:ext uri="{FF2B5EF4-FFF2-40B4-BE49-F238E27FC236}">
                    <a16:creationId xmlns:a16="http://schemas.microsoft.com/office/drawing/2014/main" id="{5FD171E2-EB3C-4296-ABF5-3B084DE9A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26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83" name="Line 1113">
                <a:extLst>
                  <a:ext uri="{FF2B5EF4-FFF2-40B4-BE49-F238E27FC236}">
                    <a16:creationId xmlns:a16="http://schemas.microsoft.com/office/drawing/2014/main" id="{CF0EBE4F-91B7-4BAF-B8A2-04E85E74B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02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84" name="Line 1114">
                <a:extLst>
                  <a:ext uri="{FF2B5EF4-FFF2-40B4-BE49-F238E27FC236}">
                    <a16:creationId xmlns:a16="http://schemas.microsoft.com/office/drawing/2014/main" id="{E0774894-0F28-447A-9E89-9F97791A2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932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85" name="Line 1115">
                <a:extLst>
                  <a:ext uri="{FF2B5EF4-FFF2-40B4-BE49-F238E27FC236}">
                    <a16:creationId xmlns:a16="http://schemas.microsoft.com/office/drawing/2014/main" id="{84E0C67F-21AD-4370-AAE3-934200991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700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680" name="Freeform 1116">
              <a:extLst>
                <a:ext uri="{FF2B5EF4-FFF2-40B4-BE49-F238E27FC236}">
                  <a16:creationId xmlns:a16="http://schemas.microsoft.com/office/drawing/2014/main" id="{4FBA9F8F-94DD-42AD-A0FA-2F907B5B4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308"/>
              <a:ext cx="144" cy="336"/>
            </a:xfrm>
            <a:custGeom>
              <a:avLst/>
              <a:gdLst>
                <a:gd name="T0" fmla="*/ 0 w 144"/>
                <a:gd name="T1" fmla="*/ 336 h 336"/>
                <a:gd name="T2" fmla="*/ 96 w 144"/>
                <a:gd name="T3" fmla="*/ 240 h 336"/>
                <a:gd name="T4" fmla="*/ 48 w 144"/>
                <a:gd name="T5" fmla="*/ 48 h 336"/>
                <a:gd name="T6" fmla="*/ 144 w 144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36"/>
                <a:gd name="T14" fmla="*/ 144 w 1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36">
                  <a:moveTo>
                    <a:pt x="0" y="336"/>
                  </a:moveTo>
                  <a:cubicBezTo>
                    <a:pt x="44" y="312"/>
                    <a:pt x="88" y="288"/>
                    <a:pt x="96" y="240"/>
                  </a:cubicBezTo>
                  <a:cubicBezTo>
                    <a:pt x="104" y="192"/>
                    <a:pt x="40" y="88"/>
                    <a:pt x="48" y="48"/>
                  </a:cubicBezTo>
                  <a:cubicBezTo>
                    <a:pt x="56" y="8"/>
                    <a:pt x="100" y="4"/>
                    <a:pt x="1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7504" name="Rectangle 1136">
            <a:extLst>
              <a:ext uri="{FF2B5EF4-FFF2-40B4-BE49-F238E27FC236}">
                <a16:creationId xmlns:a16="http://schemas.microsoft.com/office/drawing/2014/main" id="{2CFDB9C5-1625-491E-8D2C-03DA6E92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3535364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187505" name="Rectangle 1137">
            <a:extLst>
              <a:ext uri="{FF2B5EF4-FFF2-40B4-BE49-F238E27FC236}">
                <a16:creationId xmlns:a16="http://schemas.microsoft.com/office/drawing/2014/main" id="{A3A6A336-5D36-455A-99A5-0EC3F19F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2879726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pt-BR"/>
          </a:p>
        </p:txBody>
      </p:sp>
      <p:sp>
        <p:nvSpPr>
          <p:cNvPr id="187506" name="Rectangle 1138">
            <a:extLst>
              <a:ext uri="{FF2B5EF4-FFF2-40B4-BE49-F238E27FC236}">
                <a16:creationId xmlns:a16="http://schemas.microsoft.com/office/drawing/2014/main" id="{A4E86F36-F501-4731-A109-7FB13992B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2955926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187507" name="Rectangle 1139">
            <a:extLst>
              <a:ext uri="{FF2B5EF4-FFF2-40B4-BE49-F238E27FC236}">
                <a16:creationId xmlns:a16="http://schemas.microsoft.com/office/drawing/2014/main" id="{E8FC7A9B-2370-4D09-82EF-CD3B3B999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3429001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pt-BR"/>
          </a:p>
        </p:txBody>
      </p:sp>
      <p:grpSp>
        <p:nvGrpSpPr>
          <p:cNvPr id="19" name="Group 1245">
            <a:extLst>
              <a:ext uri="{FF2B5EF4-FFF2-40B4-BE49-F238E27FC236}">
                <a16:creationId xmlns:a16="http://schemas.microsoft.com/office/drawing/2014/main" id="{7D2FB823-518E-4271-9405-2E3FD2B1A77C}"/>
              </a:ext>
            </a:extLst>
          </p:cNvPr>
          <p:cNvGrpSpPr>
            <a:grpSpLocks/>
          </p:cNvGrpSpPr>
          <p:nvPr/>
        </p:nvGrpSpPr>
        <p:grpSpPr bwMode="auto">
          <a:xfrm>
            <a:off x="4110038" y="2514601"/>
            <a:ext cx="1211262" cy="1525588"/>
            <a:chOff x="1773" y="1632"/>
            <a:chExt cx="763" cy="961"/>
          </a:xfrm>
        </p:grpSpPr>
        <p:grpSp>
          <p:nvGrpSpPr>
            <p:cNvPr id="22662" name="Group 1121">
              <a:extLst>
                <a:ext uri="{FF2B5EF4-FFF2-40B4-BE49-F238E27FC236}">
                  <a16:creationId xmlns:a16="http://schemas.microsoft.com/office/drawing/2014/main" id="{7E94169C-75C0-4093-8EEA-239F4E28B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77"/>
              <a:ext cx="763" cy="867"/>
              <a:chOff x="741" y="1780"/>
              <a:chExt cx="763" cy="867"/>
            </a:xfrm>
          </p:grpSpPr>
          <p:sp>
            <p:nvSpPr>
              <p:cNvPr id="22665" name="Line 1122">
                <a:extLst>
                  <a:ext uri="{FF2B5EF4-FFF2-40B4-BE49-F238E27FC236}">
                    <a16:creationId xmlns:a16="http://schemas.microsoft.com/office/drawing/2014/main" id="{A94852F9-F4F4-4C39-AFF4-F6958CBC4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1" y="1851"/>
                <a:ext cx="23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66" name="Line 1123">
                <a:extLst>
                  <a:ext uri="{FF2B5EF4-FFF2-40B4-BE49-F238E27FC236}">
                    <a16:creationId xmlns:a16="http://schemas.microsoft.com/office/drawing/2014/main" id="{8612B8B7-FC81-46A1-8982-606444C07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1926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67" name="Oval 1124">
                <a:extLst>
                  <a:ext uri="{FF2B5EF4-FFF2-40B4-BE49-F238E27FC236}">
                    <a16:creationId xmlns:a16="http://schemas.microsoft.com/office/drawing/2014/main" id="{6FF82426-DD12-4998-BF00-8436C596A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" y="1906"/>
                <a:ext cx="44" cy="42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22668" name="Oval 1125">
                <a:extLst>
                  <a:ext uri="{FF2B5EF4-FFF2-40B4-BE49-F238E27FC236}">
                    <a16:creationId xmlns:a16="http://schemas.microsoft.com/office/drawing/2014/main" id="{203803B1-29DE-4DE4-BA9D-EA5E8F9B6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" y="2479"/>
                <a:ext cx="44" cy="41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22669" name="Freeform 1126">
                <a:extLst>
                  <a:ext uri="{FF2B5EF4-FFF2-40B4-BE49-F238E27FC236}">
                    <a16:creationId xmlns:a16="http://schemas.microsoft.com/office/drawing/2014/main" id="{B208369E-6353-4C99-883B-27B876728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" y="1780"/>
                <a:ext cx="297" cy="294"/>
              </a:xfrm>
              <a:custGeom>
                <a:avLst/>
                <a:gdLst>
                  <a:gd name="T0" fmla="*/ 2247 w 108"/>
                  <a:gd name="T1" fmla="*/ 1102 h 107"/>
                  <a:gd name="T2" fmla="*/ 0 w 108"/>
                  <a:gd name="T3" fmla="*/ 2220 h 107"/>
                  <a:gd name="T4" fmla="*/ 333 w 108"/>
                  <a:gd name="T5" fmla="*/ 1118 h 107"/>
                  <a:gd name="T6" fmla="*/ 333 w 108"/>
                  <a:gd name="T7" fmla="*/ 1102 h 107"/>
                  <a:gd name="T8" fmla="*/ 0 w 108"/>
                  <a:gd name="T9" fmla="*/ 0 h 107"/>
                  <a:gd name="T10" fmla="*/ 2247 w 108"/>
                  <a:gd name="T11" fmla="*/ 1102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07"/>
                  <a:gd name="T20" fmla="*/ 108 w 108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07">
                    <a:moveTo>
                      <a:pt x="108" y="53"/>
                    </a:moveTo>
                    <a:cubicBezTo>
                      <a:pt x="108" y="53"/>
                      <a:pt x="83" y="107"/>
                      <a:pt x="0" y="107"/>
                    </a:cubicBezTo>
                    <a:cubicBezTo>
                      <a:pt x="0" y="107"/>
                      <a:pt x="16" y="101"/>
                      <a:pt x="16" y="54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6"/>
                      <a:pt x="0" y="0"/>
                      <a:pt x="0" y="0"/>
                    </a:cubicBezTo>
                    <a:cubicBezTo>
                      <a:pt x="83" y="0"/>
                      <a:pt x="108" y="53"/>
                      <a:pt x="108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70" name="Line 1127">
                <a:extLst>
                  <a:ext uri="{FF2B5EF4-FFF2-40B4-BE49-F238E27FC236}">
                    <a16:creationId xmlns:a16="http://schemas.microsoft.com/office/drawing/2014/main" id="{A2FAE8A2-E6E6-4F69-92CA-B71075F65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1" y="2575"/>
                <a:ext cx="23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71" name="Line 1128">
                <a:extLst>
                  <a:ext uri="{FF2B5EF4-FFF2-40B4-BE49-F238E27FC236}">
                    <a16:creationId xmlns:a16="http://schemas.microsoft.com/office/drawing/2014/main" id="{A6B2E307-A039-4B66-AA02-53AC9959D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2501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72" name="Freeform 1129">
                <a:extLst>
                  <a:ext uri="{FF2B5EF4-FFF2-40B4-BE49-F238E27FC236}">
                    <a16:creationId xmlns:a16="http://schemas.microsoft.com/office/drawing/2014/main" id="{75E5CAEC-0F0B-4E98-841A-8B1AAFCD4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" y="2352"/>
                <a:ext cx="297" cy="295"/>
              </a:xfrm>
              <a:custGeom>
                <a:avLst/>
                <a:gdLst>
                  <a:gd name="T0" fmla="*/ 2247 w 108"/>
                  <a:gd name="T1" fmla="*/ 1133 h 107"/>
                  <a:gd name="T2" fmla="*/ 0 w 108"/>
                  <a:gd name="T3" fmla="*/ 0 h 107"/>
                  <a:gd name="T4" fmla="*/ 333 w 108"/>
                  <a:gd name="T5" fmla="*/ 1111 h 107"/>
                  <a:gd name="T6" fmla="*/ 333 w 108"/>
                  <a:gd name="T7" fmla="*/ 1133 h 107"/>
                  <a:gd name="T8" fmla="*/ 0 w 108"/>
                  <a:gd name="T9" fmla="*/ 2241 h 107"/>
                  <a:gd name="T10" fmla="*/ 2247 w 108"/>
                  <a:gd name="T11" fmla="*/ 1133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07"/>
                  <a:gd name="T20" fmla="*/ 108 w 108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07">
                    <a:moveTo>
                      <a:pt x="108" y="54"/>
                    </a:moveTo>
                    <a:cubicBezTo>
                      <a:pt x="108" y="54"/>
                      <a:pt x="83" y="0"/>
                      <a:pt x="0" y="0"/>
                    </a:cubicBezTo>
                    <a:cubicBezTo>
                      <a:pt x="0" y="0"/>
                      <a:pt x="16" y="6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01"/>
                      <a:pt x="0" y="107"/>
                      <a:pt x="0" y="107"/>
                    </a:cubicBezTo>
                    <a:cubicBezTo>
                      <a:pt x="83" y="107"/>
                      <a:pt x="108" y="54"/>
                      <a:pt x="108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73" name="Freeform 1130">
                <a:extLst>
                  <a:ext uri="{FF2B5EF4-FFF2-40B4-BE49-F238E27FC236}">
                    <a16:creationId xmlns:a16="http://schemas.microsoft.com/office/drawing/2014/main" id="{631A839B-8177-4FBC-AF6E-86F4A010A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" y="1928"/>
                <a:ext cx="680" cy="499"/>
              </a:xfrm>
              <a:custGeom>
                <a:avLst/>
                <a:gdLst>
                  <a:gd name="T0" fmla="*/ 680 w 680"/>
                  <a:gd name="T1" fmla="*/ 0 h 499"/>
                  <a:gd name="T2" fmla="*/ 680 w 680"/>
                  <a:gd name="T3" fmla="*/ 190 h 499"/>
                  <a:gd name="T4" fmla="*/ 0 w 680"/>
                  <a:gd name="T5" fmla="*/ 380 h 499"/>
                  <a:gd name="T6" fmla="*/ 0 w 680"/>
                  <a:gd name="T7" fmla="*/ 499 h 499"/>
                  <a:gd name="T8" fmla="*/ 234 w 680"/>
                  <a:gd name="T9" fmla="*/ 499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0"/>
                  <a:gd name="T16" fmla="*/ 0 h 499"/>
                  <a:gd name="T17" fmla="*/ 680 w 680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0" h="499">
                    <a:moveTo>
                      <a:pt x="680" y="0"/>
                    </a:moveTo>
                    <a:lnTo>
                      <a:pt x="680" y="190"/>
                    </a:lnTo>
                    <a:lnTo>
                      <a:pt x="0" y="380"/>
                    </a:lnTo>
                    <a:lnTo>
                      <a:pt x="0" y="499"/>
                    </a:lnTo>
                    <a:lnTo>
                      <a:pt x="234" y="499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74" name="Freeform 1131">
                <a:extLst>
                  <a:ext uri="{FF2B5EF4-FFF2-40B4-BE49-F238E27FC236}">
                    <a16:creationId xmlns:a16="http://schemas.microsoft.com/office/drawing/2014/main" id="{7A8DC043-2116-4A87-A3E1-469F7886D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" y="2000"/>
                <a:ext cx="680" cy="495"/>
              </a:xfrm>
              <a:custGeom>
                <a:avLst/>
                <a:gdLst>
                  <a:gd name="T0" fmla="*/ 234 w 680"/>
                  <a:gd name="T1" fmla="*/ 0 h 495"/>
                  <a:gd name="T2" fmla="*/ 0 w 680"/>
                  <a:gd name="T3" fmla="*/ 0 h 495"/>
                  <a:gd name="T4" fmla="*/ 0 w 680"/>
                  <a:gd name="T5" fmla="*/ 118 h 495"/>
                  <a:gd name="T6" fmla="*/ 680 w 680"/>
                  <a:gd name="T7" fmla="*/ 305 h 495"/>
                  <a:gd name="T8" fmla="*/ 680 w 680"/>
                  <a:gd name="T9" fmla="*/ 495 h 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0"/>
                  <a:gd name="T16" fmla="*/ 0 h 495"/>
                  <a:gd name="T17" fmla="*/ 680 w 680"/>
                  <a:gd name="T18" fmla="*/ 495 h 4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0" h="495">
                    <a:moveTo>
                      <a:pt x="234" y="0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80" y="305"/>
                    </a:lnTo>
                    <a:lnTo>
                      <a:pt x="680" y="49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75" name="Rectangle 1132">
                <a:extLst>
                  <a:ext uri="{FF2B5EF4-FFF2-40B4-BE49-F238E27FC236}">
                    <a16:creationId xmlns:a16="http://schemas.microsoft.com/office/drawing/2014/main" id="{DF01FF50-87BE-4323-A1B2-C5E3E2199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1808"/>
                <a:ext cx="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100">
                    <a:solidFill>
                      <a:srgbClr val="000000"/>
                    </a:solidFill>
                    <a:latin typeface="Myriad Roman" charset="0"/>
                  </a:rPr>
                  <a:t>t</a:t>
                </a:r>
                <a:endParaRPr lang="en-US" altLang="pt-BR"/>
              </a:p>
            </p:txBody>
          </p:sp>
          <p:sp>
            <p:nvSpPr>
              <p:cNvPr id="22676" name="Rectangle 1133">
                <a:extLst>
                  <a:ext uri="{FF2B5EF4-FFF2-40B4-BE49-F238E27FC236}">
                    <a16:creationId xmlns:a16="http://schemas.microsoft.com/office/drawing/2014/main" id="{D3AEACF3-00C3-4416-87AE-6130E968A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01"/>
                <a:ext cx="6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100">
                    <a:solidFill>
                      <a:srgbClr val="000000"/>
                    </a:solidFill>
                    <a:latin typeface="Myriad Roman" charset="0"/>
                  </a:rPr>
                  <a:t>Q</a:t>
                </a:r>
                <a:endParaRPr lang="en-US" altLang="pt-BR"/>
              </a:p>
            </p:txBody>
          </p:sp>
          <p:sp>
            <p:nvSpPr>
              <p:cNvPr id="22677" name="Oval 1134">
                <a:extLst>
                  <a:ext uri="{FF2B5EF4-FFF2-40B4-BE49-F238E27FC236}">
                    <a16:creationId xmlns:a16="http://schemas.microsoft.com/office/drawing/2014/main" id="{63B1C209-346C-4BC3-8719-D533EFBB8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1906"/>
                <a:ext cx="44" cy="42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22678" name="Oval 1135">
                <a:extLst>
                  <a:ext uri="{FF2B5EF4-FFF2-40B4-BE49-F238E27FC236}">
                    <a16:creationId xmlns:a16="http://schemas.microsoft.com/office/drawing/2014/main" id="{E293BD99-76D2-45E1-8385-FC5AE2DFE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2479"/>
                <a:ext cx="44" cy="41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</p:grpSp>
        <p:sp>
          <p:nvSpPr>
            <p:cNvPr id="22663" name="Rectangle 1140">
              <a:extLst>
                <a:ext uri="{FF2B5EF4-FFF2-40B4-BE49-F238E27FC236}">
                  <a16:creationId xmlns:a16="http://schemas.microsoft.com/office/drawing/2014/main" id="{79847707-11DE-4F71-A444-6970DFFA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32"/>
              <a:ext cx="13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 b="1">
                  <a:solidFill>
                    <a:schemeClr val="accent1"/>
                  </a:solidFill>
                  <a:latin typeface="Myriad Roman" charset="0"/>
                </a:rPr>
                <a:t>S=0</a:t>
              </a:r>
              <a:endParaRPr lang="en-US" altLang="pt-BR" b="1">
                <a:solidFill>
                  <a:schemeClr val="accent1"/>
                </a:solidFill>
              </a:endParaRPr>
            </a:p>
          </p:txBody>
        </p:sp>
        <p:sp>
          <p:nvSpPr>
            <p:cNvPr id="22664" name="Rectangle 1141">
              <a:extLst>
                <a:ext uri="{FF2B5EF4-FFF2-40B4-BE49-F238E27FC236}">
                  <a16:creationId xmlns:a16="http://schemas.microsoft.com/office/drawing/2014/main" id="{BED97C04-00A8-4176-93C8-A0518990E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86"/>
              <a:ext cx="14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 b="1">
                  <a:solidFill>
                    <a:schemeClr val="accent1"/>
                  </a:solidFill>
                  <a:latin typeface="Myriad Roman" charset="0"/>
                </a:rPr>
                <a:t>R=0</a:t>
              </a:r>
              <a:endParaRPr lang="en-US" altLang="pt-BR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21" name="Group 1142">
            <a:extLst>
              <a:ext uri="{FF2B5EF4-FFF2-40B4-BE49-F238E27FC236}">
                <a16:creationId xmlns:a16="http://schemas.microsoft.com/office/drawing/2014/main" id="{24052C72-7422-456B-96CB-B83859D33F1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572000"/>
            <a:ext cx="990600" cy="1219200"/>
            <a:chOff x="1200" y="2928"/>
            <a:chExt cx="720" cy="768"/>
          </a:xfrm>
        </p:grpSpPr>
        <p:sp>
          <p:nvSpPr>
            <p:cNvPr id="22656" name="Line 1143">
              <a:extLst>
                <a:ext uri="{FF2B5EF4-FFF2-40B4-BE49-F238E27FC236}">
                  <a16:creationId xmlns:a16="http://schemas.microsoft.com/office/drawing/2014/main" id="{264EFF8E-476C-4674-9078-543977679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28"/>
              <a:ext cx="72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57" name="Line 1144">
              <a:extLst>
                <a:ext uri="{FF2B5EF4-FFF2-40B4-BE49-F238E27FC236}">
                  <a16:creationId xmlns:a16="http://schemas.microsoft.com/office/drawing/2014/main" id="{2E718E33-0377-4D07-AB6C-B5642D680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024"/>
              <a:ext cx="576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58" name="Line 1145">
              <a:extLst>
                <a:ext uri="{FF2B5EF4-FFF2-40B4-BE49-F238E27FC236}">
                  <a16:creationId xmlns:a16="http://schemas.microsoft.com/office/drawing/2014/main" id="{491FB87D-2904-4493-9D3C-7F948F792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64"/>
              <a:ext cx="72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59" name="Line 1146">
              <a:extLst>
                <a:ext uri="{FF2B5EF4-FFF2-40B4-BE49-F238E27FC236}">
                  <a16:creationId xmlns:a16="http://schemas.microsoft.com/office/drawing/2014/main" id="{98FE705F-F346-4788-A1CD-86359DB74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96"/>
              <a:ext cx="72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60" name="Line 1147">
              <a:extLst>
                <a:ext uri="{FF2B5EF4-FFF2-40B4-BE49-F238E27FC236}">
                  <a16:creationId xmlns:a16="http://schemas.microsoft.com/office/drawing/2014/main" id="{2332610C-E7EB-4A7E-83D5-A2C81F007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024"/>
              <a:ext cx="0" cy="144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61" name="Line 1148">
              <a:extLst>
                <a:ext uri="{FF2B5EF4-FFF2-40B4-BE49-F238E27FC236}">
                  <a16:creationId xmlns:a16="http://schemas.microsoft.com/office/drawing/2014/main" id="{528521D8-FF25-4043-85C7-5092FF85F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68"/>
              <a:ext cx="14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" name="Group 1152">
            <a:extLst>
              <a:ext uri="{FF2B5EF4-FFF2-40B4-BE49-F238E27FC236}">
                <a16:creationId xmlns:a16="http://schemas.microsoft.com/office/drawing/2014/main" id="{E348ABB2-B7E6-4C22-AA6D-9DD7C9325D3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572000"/>
            <a:ext cx="990600" cy="1219200"/>
            <a:chOff x="1920" y="2928"/>
            <a:chExt cx="624" cy="768"/>
          </a:xfrm>
        </p:grpSpPr>
        <p:sp>
          <p:nvSpPr>
            <p:cNvPr id="22652" name="Line 1153">
              <a:extLst>
                <a:ext uri="{FF2B5EF4-FFF2-40B4-BE49-F238E27FC236}">
                  <a16:creationId xmlns:a16="http://schemas.microsoft.com/office/drawing/2014/main" id="{72A408A9-26FF-456A-9659-D4E840AD0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28"/>
              <a:ext cx="62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53" name="Line 1154">
              <a:extLst>
                <a:ext uri="{FF2B5EF4-FFF2-40B4-BE49-F238E27FC236}">
                  <a16:creationId xmlns:a16="http://schemas.microsoft.com/office/drawing/2014/main" id="{52104BEC-4A92-4B41-9F71-235E70DC3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68"/>
              <a:ext cx="62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54" name="Line 1155">
              <a:extLst>
                <a:ext uri="{FF2B5EF4-FFF2-40B4-BE49-F238E27FC236}">
                  <a16:creationId xmlns:a16="http://schemas.microsoft.com/office/drawing/2014/main" id="{AE1AC19E-2EE8-4301-97D5-04BCEB2B9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264"/>
              <a:ext cx="62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55" name="Line 1156">
              <a:extLst>
                <a:ext uri="{FF2B5EF4-FFF2-40B4-BE49-F238E27FC236}">
                  <a16:creationId xmlns:a16="http://schemas.microsoft.com/office/drawing/2014/main" id="{BB340001-30D0-4A8B-AEE4-2877B68C9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696"/>
              <a:ext cx="62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" name="Group 1157">
            <a:extLst>
              <a:ext uri="{FF2B5EF4-FFF2-40B4-BE49-F238E27FC236}">
                <a16:creationId xmlns:a16="http://schemas.microsoft.com/office/drawing/2014/main" id="{B31CB78E-A9D1-4566-ACCD-5BA4A1541088}"/>
              </a:ext>
            </a:extLst>
          </p:cNvPr>
          <p:cNvGrpSpPr>
            <a:grpSpLocks/>
          </p:cNvGrpSpPr>
          <p:nvPr/>
        </p:nvGrpSpPr>
        <p:grpSpPr bwMode="auto">
          <a:xfrm>
            <a:off x="5943601" y="2514602"/>
            <a:ext cx="1211263" cy="1541463"/>
            <a:chOff x="2928" y="1632"/>
            <a:chExt cx="763" cy="971"/>
          </a:xfrm>
        </p:grpSpPr>
        <p:grpSp>
          <p:nvGrpSpPr>
            <p:cNvPr id="22635" name="Group 1158">
              <a:extLst>
                <a:ext uri="{FF2B5EF4-FFF2-40B4-BE49-F238E27FC236}">
                  <a16:creationId xmlns:a16="http://schemas.microsoft.com/office/drawing/2014/main" id="{4190D73C-7D9B-4D0D-BE93-456CE4FEE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680"/>
              <a:ext cx="763" cy="867"/>
              <a:chOff x="741" y="1780"/>
              <a:chExt cx="763" cy="867"/>
            </a:xfrm>
          </p:grpSpPr>
          <p:sp>
            <p:nvSpPr>
              <p:cNvPr id="22638" name="Line 1159">
                <a:extLst>
                  <a:ext uri="{FF2B5EF4-FFF2-40B4-BE49-F238E27FC236}">
                    <a16:creationId xmlns:a16="http://schemas.microsoft.com/office/drawing/2014/main" id="{87C86933-18EC-4263-B45E-20EC39229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1" y="1851"/>
                <a:ext cx="23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39" name="Line 1160">
                <a:extLst>
                  <a:ext uri="{FF2B5EF4-FFF2-40B4-BE49-F238E27FC236}">
                    <a16:creationId xmlns:a16="http://schemas.microsoft.com/office/drawing/2014/main" id="{BA10F038-70CA-4A86-A9AD-9EE24E333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1926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40" name="Oval 1161">
                <a:extLst>
                  <a:ext uri="{FF2B5EF4-FFF2-40B4-BE49-F238E27FC236}">
                    <a16:creationId xmlns:a16="http://schemas.microsoft.com/office/drawing/2014/main" id="{CE0CD34C-7031-445F-ADA4-3BD34C4E5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" y="1906"/>
                <a:ext cx="44" cy="42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22641" name="Oval 1162">
                <a:extLst>
                  <a:ext uri="{FF2B5EF4-FFF2-40B4-BE49-F238E27FC236}">
                    <a16:creationId xmlns:a16="http://schemas.microsoft.com/office/drawing/2014/main" id="{0DC9991F-C3E8-4D36-A592-660D8416B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" y="2479"/>
                <a:ext cx="44" cy="41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22642" name="Freeform 1163">
                <a:extLst>
                  <a:ext uri="{FF2B5EF4-FFF2-40B4-BE49-F238E27FC236}">
                    <a16:creationId xmlns:a16="http://schemas.microsoft.com/office/drawing/2014/main" id="{0D869D41-292A-4C24-9315-4A2D182E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" y="1780"/>
                <a:ext cx="297" cy="294"/>
              </a:xfrm>
              <a:custGeom>
                <a:avLst/>
                <a:gdLst>
                  <a:gd name="T0" fmla="*/ 2247 w 108"/>
                  <a:gd name="T1" fmla="*/ 1102 h 107"/>
                  <a:gd name="T2" fmla="*/ 0 w 108"/>
                  <a:gd name="T3" fmla="*/ 2220 h 107"/>
                  <a:gd name="T4" fmla="*/ 333 w 108"/>
                  <a:gd name="T5" fmla="*/ 1118 h 107"/>
                  <a:gd name="T6" fmla="*/ 333 w 108"/>
                  <a:gd name="T7" fmla="*/ 1102 h 107"/>
                  <a:gd name="T8" fmla="*/ 0 w 108"/>
                  <a:gd name="T9" fmla="*/ 0 h 107"/>
                  <a:gd name="T10" fmla="*/ 2247 w 108"/>
                  <a:gd name="T11" fmla="*/ 1102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07"/>
                  <a:gd name="T20" fmla="*/ 108 w 108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07">
                    <a:moveTo>
                      <a:pt x="108" y="53"/>
                    </a:moveTo>
                    <a:cubicBezTo>
                      <a:pt x="108" y="53"/>
                      <a:pt x="83" y="107"/>
                      <a:pt x="0" y="107"/>
                    </a:cubicBezTo>
                    <a:cubicBezTo>
                      <a:pt x="0" y="107"/>
                      <a:pt x="16" y="101"/>
                      <a:pt x="16" y="54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6"/>
                      <a:pt x="0" y="0"/>
                      <a:pt x="0" y="0"/>
                    </a:cubicBezTo>
                    <a:cubicBezTo>
                      <a:pt x="83" y="0"/>
                      <a:pt x="108" y="53"/>
                      <a:pt x="108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43" name="Line 1164">
                <a:extLst>
                  <a:ext uri="{FF2B5EF4-FFF2-40B4-BE49-F238E27FC236}">
                    <a16:creationId xmlns:a16="http://schemas.microsoft.com/office/drawing/2014/main" id="{F460A2C8-A724-4DC8-BC0D-D3703F109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1" y="2575"/>
                <a:ext cx="23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44" name="Line 1165">
                <a:extLst>
                  <a:ext uri="{FF2B5EF4-FFF2-40B4-BE49-F238E27FC236}">
                    <a16:creationId xmlns:a16="http://schemas.microsoft.com/office/drawing/2014/main" id="{6FC36D47-B813-4812-A4F8-3A71EF74B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2501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45" name="Freeform 1166">
                <a:extLst>
                  <a:ext uri="{FF2B5EF4-FFF2-40B4-BE49-F238E27FC236}">
                    <a16:creationId xmlns:a16="http://schemas.microsoft.com/office/drawing/2014/main" id="{0ABAD525-E701-478F-BA43-B1835A44D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" y="2352"/>
                <a:ext cx="297" cy="295"/>
              </a:xfrm>
              <a:custGeom>
                <a:avLst/>
                <a:gdLst>
                  <a:gd name="T0" fmla="*/ 2247 w 108"/>
                  <a:gd name="T1" fmla="*/ 1133 h 107"/>
                  <a:gd name="T2" fmla="*/ 0 w 108"/>
                  <a:gd name="T3" fmla="*/ 0 h 107"/>
                  <a:gd name="T4" fmla="*/ 333 w 108"/>
                  <a:gd name="T5" fmla="*/ 1111 h 107"/>
                  <a:gd name="T6" fmla="*/ 333 w 108"/>
                  <a:gd name="T7" fmla="*/ 1133 h 107"/>
                  <a:gd name="T8" fmla="*/ 0 w 108"/>
                  <a:gd name="T9" fmla="*/ 2241 h 107"/>
                  <a:gd name="T10" fmla="*/ 2247 w 108"/>
                  <a:gd name="T11" fmla="*/ 1133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07"/>
                  <a:gd name="T20" fmla="*/ 108 w 108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07">
                    <a:moveTo>
                      <a:pt x="108" y="54"/>
                    </a:moveTo>
                    <a:cubicBezTo>
                      <a:pt x="108" y="54"/>
                      <a:pt x="83" y="0"/>
                      <a:pt x="0" y="0"/>
                    </a:cubicBezTo>
                    <a:cubicBezTo>
                      <a:pt x="0" y="0"/>
                      <a:pt x="16" y="6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01"/>
                      <a:pt x="0" y="107"/>
                      <a:pt x="0" y="107"/>
                    </a:cubicBezTo>
                    <a:cubicBezTo>
                      <a:pt x="83" y="107"/>
                      <a:pt x="108" y="54"/>
                      <a:pt x="108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46" name="Freeform 1167">
                <a:extLst>
                  <a:ext uri="{FF2B5EF4-FFF2-40B4-BE49-F238E27FC236}">
                    <a16:creationId xmlns:a16="http://schemas.microsoft.com/office/drawing/2014/main" id="{C71B4052-4F09-419A-BBD9-E3447AE9F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" y="1928"/>
                <a:ext cx="680" cy="499"/>
              </a:xfrm>
              <a:custGeom>
                <a:avLst/>
                <a:gdLst>
                  <a:gd name="T0" fmla="*/ 680 w 680"/>
                  <a:gd name="T1" fmla="*/ 0 h 499"/>
                  <a:gd name="T2" fmla="*/ 680 w 680"/>
                  <a:gd name="T3" fmla="*/ 190 h 499"/>
                  <a:gd name="T4" fmla="*/ 0 w 680"/>
                  <a:gd name="T5" fmla="*/ 380 h 499"/>
                  <a:gd name="T6" fmla="*/ 0 w 680"/>
                  <a:gd name="T7" fmla="*/ 499 h 499"/>
                  <a:gd name="T8" fmla="*/ 234 w 680"/>
                  <a:gd name="T9" fmla="*/ 499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0"/>
                  <a:gd name="T16" fmla="*/ 0 h 499"/>
                  <a:gd name="T17" fmla="*/ 680 w 680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0" h="499">
                    <a:moveTo>
                      <a:pt x="680" y="0"/>
                    </a:moveTo>
                    <a:lnTo>
                      <a:pt x="680" y="190"/>
                    </a:lnTo>
                    <a:lnTo>
                      <a:pt x="0" y="380"/>
                    </a:lnTo>
                    <a:lnTo>
                      <a:pt x="0" y="499"/>
                    </a:lnTo>
                    <a:lnTo>
                      <a:pt x="234" y="499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47" name="Freeform 1168">
                <a:extLst>
                  <a:ext uri="{FF2B5EF4-FFF2-40B4-BE49-F238E27FC236}">
                    <a16:creationId xmlns:a16="http://schemas.microsoft.com/office/drawing/2014/main" id="{097719BD-6D32-4B4F-B264-F5AADD7A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" y="2000"/>
                <a:ext cx="680" cy="495"/>
              </a:xfrm>
              <a:custGeom>
                <a:avLst/>
                <a:gdLst>
                  <a:gd name="T0" fmla="*/ 234 w 680"/>
                  <a:gd name="T1" fmla="*/ 0 h 495"/>
                  <a:gd name="T2" fmla="*/ 0 w 680"/>
                  <a:gd name="T3" fmla="*/ 0 h 495"/>
                  <a:gd name="T4" fmla="*/ 0 w 680"/>
                  <a:gd name="T5" fmla="*/ 118 h 495"/>
                  <a:gd name="T6" fmla="*/ 680 w 680"/>
                  <a:gd name="T7" fmla="*/ 305 h 495"/>
                  <a:gd name="T8" fmla="*/ 680 w 680"/>
                  <a:gd name="T9" fmla="*/ 495 h 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0"/>
                  <a:gd name="T16" fmla="*/ 0 h 495"/>
                  <a:gd name="T17" fmla="*/ 680 w 680"/>
                  <a:gd name="T18" fmla="*/ 495 h 4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0" h="495">
                    <a:moveTo>
                      <a:pt x="234" y="0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80" y="305"/>
                    </a:lnTo>
                    <a:lnTo>
                      <a:pt x="680" y="49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48" name="Rectangle 1169">
                <a:extLst>
                  <a:ext uri="{FF2B5EF4-FFF2-40B4-BE49-F238E27FC236}">
                    <a16:creationId xmlns:a16="http://schemas.microsoft.com/office/drawing/2014/main" id="{B90A65F1-86E9-4F84-87C1-BCF85CC17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1808"/>
                <a:ext cx="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100">
                    <a:solidFill>
                      <a:srgbClr val="000000"/>
                    </a:solidFill>
                    <a:latin typeface="Myriad Roman" charset="0"/>
                  </a:rPr>
                  <a:t>t</a:t>
                </a:r>
                <a:endParaRPr lang="en-US" altLang="pt-BR"/>
              </a:p>
            </p:txBody>
          </p:sp>
          <p:sp>
            <p:nvSpPr>
              <p:cNvPr id="22649" name="Rectangle 1170">
                <a:extLst>
                  <a:ext uri="{FF2B5EF4-FFF2-40B4-BE49-F238E27FC236}">
                    <a16:creationId xmlns:a16="http://schemas.microsoft.com/office/drawing/2014/main" id="{0C8BE015-285D-4FDD-86B9-8187C7545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01"/>
                <a:ext cx="6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100">
                    <a:solidFill>
                      <a:srgbClr val="000000"/>
                    </a:solidFill>
                    <a:latin typeface="Myriad Roman" charset="0"/>
                  </a:rPr>
                  <a:t>Q</a:t>
                </a:r>
                <a:endParaRPr lang="en-US" altLang="pt-BR"/>
              </a:p>
            </p:txBody>
          </p:sp>
          <p:sp>
            <p:nvSpPr>
              <p:cNvPr id="22650" name="Oval 1171">
                <a:extLst>
                  <a:ext uri="{FF2B5EF4-FFF2-40B4-BE49-F238E27FC236}">
                    <a16:creationId xmlns:a16="http://schemas.microsoft.com/office/drawing/2014/main" id="{A2B98289-AB9B-4BF7-AB92-77ED04DE4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1906"/>
                <a:ext cx="44" cy="42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22651" name="Oval 1172">
                <a:extLst>
                  <a:ext uri="{FF2B5EF4-FFF2-40B4-BE49-F238E27FC236}">
                    <a16:creationId xmlns:a16="http://schemas.microsoft.com/office/drawing/2014/main" id="{9AD651F7-C931-4095-9DBC-8566B19DF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2479"/>
                <a:ext cx="44" cy="41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</p:grpSp>
        <p:sp>
          <p:nvSpPr>
            <p:cNvPr id="22636" name="Rectangle 1173">
              <a:extLst>
                <a:ext uri="{FF2B5EF4-FFF2-40B4-BE49-F238E27FC236}">
                  <a16:creationId xmlns:a16="http://schemas.microsoft.com/office/drawing/2014/main" id="{278F4390-B889-43BF-BD25-50F7FB754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32"/>
              <a:ext cx="13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 b="1">
                  <a:solidFill>
                    <a:schemeClr val="accent1"/>
                  </a:solidFill>
                  <a:latin typeface="Myriad Roman" charset="0"/>
                </a:rPr>
                <a:t>S=1</a:t>
              </a:r>
              <a:endParaRPr lang="en-US" altLang="pt-BR" b="1">
                <a:solidFill>
                  <a:schemeClr val="accent1"/>
                </a:solidFill>
              </a:endParaRPr>
            </a:p>
          </p:txBody>
        </p:sp>
        <p:sp>
          <p:nvSpPr>
            <p:cNvPr id="22637" name="Rectangle 1174">
              <a:extLst>
                <a:ext uri="{FF2B5EF4-FFF2-40B4-BE49-F238E27FC236}">
                  <a16:creationId xmlns:a16="http://schemas.microsoft.com/office/drawing/2014/main" id="{27E1C870-D692-42E7-A244-6F983243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14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 b="1">
                  <a:solidFill>
                    <a:schemeClr val="accent1"/>
                  </a:solidFill>
                  <a:latin typeface="Myriad Roman" charset="0"/>
                </a:rPr>
                <a:t>R=0</a:t>
              </a:r>
              <a:endParaRPr lang="en-US" altLang="pt-BR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25" name="Group 1248">
            <a:extLst>
              <a:ext uri="{FF2B5EF4-FFF2-40B4-BE49-F238E27FC236}">
                <a16:creationId xmlns:a16="http://schemas.microsoft.com/office/drawing/2014/main" id="{9872F05C-3847-47F9-B6D3-098B5BED42C2}"/>
              </a:ext>
            </a:extLst>
          </p:cNvPr>
          <p:cNvGrpSpPr>
            <a:grpSpLocks/>
          </p:cNvGrpSpPr>
          <p:nvPr/>
        </p:nvGrpSpPr>
        <p:grpSpPr bwMode="auto">
          <a:xfrm>
            <a:off x="6215064" y="2590804"/>
            <a:ext cx="714375" cy="474663"/>
            <a:chOff x="3099" y="1680"/>
            <a:chExt cx="450" cy="299"/>
          </a:xfrm>
        </p:grpSpPr>
        <p:sp>
          <p:nvSpPr>
            <p:cNvPr id="22633" name="Rectangle 1176">
              <a:extLst>
                <a:ext uri="{FF2B5EF4-FFF2-40B4-BE49-F238E27FC236}">
                  <a16:creationId xmlns:a16="http://schemas.microsoft.com/office/drawing/2014/main" id="{A260BB27-5D83-40D3-A10C-541BBBB49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872"/>
              <a:ext cx="4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chemeClr val="accent1"/>
                  </a:solidFill>
                  <a:latin typeface="Myriad Roman" charset="0"/>
                </a:rPr>
                <a:t>0</a:t>
              </a:r>
              <a:endParaRPr lang="en-US" altLang="pt-BR">
                <a:solidFill>
                  <a:schemeClr val="accent1"/>
                </a:solidFill>
              </a:endParaRPr>
            </a:p>
          </p:txBody>
        </p:sp>
        <p:pic>
          <p:nvPicPr>
            <p:cNvPr id="22634" name="Picture 1177">
              <a:extLst>
                <a:ext uri="{FF2B5EF4-FFF2-40B4-BE49-F238E27FC236}">
                  <a16:creationId xmlns:a16="http://schemas.microsoft.com/office/drawing/2014/main" id="{BA519876-6458-4BA6-AB76-8614DDA78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099" y="1680"/>
              <a:ext cx="40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Group 1255">
            <a:extLst>
              <a:ext uri="{FF2B5EF4-FFF2-40B4-BE49-F238E27FC236}">
                <a16:creationId xmlns:a16="http://schemas.microsoft.com/office/drawing/2014/main" id="{DAD1F658-10EF-488E-9493-00A9DF67F1E9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971800"/>
            <a:ext cx="1066800" cy="592138"/>
            <a:chOff x="3984" y="1920"/>
            <a:chExt cx="672" cy="373"/>
          </a:xfrm>
        </p:grpSpPr>
        <p:pic>
          <p:nvPicPr>
            <p:cNvPr id="22631" name="Picture 1178">
              <a:extLst>
                <a:ext uri="{FF2B5EF4-FFF2-40B4-BE49-F238E27FC236}">
                  <a16:creationId xmlns:a16="http://schemas.microsoft.com/office/drawing/2014/main" id="{49B0ADE2-14F7-4D30-ACC7-747380278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920"/>
              <a:ext cx="672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632" name="Picture 1179">
              <a:extLst>
                <a:ext uri="{FF2B5EF4-FFF2-40B4-BE49-F238E27FC236}">
                  <a16:creationId xmlns:a16="http://schemas.microsoft.com/office/drawing/2014/main" id="{EF62DA09-77A5-47A2-AC88-C708E3D04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920"/>
              <a:ext cx="672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1180">
            <a:extLst>
              <a:ext uri="{FF2B5EF4-FFF2-40B4-BE49-F238E27FC236}">
                <a16:creationId xmlns:a16="http://schemas.microsoft.com/office/drawing/2014/main" id="{80C3F213-9BF6-46F5-932F-BAF1D0F2912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343400"/>
            <a:ext cx="838200" cy="1447800"/>
            <a:chOff x="2544" y="2784"/>
            <a:chExt cx="528" cy="912"/>
          </a:xfrm>
        </p:grpSpPr>
        <p:sp>
          <p:nvSpPr>
            <p:cNvPr id="22625" name="Line 1181">
              <a:extLst>
                <a:ext uri="{FF2B5EF4-FFF2-40B4-BE49-F238E27FC236}">
                  <a16:creationId xmlns:a16="http://schemas.microsoft.com/office/drawing/2014/main" id="{D79E9538-8E27-4212-8235-8ACD3ADBA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928"/>
              <a:ext cx="38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26" name="Line 1182">
              <a:extLst>
                <a:ext uri="{FF2B5EF4-FFF2-40B4-BE49-F238E27FC236}">
                  <a16:creationId xmlns:a16="http://schemas.microsoft.com/office/drawing/2014/main" id="{4E52613D-82FF-4B78-A038-F8BFF7547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168"/>
              <a:ext cx="528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27" name="Line 1183">
              <a:extLst>
                <a:ext uri="{FF2B5EF4-FFF2-40B4-BE49-F238E27FC236}">
                  <a16:creationId xmlns:a16="http://schemas.microsoft.com/office/drawing/2014/main" id="{EE4D7464-FDCD-4706-96D2-820103FF8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64"/>
              <a:ext cx="528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28" name="Line 1184">
              <a:extLst>
                <a:ext uri="{FF2B5EF4-FFF2-40B4-BE49-F238E27FC236}">
                  <a16:creationId xmlns:a16="http://schemas.microsoft.com/office/drawing/2014/main" id="{7604A7D7-CF35-493C-9C3B-667AC64CD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696"/>
              <a:ext cx="528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29" name="Line 1185">
              <a:extLst>
                <a:ext uri="{FF2B5EF4-FFF2-40B4-BE49-F238E27FC236}">
                  <a16:creationId xmlns:a16="http://schemas.microsoft.com/office/drawing/2014/main" id="{CDBAEE22-13EC-44D7-8DE4-2B6697A35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784"/>
              <a:ext cx="0" cy="144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30" name="Line 1186">
              <a:extLst>
                <a:ext uri="{FF2B5EF4-FFF2-40B4-BE49-F238E27FC236}">
                  <a16:creationId xmlns:a16="http://schemas.microsoft.com/office/drawing/2014/main" id="{036DF515-5EF1-466E-9567-8F58DC9EC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784"/>
              <a:ext cx="14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" name="Group 1187">
            <a:extLst>
              <a:ext uri="{FF2B5EF4-FFF2-40B4-BE49-F238E27FC236}">
                <a16:creationId xmlns:a16="http://schemas.microsoft.com/office/drawing/2014/main" id="{12BE8573-EDA2-4E95-B7AE-0E2A6CA49151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343400"/>
            <a:ext cx="457200" cy="1447800"/>
            <a:chOff x="2928" y="2784"/>
            <a:chExt cx="288" cy="912"/>
          </a:xfrm>
        </p:grpSpPr>
        <p:sp>
          <p:nvSpPr>
            <p:cNvPr id="22618" name="Freeform 1188">
              <a:extLst>
                <a:ext uri="{FF2B5EF4-FFF2-40B4-BE49-F238E27FC236}">
                  <a16:creationId xmlns:a16="http://schemas.microsoft.com/office/drawing/2014/main" id="{3FD30FA8-6D14-4C26-8FF3-9D479CC0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832"/>
              <a:ext cx="141" cy="514"/>
            </a:xfrm>
            <a:custGeom>
              <a:avLst/>
              <a:gdLst>
                <a:gd name="T0" fmla="*/ 0 w 141"/>
                <a:gd name="T1" fmla="*/ 0 h 514"/>
                <a:gd name="T2" fmla="*/ 88 w 141"/>
                <a:gd name="T3" fmla="*/ 101 h 514"/>
                <a:gd name="T4" fmla="*/ 44 w 141"/>
                <a:gd name="T5" fmla="*/ 395 h 514"/>
                <a:gd name="T6" fmla="*/ 141 w 141"/>
                <a:gd name="T7" fmla="*/ 514 h 5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514"/>
                <a:gd name="T14" fmla="*/ 141 w 141"/>
                <a:gd name="T15" fmla="*/ 514 h 5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514">
                  <a:moveTo>
                    <a:pt x="0" y="0"/>
                  </a:moveTo>
                  <a:cubicBezTo>
                    <a:pt x="15" y="17"/>
                    <a:pt x="81" y="35"/>
                    <a:pt x="88" y="101"/>
                  </a:cubicBezTo>
                  <a:cubicBezTo>
                    <a:pt x="95" y="167"/>
                    <a:pt x="35" y="326"/>
                    <a:pt x="44" y="395"/>
                  </a:cubicBezTo>
                  <a:cubicBezTo>
                    <a:pt x="53" y="464"/>
                    <a:pt x="121" y="489"/>
                    <a:pt x="141" y="5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2619" name="Group 1189">
              <a:extLst>
                <a:ext uri="{FF2B5EF4-FFF2-40B4-BE49-F238E27FC236}">
                  <a16:creationId xmlns:a16="http://schemas.microsoft.com/office/drawing/2014/main" id="{80012D61-18EC-416E-A0B5-79185F3E5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784"/>
              <a:ext cx="144" cy="912"/>
              <a:chOff x="3072" y="2784"/>
              <a:chExt cx="144" cy="912"/>
            </a:xfrm>
          </p:grpSpPr>
          <p:sp>
            <p:nvSpPr>
              <p:cNvPr id="22620" name="Line 1190">
                <a:extLst>
                  <a:ext uri="{FF2B5EF4-FFF2-40B4-BE49-F238E27FC236}">
                    <a16:creationId xmlns:a16="http://schemas.microsoft.com/office/drawing/2014/main" id="{002F1C28-39B1-490F-AE80-C9C99A472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26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21" name="Line 1191">
                <a:extLst>
                  <a:ext uri="{FF2B5EF4-FFF2-40B4-BE49-F238E27FC236}">
                    <a16:creationId xmlns:a16="http://schemas.microsoft.com/office/drawing/2014/main" id="{C7B99DA6-1F7B-4A7A-A5D1-A0657816F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40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22" name="Line 1192">
                <a:extLst>
                  <a:ext uri="{FF2B5EF4-FFF2-40B4-BE49-F238E27FC236}">
                    <a16:creationId xmlns:a16="http://schemas.microsoft.com/office/drawing/2014/main" id="{803B78CD-0EC7-46EE-90DF-EAD91B563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16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23" name="Line 1193">
                <a:extLst>
                  <a:ext uri="{FF2B5EF4-FFF2-40B4-BE49-F238E27FC236}">
                    <a16:creationId xmlns:a16="http://schemas.microsoft.com/office/drawing/2014/main" id="{0B7A74E0-0DF0-4B67-9EE8-99503AF87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24" name="Line 1194">
                <a:extLst>
                  <a:ext uri="{FF2B5EF4-FFF2-40B4-BE49-F238E27FC236}">
                    <a16:creationId xmlns:a16="http://schemas.microsoft.com/office/drawing/2014/main" id="{F6596893-9B6D-490B-AEAA-0DBA840B1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69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87563" name="Rectangle 1195">
            <a:extLst>
              <a:ext uri="{FF2B5EF4-FFF2-40B4-BE49-F238E27FC236}">
                <a16:creationId xmlns:a16="http://schemas.microsoft.com/office/drawing/2014/main" id="{BE6683F6-7B41-4A56-AAF4-7660BD10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3" y="3505201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solidFill>
                  <a:schemeClr val="accent1"/>
                </a:solidFill>
                <a:latin typeface="Myriad Roman" charset="0"/>
              </a:rPr>
              <a:t>1</a:t>
            </a:r>
            <a:endParaRPr lang="en-US" altLang="pt-BR">
              <a:solidFill>
                <a:schemeClr val="accent1"/>
              </a:solidFill>
            </a:endParaRPr>
          </a:p>
        </p:txBody>
      </p:sp>
      <p:grpSp>
        <p:nvGrpSpPr>
          <p:cNvPr id="30" name="Group 1250">
            <a:extLst>
              <a:ext uri="{FF2B5EF4-FFF2-40B4-BE49-F238E27FC236}">
                <a16:creationId xmlns:a16="http://schemas.microsoft.com/office/drawing/2014/main" id="{A4E253CC-019A-41A0-9D7B-E4E512C265F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955926"/>
            <a:ext cx="1066800" cy="625475"/>
            <a:chOff x="2784" y="1910"/>
            <a:chExt cx="672" cy="394"/>
          </a:xfrm>
        </p:grpSpPr>
        <p:pic>
          <p:nvPicPr>
            <p:cNvPr id="22616" name="Picture 1197">
              <a:extLst>
                <a:ext uri="{FF2B5EF4-FFF2-40B4-BE49-F238E27FC236}">
                  <a16:creationId xmlns:a16="http://schemas.microsoft.com/office/drawing/2014/main" id="{811FB112-E124-4EA1-92AA-F4EA456FC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1931"/>
              <a:ext cx="672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17" name="Rectangle 1198">
              <a:extLst>
                <a:ext uri="{FF2B5EF4-FFF2-40B4-BE49-F238E27FC236}">
                  <a16:creationId xmlns:a16="http://schemas.microsoft.com/office/drawing/2014/main" id="{6233A690-6120-4046-8DFD-0C21A9521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910"/>
              <a:ext cx="4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>
                  <a:solidFill>
                    <a:schemeClr val="accent1"/>
                  </a:solidFill>
                  <a:latin typeface="Myriad Roman" charset="0"/>
                </a:rPr>
                <a:t>1</a:t>
              </a:r>
              <a:endParaRPr lang="en-US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1206">
            <a:extLst>
              <a:ext uri="{FF2B5EF4-FFF2-40B4-BE49-F238E27FC236}">
                <a16:creationId xmlns:a16="http://schemas.microsoft.com/office/drawing/2014/main" id="{6FA954A1-B0A7-4A2E-9C9A-67D1B9CA9590}"/>
              </a:ext>
            </a:extLst>
          </p:cNvPr>
          <p:cNvGrpSpPr>
            <a:grpSpLocks/>
          </p:cNvGrpSpPr>
          <p:nvPr/>
        </p:nvGrpSpPr>
        <p:grpSpPr bwMode="auto">
          <a:xfrm>
            <a:off x="6167438" y="4343400"/>
            <a:ext cx="919162" cy="1447800"/>
            <a:chOff x="3069" y="2784"/>
            <a:chExt cx="579" cy="912"/>
          </a:xfrm>
        </p:grpSpPr>
        <p:grpSp>
          <p:nvGrpSpPr>
            <p:cNvPr id="22609" name="Group 1207">
              <a:extLst>
                <a:ext uri="{FF2B5EF4-FFF2-40B4-BE49-F238E27FC236}">
                  <a16:creationId xmlns:a16="http://schemas.microsoft.com/office/drawing/2014/main" id="{BBC78EAC-5062-44A4-81DC-E295988F3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784"/>
              <a:ext cx="432" cy="912"/>
              <a:chOff x="3216" y="2784"/>
              <a:chExt cx="432" cy="912"/>
            </a:xfrm>
          </p:grpSpPr>
          <p:sp>
            <p:nvSpPr>
              <p:cNvPr id="22611" name="Line 1208">
                <a:extLst>
                  <a:ext uri="{FF2B5EF4-FFF2-40B4-BE49-F238E27FC236}">
                    <a16:creationId xmlns:a16="http://schemas.microsoft.com/office/drawing/2014/main" id="{5EFB3A7A-4792-4A7C-B989-549BF85BD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355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12" name="Line 1209">
                <a:extLst>
                  <a:ext uri="{FF2B5EF4-FFF2-40B4-BE49-F238E27FC236}">
                    <a16:creationId xmlns:a16="http://schemas.microsoft.com/office/drawing/2014/main" id="{C2B9AEEB-5BED-4491-80D0-CFE3FA357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3552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13" name="Line 1210">
                <a:extLst>
                  <a:ext uri="{FF2B5EF4-FFF2-40B4-BE49-F238E27FC236}">
                    <a16:creationId xmlns:a16="http://schemas.microsoft.com/office/drawing/2014/main" id="{29091787-AF43-4F50-B342-8C01E6FE2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3408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14" name="Line 1211">
                <a:extLst>
                  <a:ext uri="{FF2B5EF4-FFF2-40B4-BE49-F238E27FC236}">
                    <a16:creationId xmlns:a16="http://schemas.microsoft.com/office/drawing/2014/main" id="{D3F1C8F2-B907-4B48-9748-825CF43FC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3168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15" name="Line 1212">
                <a:extLst>
                  <a:ext uri="{FF2B5EF4-FFF2-40B4-BE49-F238E27FC236}">
                    <a16:creationId xmlns:a16="http://schemas.microsoft.com/office/drawing/2014/main" id="{969250D7-762A-4E9B-BBF8-AC08949D5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2784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610" name="Freeform 1213">
              <a:extLst>
                <a:ext uri="{FF2B5EF4-FFF2-40B4-BE49-F238E27FC236}">
                  <a16:creationId xmlns:a16="http://schemas.microsoft.com/office/drawing/2014/main" id="{0CEACE78-7868-404B-8649-A8E55471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3333"/>
              <a:ext cx="141" cy="281"/>
            </a:xfrm>
            <a:custGeom>
              <a:avLst/>
              <a:gdLst>
                <a:gd name="T0" fmla="*/ 0 w 141"/>
                <a:gd name="T1" fmla="*/ 0 h 281"/>
                <a:gd name="T2" fmla="*/ 75 w 141"/>
                <a:gd name="T3" fmla="*/ 83 h 281"/>
                <a:gd name="T4" fmla="*/ 57 w 141"/>
                <a:gd name="T5" fmla="*/ 220 h 281"/>
                <a:gd name="T6" fmla="*/ 141 w 141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81"/>
                <a:gd name="T14" fmla="*/ 141 w 141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81">
                  <a:moveTo>
                    <a:pt x="0" y="0"/>
                  </a:moveTo>
                  <a:cubicBezTo>
                    <a:pt x="12" y="14"/>
                    <a:pt x="66" y="46"/>
                    <a:pt x="75" y="83"/>
                  </a:cubicBezTo>
                  <a:cubicBezTo>
                    <a:pt x="84" y="120"/>
                    <a:pt x="46" y="187"/>
                    <a:pt x="57" y="220"/>
                  </a:cubicBezTo>
                  <a:cubicBezTo>
                    <a:pt x="68" y="253"/>
                    <a:pt x="123" y="268"/>
                    <a:pt x="141" y="28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145" name="Group 1214">
            <a:extLst>
              <a:ext uri="{FF2B5EF4-FFF2-40B4-BE49-F238E27FC236}">
                <a16:creationId xmlns:a16="http://schemas.microsoft.com/office/drawing/2014/main" id="{F1DB3B37-0026-4B11-87F4-8BAB16AA8DB0}"/>
              </a:ext>
            </a:extLst>
          </p:cNvPr>
          <p:cNvGrpSpPr>
            <a:grpSpLocks/>
          </p:cNvGrpSpPr>
          <p:nvPr/>
        </p:nvGrpSpPr>
        <p:grpSpPr bwMode="auto">
          <a:xfrm>
            <a:off x="7772401" y="2514602"/>
            <a:ext cx="1211263" cy="1541463"/>
            <a:chOff x="4080" y="1632"/>
            <a:chExt cx="763" cy="971"/>
          </a:xfrm>
        </p:grpSpPr>
        <p:grpSp>
          <p:nvGrpSpPr>
            <p:cNvPr id="22592" name="Group 1215">
              <a:extLst>
                <a:ext uri="{FF2B5EF4-FFF2-40B4-BE49-F238E27FC236}">
                  <a16:creationId xmlns:a16="http://schemas.microsoft.com/office/drawing/2014/main" id="{13003F25-386D-485B-A271-9799C7B76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680"/>
              <a:ext cx="763" cy="867"/>
              <a:chOff x="741" y="1780"/>
              <a:chExt cx="763" cy="867"/>
            </a:xfrm>
          </p:grpSpPr>
          <p:sp>
            <p:nvSpPr>
              <p:cNvPr id="22595" name="Line 1216">
                <a:extLst>
                  <a:ext uri="{FF2B5EF4-FFF2-40B4-BE49-F238E27FC236}">
                    <a16:creationId xmlns:a16="http://schemas.microsoft.com/office/drawing/2014/main" id="{1F259F6D-007A-4CE3-BB62-37293F5D0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1" y="1851"/>
                <a:ext cx="23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96" name="Line 1217">
                <a:extLst>
                  <a:ext uri="{FF2B5EF4-FFF2-40B4-BE49-F238E27FC236}">
                    <a16:creationId xmlns:a16="http://schemas.microsoft.com/office/drawing/2014/main" id="{B7EC22F9-3764-4BE6-BD63-D2703859C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1926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97" name="Oval 1218">
                <a:extLst>
                  <a:ext uri="{FF2B5EF4-FFF2-40B4-BE49-F238E27FC236}">
                    <a16:creationId xmlns:a16="http://schemas.microsoft.com/office/drawing/2014/main" id="{273EEDCA-CDCD-4EC6-BB94-DBAD1C439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" y="1906"/>
                <a:ext cx="44" cy="42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22598" name="Oval 1219">
                <a:extLst>
                  <a:ext uri="{FF2B5EF4-FFF2-40B4-BE49-F238E27FC236}">
                    <a16:creationId xmlns:a16="http://schemas.microsoft.com/office/drawing/2014/main" id="{8D1B4A56-0C93-4A25-AD71-9E9FE7F8E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" y="2479"/>
                <a:ext cx="44" cy="41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22599" name="Freeform 1220">
                <a:extLst>
                  <a:ext uri="{FF2B5EF4-FFF2-40B4-BE49-F238E27FC236}">
                    <a16:creationId xmlns:a16="http://schemas.microsoft.com/office/drawing/2014/main" id="{34F672DE-5483-4F00-A289-7F434BCE1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" y="1780"/>
                <a:ext cx="297" cy="294"/>
              </a:xfrm>
              <a:custGeom>
                <a:avLst/>
                <a:gdLst>
                  <a:gd name="T0" fmla="*/ 2247 w 108"/>
                  <a:gd name="T1" fmla="*/ 1102 h 107"/>
                  <a:gd name="T2" fmla="*/ 0 w 108"/>
                  <a:gd name="T3" fmla="*/ 2220 h 107"/>
                  <a:gd name="T4" fmla="*/ 333 w 108"/>
                  <a:gd name="T5" fmla="*/ 1118 h 107"/>
                  <a:gd name="T6" fmla="*/ 333 w 108"/>
                  <a:gd name="T7" fmla="*/ 1102 h 107"/>
                  <a:gd name="T8" fmla="*/ 0 w 108"/>
                  <a:gd name="T9" fmla="*/ 0 h 107"/>
                  <a:gd name="T10" fmla="*/ 2247 w 108"/>
                  <a:gd name="T11" fmla="*/ 1102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07"/>
                  <a:gd name="T20" fmla="*/ 108 w 108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07">
                    <a:moveTo>
                      <a:pt x="108" y="53"/>
                    </a:moveTo>
                    <a:cubicBezTo>
                      <a:pt x="108" y="53"/>
                      <a:pt x="83" y="107"/>
                      <a:pt x="0" y="107"/>
                    </a:cubicBezTo>
                    <a:cubicBezTo>
                      <a:pt x="0" y="107"/>
                      <a:pt x="16" y="101"/>
                      <a:pt x="16" y="54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6"/>
                      <a:pt x="0" y="0"/>
                      <a:pt x="0" y="0"/>
                    </a:cubicBezTo>
                    <a:cubicBezTo>
                      <a:pt x="83" y="0"/>
                      <a:pt x="108" y="53"/>
                      <a:pt x="108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00" name="Line 1221">
                <a:extLst>
                  <a:ext uri="{FF2B5EF4-FFF2-40B4-BE49-F238E27FC236}">
                    <a16:creationId xmlns:a16="http://schemas.microsoft.com/office/drawing/2014/main" id="{B692742E-9F92-4DF1-9185-55B5241DA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1" y="2575"/>
                <a:ext cx="23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01" name="Line 1222">
                <a:extLst>
                  <a:ext uri="{FF2B5EF4-FFF2-40B4-BE49-F238E27FC236}">
                    <a16:creationId xmlns:a16="http://schemas.microsoft.com/office/drawing/2014/main" id="{C8E8277B-3BA3-4727-BA26-6C61DA5AD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2501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02" name="Freeform 1223">
                <a:extLst>
                  <a:ext uri="{FF2B5EF4-FFF2-40B4-BE49-F238E27FC236}">
                    <a16:creationId xmlns:a16="http://schemas.microsoft.com/office/drawing/2014/main" id="{41A85974-485E-4BBA-A69B-B8A8D2D5D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" y="2352"/>
                <a:ext cx="297" cy="295"/>
              </a:xfrm>
              <a:custGeom>
                <a:avLst/>
                <a:gdLst>
                  <a:gd name="T0" fmla="*/ 2247 w 108"/>
                  <a:gd name="T1" fmla="*/ 1133 h 107"/>
                  <a:gd name="T2" fmla="*/ 0 w 108"/>
                  <a:gd name="T3" fmla="*/ 0 h 107"/>
                  <a:gd name="T4" fmla="*/ 333 w 108"/>
                  <a:gd name="T5" fmla="*/ 1111 h 107"/>
                  <a:gd name="T6" fmla="*/ 333 w 108"/>
                  <a:gd name="T7" fmla="*/ 1133 h 107"/>
                  <a:gd name="T8" fmla="*/ 0 w 108"/>
                  <a:gd name="T9" fmla="*/ 2241 h 107"/>
                  <a:gd name="T10" fmla="*/ 2247 w 108"/>
                  <a:gd name="T11" fmla="*/ 1133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07"/>
                  <a:gd name="T20" fmla="*/ 108 w 108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07">
                    <a:moveTo>
                      <a:pt x="108" y="54"/>
                    </a:moveTo>
                    <a:cubicBezTo>
                      <a:pt x="108" y="54"/>
                      <a:pt x="83" y="0"/>
                      <a:pt x="0" y="0"/>
                    </a:cubicBezTo>
                    <a:cubicBezTo>
                      <a:pt x="0" y="0"/>
                      <a:pt x="16" y="6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01"/>
                      <a:pt x="0" y="107"/>
                      <a:pt x="0" y="107"/>
                    </a:cubicBezTo>
                    <a:cubicBezTo>
                      <a:pt x="83" y="107"/>
                      <a:pt x="108" y="54"/>
                      <a:pt x="108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03" name="Freeform 1224">
                <a:extLst>
                  <a:ext uri="{FF2B5EF4-FFF2-40B4-BE49-F238E27FC236}">
                    <a16:creationId xmlns:a16="http://schemas.microsoft.com/office/drawing/2014/main" id="{AA5B0973-6D78-4547-A859-6AA67DA20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" y="1928"/>
                <a:ext cx="680" cy="499"/>
              </a:xfrm>
              <a:custGeom>
                <a:avLst/>
                <a:gdLst>
                  <a:gd name="T0" fmla="*/ 680 w 680"/>
                  <a:gd name="T1" fmla="*/ 0 h 499"/>
                  <a:gd name="T2" fmla="*/ 680 w 680"/>
                  <a:gd name="T3" fmla="*/ 190 h 499"/>
                  <a:gd name="T4" fmla="*/ 0 w 680"/>
                  <a:gd name="T5" fmla="*/ 380 h 499"/>
                  <a:gd name="T6" fmla="*/ 0 w 680"/>
                  <a:gd name="T7" fmla="*/ 499 h 499"/>
                  <a:gd name="T8" fmla="*/ 234 w 680"/>
                  <a:gd name="T9" fmla="*/ 499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0"/>
                  <a:gd name="T16" fmla="*/ 0 h 499"/>
                  <a:gd name="T17" fmla="*/ 680 w 680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0" h="499">
                    <a:moveTo>
                      <a:pt x="680" y="0"/>
                    </a:moveTo>
                    <a:lnTo>
                      <a:pt x="680" y="190"/>
                    </a:lnTo>
                    <a:lnTo>
                      <a:pt x="0" y="380"/>
                    </a:lnTo>
                    <a:lnTo>
                      <a:pt x="0" y="499"/>
                    </a:lnTo>
                    <a:lnTo>
                      <a:pt x="234" y="499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04" name="Freeform 1225">
                <a:extLst>
                  <a:ext uri="{FF2B5EF4-FFF2-40B4-BE49-F238E27FC236}">
                    <a16:creationId xmlns:a16="http://schemas.microsoft.com/office/drawing/2014/main" id="{59877341-1951-4F56-A526-844FA4B5B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" y="2000"/>
                <a:ext cx="680" cy="495"/>
              </a:xfrm>
              <a:custGeom>
                <a:avLst/>
                <a:gdLst>
                  <a:gd name="T0" fmla="*/ 234 w 680"/>
                  <a:gd name="T1" fmla="*/ 0 h 495"/>
                  <a:gd name="T2" fmla="*/ 0 w 680"/>
                  <a:gd name="T3" fmla="*/ 0 h 495"/>
                  <a:gd name="T4" fmla="*/ 0 w 680"/>
                  <a:gd name="T5" fmla="*/ 118 h 495"/>
                  <a:gd name="T6" fmla="*/ 680 w 680"/>
                  <a:gd name="T7" fmla="*/ 305 h 495"/>
                  <a:gd name="T8" fmla="*/ 680 w 680"/>
                  <a:gd name="T9" fmla="*/ 495 h 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0"/>
                  <a:gd name="T16" fmla="*/ 0 h 495"/>
                  <a:gd name="T17" fmla="*/ 680 w 680"/>
                  <a:gd name="T18" fmla="*/ 495 h 4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0" h="495">
                    <a:moveTo>
                      <a:pt x="234" y="0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80" y="305"/>
                    </a:lnTo>
                    <a:lnTo>
                      <a:pt x="680" y="49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05" name="Rectangle 1226">
                <a:extLst>
                  <a:ext uri="{FF2B5EF4-FFF2-40B4-BE49-F238E27FC236}">
                    <a16:creationId xmlns:a16="http://schemas.microsoft.com/office/drawing/2014/main" id="{E23B1E65-E5A9-4046-A6D1-66A0FD962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1808"/>
                <a:ext cx="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100">
                    <a:solidFill>
                      <a:srgbClr val="000000"/>
                    </a:solidFill>
                    <a:latin typeface="Myriad Roman" charset="0"/>
                  </a:rPr>
                  <a:t>t</a:t>
                </a:r>
                <a:endParaRPr lang="en-US" altLang="pt-BR"/>
              </a:p>
            </p:txBody>
          </p:sp>
          <p:sp>
            <p:nvSpPr>
              <p:cNvPr id="22606" name="Rectangle 1227">
                <a:extLst>
                  <a:ext uri="{FF2B5EF4-FFF2-40B4-BE49-F238E27FC236}">
                    <a16:creationId xmlns:a16="http://schemas.microsoft.com/office/drawing/2014/main" id="{87455764-2577-421C-827A-3B64C3CFE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401"/>
                <a:ext cx="6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pt-BR" sz="1100">
                    <a:solidFill>
                      <a:srgbClr val="000000"/>
                    </a:solidFill>
                    <a:latin typeface="Myriad Roman" charset="0"/>
                  </a:rPr>
                  <a:t>Q</a:t>
                </a:r>
                <a:endParaRPr lang="en-US" altLang="pt-BR"/>
              </a:p>
            </p:txBody>
          </p:sp>
          <p:sp>
            <p:nvSpPr>
              <p:cNvPr id="22607" name="Oval 1228">
                <a:extLst>
                  <a:ext uri="{FF2B5EF4-FFF2-40B4-BE49-F238E27FC236}">
                    <a16:creationId xmlns:a16="http://schemas.microsoft.com/office/drawing/2014/main" id="{F3F5A690-0166-48BF-A01C-A2FA1ECB5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1906"/>
                <a:ext cx="44" cy="42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22608" name="Oval 1229">
                <a:extLst>
                  <a:ext uri="{FF2B5EF4-FFF2-40B4-BE49-F238E27FC236}">
                    <a16:creationId xmlns:a16="http://schemas.microsoft.com/office/drawing/2014/main" id="{4F2A69CE-0BBB-4916-A143-D7545019A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2479"/>
                <a:ext cx="44" cy="41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</p:grpSp>
        <p:sp>
          <p:nvSpPr>
            <p:cNvPr id="22593" name="Rectangle 1230">
              <a:extLst>
                <a:ext uri="{FF2B5EF4-FFF2-40B4-BE49-F238E27FC236}">
                  <a16:creationId xmlns:a16="http://schemas.microsoft.com/office/drawing/2014/main" id="{D8E28D98-8A42-490C-AAFF-FE7FAF8B0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14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 b="1">
                  <a:solidFill>
                    <a:schemeClr val="accent1"/>
                  </a:solidFill>
                  <a:latin typeface="Myriad Roman" charset="0"/>
                </a:rPr>
                <a:t>R=0</a:t>
              </a:r>
              <a:endParaRPr lang="en-US" altLang="pt-BR" b="1">
                <a:solidFill>
                  <a:schemeClr val="accent1"/>
                </a:solidFill>
              </a:endParaRPr>
            </a:p>
          </p:txBody>
        </p:sp>
        <p:sp>
          <p:nvSpPr>
            <p:cNvPr id="22594" name="Rectangle 1231">
              <a:extLst>
                <a:ext uri="{FF2B5EF4-FFF2-40B4-BE49-F238E27FC236}">
                  <a16:creationId xmlns:a16="http://schemas.microsoft.com/office/drawing/2014/main" id="{13318645-A1F1-43D4-958B-59F187165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32"/>
              <a:ext cx="13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100" b="1">
                  <a:solidFill>
                    <a:schemeClr val="accent1"/>
                  </a:solidFill>
                  <a:latin typeface="Myriad Roman" charset="0"/>
                </a:rPr>
                <a:t>S=0</a:t>
              </a:r>
              <a:endParaRPr lang="en-US" altLang="pt-BR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6148" name="Group 1236">
            <a:extLst>
              <a:ext uri="{FF2B5EF4-FFF2-40B4-BE49-F238E27FC236}">
                <a16:creationId xmlns:a16="http://schemas.microsoft.com/office/drawing/2014/main" id="{76438D4C-5F39-4F65-A202-E177B8815F83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343400"/>
            <a:ext cx="914400" cy="1219200"/>
            <a:chOff x="3648" y="2784"/>
            <a:chExt cx="576" cy="768"/>
          </a:xfrm>
        </p:grpSpPr>
        <p:sp>
          <p:nvSpPr>
            <p:cNvPr id="22586" name="Line 1237">
              <a:extLst>
                <a:ext uri="{FF2B5EF4-FFF2-40B4-BE49-F238E27FC236}">
                  <a16:creationId xmlns:a16="http://schemas.microsoft.com/office/drawing/2014/main" id="{777B2098-BA40-4C60-9014-B24FCCC53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84"/>
              <a:ext cx="432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7" name="Line 1238">
              <a:extLst>
                <a:ext uri="{FF2B5EF4-FFF2-40B4-BE49-F238E27FC236}">
                  <a16:creationId xmlns:a16="http://schemas.microsoft.com/office/drawing/2014/main" id="{7F540C96-6183-4636-875F-06A1B6C90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28"/>
              <a:ext cx="14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8" name="Line 1239">
              <a:extLst>
                <a:ext uri="{FF2B5EF4-FFF2-40B4-BE49-F238E27FC236}">
                  <a16:creationId xmlns:a16="http://schemas.microsoft.com/office/drawing/2014/main" id="{BB9AAF66-39F9-4919-AF9B-2E6568066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84"/>
              <a:ext cx="0" cy="144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9" name="Line 1240">
              <a:extLst>
                <a:ext uri="{FF2B5EF4-FFF2-40B4-BE49-F238E27FC236}">
                  <a16:creationId xmlns:a16="http://schemas.microsoft.com/office/drawing/2014/main" id="{CAC2EFA0-39A1-4CA0-B870-9A9144B9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68"/>
              <a:ext cx="576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90" name="Line 1241">
              <a:extLst>
                <a:ext uri="{FF2B5EF4-FFF2-40B4-BE49-F238E27FC236}">
                  <a16:creationId xmlns:a16="http://schemas.microsoft.com/office/drawing/2014/main" id="{22092312-76A0-4B72-BE41-B724983B1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408"/>
              <a:ext cx="576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91" name="Line 1242">
              <a:extLst>
                <a:ext uri="{FF2B5EF4-FFF2-40B4-BE49-F238E27FC236}">
                  <a16:creationId xmlns:a16="http://schemas.microsoft.com/office/drawing/2014/main" id="{C9F9A9F6-053F-43E0-B76E-9BEC11B12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552"/>
              <a:ext cx="576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7619" name="Rectangle 1251">
            <a:extLst>
              <a:ext uri="{FF2B5EF4-FFF2-40B4-BE49-F238E27FC236}">
                <a16:creationId xmlns:a16="http://schemas.microsoft.com/office/drawing/2014/main" id="{CBE96E91-A400-46E2-86D4-E5FE69F81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505201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latin typeface="Myriad Roman" charset="0"/>
              </a:rPr>
              <a:t>1</a:t>
            </a:r>
            <a:endParaRPr lang="en-US" altLang="pt-BR"/>
          </a:p>
        </p:txBody>
      </p:sp>
      <p:sp>
        <p:nvSpPr>
          <p:cNvPr id="187620" name="Rectangle 1252">
            <a:extLst>
              <a:ext uri="{FF2B5EF4-FFF2-40B4-BE49-F238E27FC236}">
                <a16:creationId xmlns:a16="http://schemas.microsoft.com/office/drawing/2014/main" id="{81C85F59-2419-4F5B-A218-A0574304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895601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187621" name="Rectangle 1253">
            <a:extLst>
              <a:ext uri="{FF2B5EF4-FFF2-40B4-BE49-F238E27FC236}">
                <a16:creationId xmlns:a16="http://schemas.microsoft.com/office/drawing/2014/main" id="{ACA2ED50-F354-487F-AAF4-5F01D48F2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3" y="2955926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latin typeface="Myriad Roman" charset="0"/>
              </a:rPr>
              <a:t>1</a:t>
            </a:r>
            <a:endParaRPr lang="en-US" altLang="pt-BR"/>
          </a:p>
        </p:txBody>
      </p:sp>
      <p:sp>
        <p:nvSpPr>
          <p:cNvPr id="187622" name="Rectangle 1254">
            <a:extLst>
              <a:ext uri="{FF2B5EF4-FFF2-40B4-BE49-F238E27FC236}">
                <a16:creationId xmlns:a16="http://schemas.microsoft.com/office/drawing/2014/main" id="{94222707-A6A3-4556-9764-92C4E7E11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3" y="3429001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100">
                <a:latin typeface="Myriad Roman" charset="0"/>
              </a:rPr>
              <a:t>0</a:t>
            </a:r>
            <a:endParaRPr lang="en-US" altLang="pt-BR"/>
          </a:p>
        </p:txBody>
      </p:sp>
      <p:grpSp>
        <p:nvGrpSpPr>
          <p:cNvPr id="6149" name="Group 1259">
            <a:extLst>
              <a:ext uri="{FF2B5EF4-FFF2-40B4-BE49-F238E27FC236}">
                <a16:creationId xmlns:a16="http://schemas.microsoft.com/office/drawing/2014/main" id="{05198275-5570-4A27-8149-F468D624A0B2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572000"/>
            <a:ext cx="1066800" cy="990600"/>
            <a:chOff x="4224" y="2928"/>
            <a:chExt cx="672" cy="624"/>
          </a:xfrm>
        </p:grpSpPr>
        <p:sp>
          <p:nvSpPr>
            <p:cNvPr id="22582" name="Line 1234">
              <a:extLst>
                <a:ext uri="{FF2B5EF4-FFF2-40B4-BE49-F238E27FC236}">
                  <a16:creationId xmlns:a16="http://schemas.microsoft.com/office/drawing/2014/main" id="{FD932BE5-4075-4249-B791-29C33C3DB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28"/>
              <a:ext cx="672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3" name="Line 1256">
              <a:extLst>
                <a:ext uri="{FF2B5EF4-FFF2-40B4-BE49-F238E27FC236}">
                  <a16:creationId xmlns:a16="http://schemas.microsoft.com/office/drawing/2014/main" id="{44901C77-7AE0-4632-89BE-B0CB8AA1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68"/>
              <a:ext cx="672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4" name="Line 1257">
              <a:extLst>
                <a:ext uri="{FF2B5EF4-FFF2-40B4-BE49-F238E27FC236}">
                  <a16:creationId xmlns:a16="http://schemas.microsoft.com/office/drawing/2014/main" id="{725F05AD-6ABD-47F7-A477-9E0F8F58C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672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5" name="Line 1258">
              <a:extLst>
                <a:ext uri="{FF2B5EF4-FFF2-40B4-BE49-F238E27FC236}">
                  <a16:creationId xmlns:a16="http://schemas.microsoft.com/office/drawing/2014/main" id="{D0837916-A1F0-4430-84A7-27F43AA16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672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563" name="AutoShape 1260">
            <a:extLst>
              <a:ext uri="{FF2B5EF4-FFF2-40B4-BE49-F238E27FC236}">
                <a16:creationId xmlns:a16="http://schemas.microsoft.com/office/drawing/2014/main" id="{D8D50BF1-7D48-41FF-B3AF-07253DF49E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444038" y="2900364"/>
            <a:ext cx="9906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64" name="Line 1262">
            <a:extLst>
              <a:ext uri="{FF2B5EF4-FFF2-40B4-BE49-F238E27FC236}">
                <a16:creationId xmlns:a16="http://schemas.microsoft.com/office/drawing/2014/main" id="{E340BA34-4105-41DD-9AB7-8283178D9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3276" y="2995614"/>
            <a:ext cx="136525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65" name="Line 1263">
            <a:extLst>
              <a:ext uri="{FF2B5EF4-FFF2-40B4-BE49-F238E27FC236}">
                <a16:creationId xmlns:a16="http://schemas.microsoft.com/office/drawing/2014/main" id="{31A46166-1923-4EEE-805E-CFA09ADAD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3276" y="3184525"/>
            <a:ext cx="136525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66" name="Line 1264">
            <a:extLst>
              <a:ext uri="{FF2B5EF4-FFF2-40B4-BE49-F238E27FC236}">
                <a16:creationId xmlns:a16="http://schemas.microsoft.com/office/drawing/2014/main" id="{0D718641-C206-4AB9-8DEF-6E912AF20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17151" y="3090864"/>
            <a:ext cx="136525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67" name="Freeform 1265">
            <a:extLst>
              <a:ext uri="{FF2B5EF4-FFF2-40B4-BE49-F238E27FC236}">
                <a16:creationId xmlns:a16="http://schemas.microsoft.com/office/drawing/2014/main" id="{AA33FE31-30F5-4405-A6E3-E186899AD983}"/>
              </a:ext>
            </a:extLst>
          </p:cNvPr>
          <p:cNvSpPr>
            <a:spLocks/>
          </p:cNvSpPr>
          <p:nvPr/>
        </p:nvSpPr>
        <p:spPr bwMode="auto">
          <a:xfrm>
            <a:off x="9780588" y="2903539"/>
            <a:ext cx="379412" cy="376237"/>
          </a:xfrm>
          <a:custGeom>
            <a:avLst/>
            <a:gdLst>
              <a:gd name="T0" fmla="*/ 2147483647 w 108"/>
              <a:gd name="T1" fmla="*/ 2147483647 h 107"/>
              <a:gd name="T2" fmla="*/ 0 w 108"/>
              <a:gd name="T3" fmla="*/ 2147483647 h 107"/>
              <a:gd name="T4" fmla="*/ 2147483647 w 108"/>
              <a:gd name="T5" fmla="*/ 2147483647 h 107"/>
              <a:gd name="T6" fmla="*/ 2147483647 w 108"/>
              <a:gd name="T7" fmla="*/ 2147483647 h 107"/>
              <a:gd name="T8" fmla="*/ 0 w 108"/>
              <a:gd name="T9" fmla="*/ 0 h 107"/>
              <a:gd name="T10" fmla="*/ 2147483647 w 108"/>
              <a:gd name="T11" fmla="*/ 2147483647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3"/>
                </a:moveTo>
                <a:cubicBezTo>
                  <a:pt x="108" y="53"/>
                  <a:pt x="82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2" y="0"/>
                  <a:pt x="108" y="53"/>
                  <a:pt x="108" y="53"/>
                </a:cubicBezTo>
                <a:close/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68" name="Rectangle 1266">
            <a:extLst>
              <a:ext uri="{FF2B5EF4-FFF2-40B4-BE49-F238E27FC236}">
                <a16:creationId xmlns:a16="http://schemas.microsoft.com/office/drawing/2014/main" id="{B447AC86-3640-4161-876A-DC77F2F8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550" y="2933701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9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22569" name="Rectangle 1267">
            <a:extLst>
              <a:ext uri="{FF2B5EF4-FFF2-40B4-BE49-F238E27FC236}">
                <a16:creationId xmlns:a16="http://schemas.microsoft.com/office/drawing/2014/main" id="{EF17C11E-22AB-4D2C-8E02-DC00AE074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550" y="3121026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9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22570" name="Rectangle 1268">
            <a:extLst>
              <a:ext uri="{FF2B5EF4-FFF2-40B4-BE49-F238E27FC236}">
                <a16:creationId xmlns:a16="http://schemas.microsoft.com/office/drawing/2014/main" id="{CFCBE77B-1422-4FDD-ADEF-A3DBF068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5900" y="3025776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9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pt-BR"/>
          </a:p>
        </p:txBody>
      </p:sp>
      <p:sp>
        <p:nvSpPr>
          <p:cNvPr id="22571" name="Oval 1269">
            <a:extLst>
              <a:ext uri="{FF2B5EF4-FFF2-40B4-BE49-F238E27FC236}">
                <a16:creationId xmlns:a16="http://schemas.microsoft.com/office/drawing/2014/main" id="{79C4FE69-3F61-4284-AD29-F280EEC96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4764" y="3062288"/>
            <a:ext cx="52387" cy="55562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72" name="Line 1270">
            <a:extLst>
              <a:ext uri="{FF2B5EF4-FFF2-40B4-BE49-F238E27FC236}">
                <a16:creationId xmlns:a16="http://schemas.microsoft.com/office/drawing/2014/main" id="{5F6E590A-0293-4FF4-BC1F-28C2A35FB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3276" y="3444875"/>
            <a:ext cx="136525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73" name="Line 1271">
            <a:extLst>
              <a:ext uri="{FF2B5EF4-FFF2-40B4-BE49-F238E27FC236}">
                <a16:creationId xmlns:a16="http://schemas.microsoft.com/office/drawing/2014/main" id="{26F6E858-E7E6-4EC1-8043-DC41D096C6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3276" y="3635375"/>
            <a:ext cx="136525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74" name="Line 1272">
            <a:extLst>
              <a:ext uri="{FF2B5EF4-FFF2-40B4-BE49-F238E27FC236}">
                <a16:creationId xmlns:a16="http://schemas.microsoft.com/office/drawing/2014/main" id="{06D87A06-2BE6-48D1-944B-5782FBFDC3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17151" y="3540125"/>
            <a:ext cx="136525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75" name="Freeform 1273">
            <a:extLst>
              <a:ext uri="{FF2B5EF4-FFF2-40B4-BE49-F238E27FC236}">
                <a16:creationId xmlns:a16="http://schemas.microsoft.com/office/drawing/2014/main" id="{EC577965-DD74-4EF9-BA96-5EE215532DFC}"/>
              </a:ext>
            </a:extLst>
          </p:cNvPr>
          <p:cNvSpPr>
            <a:spLocks/>
          </p:cNvSpPr>
          <p:nvPr/>
        </p:nvSpPr>
        <p:spPr bwMode="auto">
          <a:xfrm>
            <a:off x="9780588" y="3354389"/>
            <a:ext cx="379412" cy="376237"/>
          </a:xfrm>
          <a:custGeom>
            <a:avLst/>
            <a:gdLst>
              <a:gd name="T0" fmla="*/ 2147483647 w 108"/>
              <a:gd name="T1" fmla="*/ 2147483647 h 107"/>
              <a:gd name="T2" fmla="*/ 0 w 108"/>
              <a:gd name="T3" fmla="*/ 2147483647 h 107"/>
              <a:gd name="T4" fmla="*/ 2147483647 w 108"/>
              <a:gd name="T5" fmla="*/ 2147483647 h 107"/>
              <a:gd name="T6" fmla="*/ 2147483647 w 108"/>
              <a:gd name="T7" fmla="*/ 2147483647 h 107"/>
              <a:gd name="T8" fmla="*/ 0 w 108"/>
              <a:gd name="T9" fmla="*/ 0 h 107"/>
              <a:gd name="T10" fmla="*/ 2147483647 w 108"/>
              <a:gd name="T11" fmla="*/ 2147483647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3"/>
                </a:moveTo>
                <a:cubicBezTo>
                  <a:pt x="108" y="53"/>
                  <a:pt x="82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2" y="0"/>
                  <a:pt x="108" y="53"/>
                  <a:pt x="108" y="53"/>
                </a:cubicBezTo>
                <a:close/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76" name="Rectangle 1274">
            <a:extLst>
              <a:ext uri="{FF2B5EF4-FFF2-40B4-BE49-F238E27FC236}">
                <a16:creationId xmlns:a16="http://schemas.microsoft.com/office/drawing/2014/main" id="{EBB1A0DA-B8A5-4EF6-BD31-7BA77863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550" y="3386139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9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pt-BR"/>
          </a:p>
        </p:txBody>
      </p:sp>
      <p:sp>
        <p:nvSpPr>
          <p:cNvPr id="22577" name="Rectangle 1275">
            <a:extLst>
              <a:ext uri="{FF2B5EF4-FFF2-40B4-BE49-F238E27FC236}">
                <a16:creationId xmlns:a16="http://schemas.microsoft.com/office/drawing/2014/main" id="{3FF78049-75C7-4EE4-AAE3-6B434D61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75" y="3571876"/>
            <a:ext cx="5931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900">
                <a:solidFill>
                  <a:srgbClr val="000000"/>
                </a:solidFill>
                <a:latin typeface="Myriad Roman" charset="0"/>
              </a:rPr>
              <a:t>X</a:t>
            </a:r>
            <a:endParaRPr lang="en-US" altLang="pt-BR"/>
          </a:p>
        </p:txBody>
      </p:sp>
      <p:sp>
        <p:nvSpPr>
          <p:cNvPr id="22578" name="Rectangle 1276">
            <a:extLst>
              <a:ext uri="{FF2B5EF4-FFF2-40B4-BE49-F238E27FC236}">
                <a16:creationId xmlns:a16="http://schemas.microsoft.com/office/drawing/2014/main" id="{CAA1D722-7C15-4616-869B-A20F155B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5900" y="3475039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9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altLang="pt-BR"/>
          </a:p>
        </p:txBody>
      </p:sp>
      <p:sp>
        <p:nvSpPr>
          <p:cNvPr id="22579" name="Oval 1277">
            <a:extLst>
              <a:ext uri="{FF2B5EF4-FFF2-40B4-BE49-F238E27FC236}">
                <a16:creationId xmlns:a16="http://schemas.microsoft.com/office/drawing/2014/main" id="{6B9FF652-753A-4EFB-A13D-23165B2CA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4764" y="3513138"/>
            <a:ext cx="52387" cy="55562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80" name="Text Box 1280">
            <a:extLst>
              <a:ext uri="{FF2B5EF4-FFF2-40B4-BE49-F238E27FC236}">
                <a16:creationId xmlns:a16="http://schemas.microsoft.com/office/drawing/2014/main" id="{9508ECDA-F702-4F70-ADEF-2F59D015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2590800"/>
            <a:ext cx="1138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 i="1">
                <a:latin typeface="Arial" panose="020B0604020202020204" pitchFamily="34" charset="0"/>
              </a:rPr>
              <a:t>Recall NOR…</a:t>
            </a:r>
          </a:p>
        </p:txBody>
      </p:sp>
      <p:sp>
        <p:nvSpPr>
          <p:cNvPr id="22581" name="Text Box 1281">
            <a:extLst>
              <a:ext uri="{FF2B5EF4-FFF2-40B4-BE49-F238E27FC236}">
                <a16:creationId xmlns:a16="http://schemas.microsoft.com/office/drawing/2014/main" id="{34CC83CB-6F3A-4915-8978-EBC0CA1E8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48768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87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87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8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18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18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8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18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18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65" grpId="0"/>
      <p:bldP spid="187504" grpId="0" build="allAtOnce"/>
      <p:bldP spid="187505" grpId="0" build="allAtOnce"/>
      <p:bldP spid="187506" grpId="0" build="allAtOnce"/>
      <p:bldP spid="187507" grpId="0" build="allAtOnce"/>
      <p:bldP spid="187619" grpId="0" build="allAtOnce"/>
      <p:bldP spid="187620" grpId="0" build="allAtOnce"/>
      <p:bldP spid="187621" grpId="0" build="allAtOnce"/>
      <p:bldP spid="18762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>
            <a:extLst>
              <a:ext uri="{FF2B5EF4-FFF2-40B4-BE49-F238E27FC236}">
                <a16:creationId xmlns:a16="http://schemas.microsoft.com/office/drawing/2014/main" id="{E15FD15F-2585-4F5A-9480-F4DC5BFD6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0653AAB-2B88-4EBA-8CF5-9096872B3B92}" type="slidenum">
              <a:rPr lang="en-US" altLang="pt-BR" sz="1400"/>
              <a:pPr eaLnBrk="1" hangingPunct="1"/>
              <a:t>6</a:t>
            </a:fld>
            <a:endParaRPr lang="en-US" altLang="pt-BR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3319F2D-7C54-46AE-BF94-3E5389EEE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/>
              <a:t>Exemplo</a:t>
            </a:r>
            <a:r>
              <a:rPr lang="en-US" altLang="pt-BR" dirty="0"/>
              <a:t> </a:t>
            </a:r>
            <a:r>
              <a:rPr lang="en-US" altLang="pt-BR" dirty="0" err="1"/>
              <a:t>usando</a:t>
            </a:r>
            <a:r>
              <a:rPr lang="en-US" altLang="pt-BR" dirty="0"/>
              <a:t> Latch SR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347A52B-244E-427D-B7D4-D26869186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1" y="1219201"/>
            <a:ext cx="5561014" cy="4105275"/>
          </a:xfrm>
        </p:spPr>
        <p:txBody>
          <a:bodyPr/>
          <a:lstStyle/>
          <a:p>
            <a:pPr eaLnBrk="1" hangingPunct="1"/>
            <a:r>
              <a:rPr lang="en-US" altLang="pt-BR" dirty="0"/>
              <a:t>O Latch SR </a:t>
            </a:r>
            <a:r>
              <a:rPr lang="en-US" altLang="pt-BR" dirty="0" err="1"/>
              <a:t>pode</a:t>
            </a:r>
            <a:r>
              <a:rPr lang="en-US" altLang="pt-BR" dirty="0"/>
              <a:t> server </a:t>
            </a:r>
            <a:r>
              <a:rPr lang="en-US" altLang="pt-BR" dirty="0" err="1"/>
              <a:t>como</a:t>
            </a:r>
            <a:r>
              <a:rPr lang="en-US" altLang="pt-BR" dirty="0"/>
              <a:t> </a:t>
            </a:r>
            <a:r>
              <a:rPr lang="en-US" altLang="pt-BR" dirty="0" err="1"/>
              <a:t>armazenamento</a:t>
            </a:r>
            <a:r>
              <a:rPr lang="en-US" altLang="pt-BR" dirty="0"/>
              <a:t> para o </a:t>
            </a:r>
            <a:r>
              <a:rPr lang="en-US" altLang="pt-BR" dirty="0" err="1"/>
              <a:t>exemplo</a:t>
            </a:r>
            <a:r>
              <a:rPr lang="en-US" altLang="pt-BR" dirty="0"/>
              <a:t> anterior do </a:t>
            </a:r>
            <a:r>
              <a:rPr lang="en-US" altLang="pt-BR" dirty="0" err="1"/>
              <a:t>botão</a:t>
            </a:r>
            <a:r>
              <a:rPr lang="en-US" altLang="pt-BR" dirty="0"/>
              <a:t> de </a:t>
            </a:r>
            <a:r>
              <a:rPr lang="en-US" altLang="pt-BR" dirty="0" err="1"/>
              <a:t>chamada</a:t>
            </a:r>
            <a:r>
              <a:rPr lang="en-US" altLang="pt-BR" dirty="0"/>
              <a:t> da </a:t>
            </a:r>
            <a:r>
              <a:rPr lang="en-US" altLang="pt-BR" dirty="0" err="1"/>
              <a:t>comissária</a:t>
            </a:r>
            <a:r>
              <a:rPr lang="en-US" altLang="pt-BR" dirty="0"/>
              <a:t> de </a:t>
            </a:r>
            <a:r>
              <a:rPr lang="en-US" altLang="pt-BR" dirty="0" err="1"/>
              <a:t>voo</a:t>
            </a:r>
            <a:endParaRPr lang="en-US" altLang="pt-BR" dirty="0"/>
          </a:p>
          <a:p>
            <a:pPr lvl="1" eaLnBrk="1" hangingPunct="1"/>
            <a:r>
              <a:rPr lang="en-US" altLang="pt-BR" dirty="0"/>
              <a:t>Call=1 : define Q para 1</a:t>
            </a:r>
          </a:p>
          <a:p>
            <a:pPr lvl="2" eaLnBrk="1" hangingPunct="1"/>
            <a:r>
              <a:rPr lang="en-US" altLang="pt-BR" dirty="0"/>
              <a:t>Q </a:t>
            </a:r>
            <a:r>
              <a:rPr lang="en-US" altLang="pt-BR" dirty="0" err="1"/>
              <a:t>fica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1 </a:t>
            </a:r>
            <a:r>
              <a:rPr lang="en-US" altLang="pt-BR" dirty="0" err="1"/>
              <a:t>mesmo</a:t>
            </a:r>
            <a:r>
              <a:rPr lang="en-US" altLang="pt-BR" dirty="0"/>
              <a:t> </a:t>
            </a:r>
            <a:r>
              <a:rPr lang="en-US" altLang="pt-BR" dirty="0" err="1"/>
              <a:t>após</a:t>
            </a:r>
            <a:r>
              <a:rPr lang="en-US" altLang="pt-BR" dirty="0"/>
              <a:t> Call=0</a:t>
            </a:r>
          </a:p>
          <a:p>
            <a:pPr lvl="1" eaLnBrk="1" hangingPunct="1"/>
            <a:r>
              <a:rPr lang="en-US" altLang="pt-BR" dirty="0"/>
              <a:t>Cancel=1 : </a:t>
            </a:r>
            <a:r>
              <a:rPr lang="en-US" altLang="pt-BR" dirty="0" err="1"/>
              <a:t>reinicia</a:t>
            </a:r>
            <a:r>
              <a:rPr lang="en-US" altLang="pt-BR" dirty="0"/>
              <a:t> Q para 0</a:t>
            </a:r>
          </a:p>
          <a:p>
            <a:pPr eaLnBrk="1" hangingPunct="1"/>
            <a:endParaRPr lang="en-US" altLang="pt-BR" dirty="0"/>
          </a:p>
          <a:p>
            <a:pPr eaLnBrk="1" hangingPunct="1"/>
            <a:r>
              <a:rPr lang="pt-BR" altLang="pt-BR" dirty="0"/>
              <a:t>Mas, existe um problema</a:t>
            </a:r>
            <a:r>
              <a:rPr lang="en-US" altLang="ja-JP" dirty="0"/>
              <a:t>...</a:t>
            </a:r>
            <a:endParaRPr lang="en-US" altLang="pt-BR" dirty="0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F2806C29-F4E1-4A86-BAAB-B69352F0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2933701"/>
            <a:ext cx="1619250" cy="1844675"/>
          </a:xfrm>
          <a:prstGeom prst="rect">
            <a:avLst/>
          </a:prstGeom>
          <a:noFill/>
          <a:ln w="1111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1" name="Line 6">
            <a:extLst>
              <a:ext uri="{FF2B5EF4-FFF2-40B4-BE49-F238E27FC236}">
                <a16:creationId xmlns:a16="http://schemas.microsoft.com/office/drawing/2014/main" id="{0571367D-202D-4905-B3C3-7BB58803E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089" y="3197225"/>
            <a:ext cx="962025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82" name="Line 7">
            <a:extLst>
              <a:ext uri="{FF2B5EF4-FFF2-40B4-BE49-F238E27FC236}">
                <a16:creationId xmlns:a16="http://schemas.microsoft.com/office/drawing/2014/main" id="{54A401CC-AA3C-4ABB-B123-D158147A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0" y="3330575"/>
            <a:ext cx="357188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83" name="Oval 8">
            <a:extLst>
              <a:ext uri="{FF2B5EF4-FFF2-40B4-BE49-F238E27FC236}">
                <a16:creationId xmlns:a16="http://schemas.microsoft.com/office/drawing/2014/main" id="{0A462DAB-063F-4A3D-814C-D51DE3EED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5" y="3290889"/>
            <a:ext cx="69850" cy="79375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4" name="Oval 9">
            <a:extLst>
              <a:ext uri="{FF2B5EF4-FFF2-40B4-BE49-F238E27FC236}">
                <a16:creationId xmlns:a16="http://schemas.microsoft.com/office/drawing/2014/main" id="{C13F0B2F-8466-4958-AC95-A808346C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5" y="4318000"/>
            <a:ext cx="69850" cy="71438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5" name="Oval 10">
            <a:extLst>
              <a:ext uri="{FF2B5EF4-FFF2-40B4-BE49-F238E27FC236}">
                <a16:creationId xmlns:a16="http://schemas.microsoft.com/office/drawing/2014/main" id="{9354854B-B892-446A-8C6F-AF5964F4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5551" y="3290889"/>
            <a:ext cx="73025" cy="793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6" name="Freeform 11">
            <a:extLst>
              <a:ext uri="{FF2B5EF4-FFF2-40B4-BE49-F238E27FC236}">
                <a16:creationId xmlns:a16="http://schemas.microsoft.com/office/drawing/2014/main" id="{4C98A4C8-B715-402C-8B70-77DEBC157677}"/>
              </a:ext>
            </a:extLst>
          </p:cNvPr>
          <p:cNvSpPr>
            <a:spLocks/>
          </p:cNvSpPr>
          <p:nvPr/>
        </p:nvSpPr>
        <p:spPr bwMode="auto">
          <a:xfrm>
            <a:off x="8326438" y="3070225"/>
            <a:ext cx="514350" cy="520700"/>
          </a:xfrm>
          <a:custGeom>
            <a:avLst/>
            <a:gdLst>
              <a:gd name="T0" fmla="*/ 2147483647 w 108"/>
              <a:gd name="T1" fmla="*/ 2147483647 h 106"/>
              <a:gd name="T2" fmla="*/ 0 w 108"/>
              <a:gd name="T3" fmla="*/ 2147483647 h 106"/>
              <a:gd name="T4" fmla="*/ 2147483647 w 108"/>
              <a:gd name="T5" fmla="*/ 2147483647 h 106"/>
              <a:gd name="T6" fmla="*/ 2147483647 w 108"/>
              <a:gd name="T7" fmla="*/ 2147483647 h 106"/>
              <a:gd name="T8" fmla="*/ 0 w 108"/>
              <a:gd name="T9" fmla="*/ 0 h 106"/>
              <a:gd name="T10" fmla="*/ 2147483647 w 108"/>
              <a:gd name="T11" fmla="*/ 2147483647 h 1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6"/>
              <a:gd name="T20" fmla="*/ 108 w 108"/>
              <a:gd name="T21" fmla="*/ 106 h 1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6">
                <a:moveTo>
                  <a:pt x="108" y="53"/>
                </a:moveTo>
                <a:cubicBezTo>
                  <a:pt x="108" y="53"/>
                  <a:pt x="82" y="106"/>
                  <a:pt x="0" y="106"/>
                </a:cubicBezTo>
                <a:cubicBezTo>
                  <a:pt x="0" y="106"/>
                  <a:pt x="16" y="101"/>
                  <a:pt x="16" y="54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"/>
                  <a:pt x="0" y="0"/>
                  <a:pt x="0" y="0"/>
                </a:cubicBezTo>
                <a:cubicBezTo>
                  <a:pt x="82" y="0"/>
                  <a:pt x="108" y="53"/>
                  <a:pt x="108" y="53"/>
                </a:cubicBezTo>
                <a:close/>
              </a:path>
            </a:pathLst>
          </a:cu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87" name="Line 12">
            <a:extLst>
              <a:ext uri="{FF2B5EF4-FFF2-40B4-BE49-F238E27FC236}">
                <a16:creationId xmlns:a16="http://schemas.microsoft.com/office/drawing/2014/main" id="{ACE3123D-1BAC-41C5-9A29-5C3C7547E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089" y="4483100"/>
            <a:ext cx="962025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B794085E-94B0-42C2-8ECC-D6759AD25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1" y="4356101"/>
            <a:ext cx="854075" cy="3175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89" name="Oval 14">
            <a:extLst>
              <a:ext uri="{FF2B5EF4-FFF2-40B4-BE49-F238E27FC236}">
                <a16:creationId xmlns:a16="http://schemas.microsoft.com/office/drawing/2014/main" id="{AD11E194-FAE8-49EE-8FB7-16CBDECF1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5551" y="4318000"/>
            <a:ext cx="73025" cy="71438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90" name="Freeform 15">
            <a:extLst>
              <a:ext uri="{FF2B5EF4-FFF2-40B4-BE49-F238E27FC236}">
                <a16:creationId xmlns:a16="http://schemas.microsoft.com/office/drawing/2014/main" id="{A1669EC0-59E8-45DA-9A53-4C3ABA24309D}"/>
              </a:ext>
            </a:extLst>
          </p:cNvPr>
          <p:cNvSpPr>
            <a:spLocks/>
          </p:cNvSpPr>
          <p:nvPr/>
        </p:nvSpPr>
        <p:spPr bwMode="auto">
          <a:xfrm>
            <a:off x="8326438" y="4090988"/>
            <a:ext cx="514350" cy="525462"/>
          </a:xfrm>
          <a:custGeom>
            <a:avLst/>
            <a:gdLst>
              <a:gd name="T0" fmla="*/ 2147483647 w 108"/>
              <a:gd name="T1" fmla="*/ 2147483647 h 107"/>
              <a:gd name="T2" fmla="*/ 0 w 108"/>
              <a:gd name="T3" fmla="*/ 0 h 107"/>
              <a:gd name="T4" fmla="*/ 2147483647 w 108"/>
              <a:gd name="T5" fmla="*/ 2147483647 h 107"/>
              <a:gd name="T6" fmla="*/ 2147483647 w 108"/>
              <a:gd name="T7" fmla="*/ 2147483647 h 107"/>
              <a:gd name="T8" fmla="*/ 0 w 108"/>
              <a:gd name="T9" fmla="*/ 2147483647 h 107"/>
              <a:gd name="T10" fmla="*/ 2147483647 w 108"/>
              <a:gd name="T11" fmla="*/ 2147483647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3"/>
                </a:moveTo>
                <a:cubicBezTo>
                  <a:pt x="108" y="53"/>
                  <a:pt x="82" y="0"/>
                  <a:pt x="0" y="0"/>
                </a:cubicBezTo>
                <a:cubicBezTo>
                  <a:pt x="0" y="0"/>
                  <a:pt x="16" y="6"/>
                  <a:pt x="16" y="53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01"/>
                  <a:pt x="0" y="107"/>
                  <a:pt x="0" y="107"/>
                </a:cubicBezTo>
                <a:cubicBezTo>
                  <a:pt x="82" y="107"/>
                  <a:pt x="108" y="53"/>
                  <a:pt x="108" y="53"/>
                </a:cubicBezTo>
                <a:close/>
              </a:path>
            </a:pathLst>
          </a:cu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91" name="Freeform 16">
            <a:extLst>
              <a:ext uri="{FF2B5EF4-FFF2-40B4-BE49-F238E27FC236}">
                <a16:creationId xmlns:a16="http://schemas.microsoft.com/office/drawing/2014/main" id="{47D53B96-BD0B-4688-A9E0-74C87F238D48}"/>
              </a:ext>
            </a:extLst>
          </p:cNvPr>
          <p:cNvSpPr>
            <a:spLocks/>
          </p:cNvSpPr>
          <p:nvPr/>
        </p:nvSpPr>
        <p:spPr bwMode="auto">
          <a:xfrm>
            <a:off x="7988301" y="3335338"/>
            <a:ext cx="1177925" cy="889000"/>
          </a:xfrm>
          <a:custGeom>
            <a:avLst/>
            <a:gdLst>
              <a:gd name="T0" fmla="*/ 2147483647 w 584"/>
              <a:gd name="T1" fmla="*/ 0 h 428"/>
              <a:gd name="T2" fmla="*/ 2147483647 w 584"/>
              <a:gd name="T3" fmla="*/ 2147483647 h 428"/>
              <a:gd name="T4" fmla="*/ 0 w 584"/>
              <a:gd name="T5" fmla="*/ 2147483647 h 428"/>
              <a:gd name="T6" fmla="*/ 0 w 584"/>
              <a:gd name="T7" fmla="*/ 2147483647 h 428"/>
              <a:gd name="T8" fmla="*/ 2147483647 w 584"/>
              <a:gd name="T9" fmla="*/ 2147483647 h 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428"/>
              <a:gd name="T17" fmla="*/ 584 w 584"/>
              <a:gd name="T18" fmla="*/ 428 h 4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428">
                <a:moveTo>
                  <a:pt x="584" y="0"/>
                </a:moveTo>
                <a:lnTo>
                  <a:pt x="584" y="163"/>
                </a:lnTo>
                <a:lnTo>
                  <a:pt x="0" y="327"/>
                </a:lnTo>
                <a:lnTo>
                  <a:pt x="0" y="428"/>
                </a:lnTo>
                <a:lnTo>
                  <a:pt x="201" y="428"/>
                </a:lnTo>
              </a:path>
            </a:pathLst>
          </a:cu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92" name="Freeform 17">
            <a:extLst>
              <a:ext uri="{FF2B5EF4-FFF2-40B4-BE49-F238E27FC236}">
                <a16:creationId xmlns:a16="http://schemas.microsoft.com/office/drawing/2014/main" id="{A2C4FDB9-4A1A-4224-9EA3-B124E5179CC8}"/>
              </a:ext>
            </a:extLst>
          </p:cNvPr>
          <p:cNvSpPr>
            <a:spLocks/>
          </p:cNvSpPr>
          <p:nvPr/>
        </p:nvSpPr>
        <p:spPr bwMode="auto">
          <a:xfrm>
            <a:off x="7988301" y="3459163"/>
            <a:ext cx="1177925" cy="887412"/>
          </a:xfrm>
          <a:custGeom>
            <a:avLst/>
            <a:gdLst>
              <a:gd name="T0" fmla="*/ 2147483647 w 584"/>
              <a:gd name="T1" fmla="*/ 0 h 427"/>
              <a:gd name="T2" fmla="*/ 0 w 584"/>
              <a:gd name="T3" fmla="*/ 0 h 427"/>
              <a:gd name="T4" fmla="*/ 0 w 584"/>
              <a:gd name="T5" fmla="*/ 2147483647 h 427"/>
              <a:gd name="T6" fmla="*/ 2147483647 w 584"/>
              <a:gd name="T7" fmla="*/ 2147483647 h 427"/>
              <a:gd name="T8" fmla="*/ 2147483647 w 584"/>
              <a:gd name="T9" fmla="*/ 2147483647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427"/>
              <a:gd name="T17" fmla="*/ 584 w 584"/>
              <a:gd name="T18" fmla="*/ 427 h 4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427">
                <a:moveTo>
                  <a:pt x="201" y="0"/>
                </a:moveTo>
                <a:lnTo>
                  <a:pt x="0" y="0"/>
                </a:lnTo>
                <a:lnTo>
                  <a:pt x="0" y="103"/>
                </a:lnTo>
                <a:lnTo>
                  <a:pt x="584" y="264"/>
                </a:lnTo>
                <a:lnTo>
                  <a:pt x="584" y="427"/>
                </a:lnTo>
              </a:path>
            </a:pathLst>
          </a:cu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593" name="Rectangle 18">
            <a:extLst>
              <a:ext uri="{FF2B5EF4-FFF2-40B4-BE49-F238E27FC236}">
                <a16:creationId xmlns:a16="http://schemas.microsoft.com/office/drawing/2014/main" id="{33E5D91A-BD48-4361-8F22-302D3C37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4502150"/>
            <a:ext cx="8335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R</a:t>
            </a:r>
            <a:endParaRPr lang="en-US" altLang="pt-BR" sz="2800"/>
          </a:p>
        </p:txBody>
      </p:sp>
      <p:sp>
        <p:nvSpPr>
          <p:cNvPr id="24594" name="Rectangle 19">
            <a:extLst>
              <a:ext uri="{FF2B5EF4-FFF2-40B4-BE49-F238E27FC236}">
                <a16:creationId xmlns:a16="http://schemas.microsoft.com/office/drawing/2014/main" id="{4F4599F4-4E26-46FE-A434-1C35D4985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3022600"/>
            <a:ext cx="5931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00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altLang="pt-BR" sz="2800"/>
          </a:p>
        </p:txBody>
      </p:sp>
      <p:sp>
        <p:nvSpPr>
          <p:cNvPr id="24595" name="Rectangle 20">
            <a:extLst>
              <a:ext uri="{FF2B5EF4-FFF2-40B4-BE49-F238E27FC236}">
                <a16:creationId xmlns:a16="http://schemas.microsoft.com/office/drawing/2014/main" id="{66B47E27-7377-4E1C-BE2C-C0A2E9CF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738" y="4149725"/>
            <a:ext cx="1041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altLang="pt-BR" sz="2800"/>
          </a:p>
        </p:txBody>
      </p:sp>
      <p:sp>
        <p:nvSpPr>
          <p:cNvPr id="24596" name="Rectangle 21">
            <a:extLst>
              <a:ext uri="{FF2B5EF4-FFF2-40B4-BE49-F238E27FC236}">
                <a16:creationId xmlns:a16="http://schemas.microsoft.com/office/drawing/2014/main" id="{02CDC266-4818-419A-A4F1-3108CEE6B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6" y="4137025"/>
            <a:ext cx="417513" cy="446088"/>
          </a:xfrm>
          <a:prstGeom prst="rect">
            <a:avLst/>
          </a:prstGeom>
          <a:noFill/>
          <a:ln w="1111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97" name="Oval 22">
            <a:extLst>
              <a:ext uri="{FF2B5EF4-FFF2-40B4-BE49-F238E27FC236}">
                <a16:creationId xmlns:a16="http://schemas.microsoft.com/office/drawing/2014/main" id="{EA554372-41BA-423B-8C38-E9E68FE7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789" y="4224339"/>
            <a:ext cx="268287" cy="269875"/>
          </a:xfrm>
          <a:prstGeom prst="ellipse">
            <a:avLst/>
          </a:prstGeom>
          <a:solidFill>
            <a:srgbClr val="7BA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98" name="Rectangle 23">
            <a:extLst>
              <a:ext uri="{FF2B5EF4-FFF2-40B4-BE49-F238E27FC236}">
                <a16:creationId xmlns:a16="http://schemas.microsoft.com/office/drawing/2014/main" id="{939753E2-2C8C-44C2-AE5B-EDD317AF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939" y="3114675"/>
            <a:ext cx="319087" cy="171450"/>
          </a:xfrm>
          <a:prstGeom prst="rect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99" name="Rectangle 24">
            <a:extLst>
              <a:ext uri="{FF2B5EF4-FFF2-40B4-BE49-F238E27FC236}">
                <a16:creationId xmlns:a16="http://schemas.microsoft.com/office/drawing/2014/main" id="{68D9590A-0F99-42C9-9337-C9EBB8F95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3021013"/>
            <a:ext cx="171450" cy="93662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600" name="Rectangle 25">
            <a:extLst>
              <a:ext uri="{FF2B5EF4-FFF2-40B4-BE49-F238E27FC236}">
                <a16:creationId xmlns:a16="http://schemas.microsoft.com/office/drawing/2014/main" id="{FEB233F0-15BD-4F55-A1DF-E86B51C5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939" y="4400551"/>
            <a:ext cx="319087" cy="176213"/>
          </a:xfrm>
          <a:prstGeom prst="rect">
            <a:avLst/>
          </a:prstGeom>
          <a:solidFill>
            <a:srgbClr val="FFFFFF"/>
          </a:solidFill>
          <a:ln w="11113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601" name="Rectangle 26">
            <a:extLst>
              <a:ext uri="{FF2B5EF4-FFF2-40B4-BE49-F238E27FC236}">
                <a16:creationId xmlns:a16="http://schemas.microsoft.com/office/drawing/2014/main" id="{FE01366F-7E6B-432A-8344-1D83B0A3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4313238"/>
            <a:ext cx="171450" cy="87312"/>
          </a:xfrm>
          <a:prstGeom prst="rect">
            <a:avLst/>
          </a:prstGeom>
          <a:solidFill>
            <a:srgbClr val="007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602" name="Rectangle 27">
            <a:extLst>
              <a:ext uri="{FF2B5EF4-FFF2-40B4-BE49-F238E27FC236}">
                <a16:creationId xmlns:a16="http://schemas.microsoft.com/office/drawing/2014/main" id="{EF1A54D3-F0B4-4AEA-A212-957CD45D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2982913"/>
            <a:ext cx="6893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000">
                <a:solidFill>
                  <a:srgbClr val="000000"/>
                </a:solidFill>
                <a:latin typeface="Myriad Roman" charset="0"/>
              </a:rPr>
              <a:t>C</a:t>
            </a:r>
            <a:endParaRPr lang="en-US" altLang="pt-BR" sz="2800"/>
          </a:p>
        </p:txBody>
      </p:sp>
      <p:sp>
        <p:nvSpPr>
          <p:cNvPr id="24603" name="Rectangle 28">
            <a:extLst>
              <a:ext uri="{FF2B5EF4-FFF2-40B4-BE49-F238E27FC236}">
                <a16:creationId xmlns:a16="http://schemas.microsoft.com/office/drawing/2014/main" id="{C461C355-E2FA-44D7-8D50-4672F3B7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2982913"/>
            <a:ext cx="1186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000">
                <a:solidFill>
                  <a:srgbClr val="000000"/>
                </a:solidFill>
                <a:latin typeface="Myriad Roman" charset="0"/>
              </a:rPr>
              <a:t>all</a:t>
            </a:r>
            <a:endParaRPr lang="en-US" altLang="pt-BR" sz="2800"/>
          </a:p>
        </p:txBody>
      </p:sp>
      <p:sp>
        <p:nvSpPr>
          <p:cNvPr id="24604" name="Rectangle 29">
            <a:extLst>
              <a:ext uri="{FF2B5EF4-FFF2-40B4-BE49-F238E27FC236}">
                <a16:creationId xmlns:a16="http://schemas.microsoft.com/office/drawing/2014/main" id="{DA2F2522-5F0D-46C0-9A3A-AE8C6573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1" y="3171825"/>
            <a:ext cx="3558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000">
                <a:solidFill>
                  <a:srgbClr val="000000"/>
                </a:solidFill>
                <a:latin typeface="Myriad Roman" charset="0"/>
              </a:rPr>
              <a:t>button</a:t>
            </a:r>
            <a:endParaRPr lang="en-US" altLang="pt-BR" sz="2800"/>
          </a:p>
        </p:txBody>
      </p:sp>
      <p:sp>
        <p:nvSpPr>
          <p:cNvPr id="24605" name="Rectangle 32">
            <a:extLst>
              <a:ext uri="{FF2B5EF4-FFF2-40B4-BE49-F238E27FC236}">
                <a16:creationId xmlns:a16="http://schemas.microsoft.com/office/drawing/2014/main" id="{92E1CBF8-1345-4B84-A1AF-C10157B9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513" y="3922713"/>
            <a:ext cx="4536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Blue lig</a:t>
            </a:r>
            <a:endParaRPr lang="en-US" altLang="pt-BR" sz="2800"/>
          </a:p>
        </p:txBody>
      </p:sp>
      <p:sp>
        <p:nvSpPr>
          <p:cNvPr id="24606" name="Rectangle 33">
            <a:extLst>
              <a:ext uri="{FF2B5EF4-FFF2-40B4-BE49-F238E27FC236}">
                <a16:creationId xmlns:a16="http://schemas.microsoft.com/office/drawing/2014/main" id="{A34A59F3-88C5-4DDA-89D4-05DC0D82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825" y="3922713"/>
            <a:ext cx="801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h</a:t>
            </a:r>
            <a:endParaRPr lang="en-US" altLang="pt-BR" sz="2800"/>
          </a:p>
        </p:txBody>
      </p:sp>
      <p:sp>
        <p:nvSpPr>
          <p:cNvPr id="24607" name="Rectangle 34">
            <a:extLst>
              <a:ext uri="{FF2B5EF4-FFF2-40B4-BE49-F238E27FC236}">
                <a16:creationId xmlns:a16="http://schemas.microsoft.com/office/drawing/2014/main" id="{2CBBC469-0680-49A7-B717-928D8A4B6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963" y="3922713"/>
            <a:ext cx="512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altLang="pt-BR" sz="2800"/>
          </a:p>
        </p:txBody>
      </p:sp>
      <p:sp>
        <p:nvSpPr>
          <p:cNvPr id="24608" name="Rectangle 35">
            <a:extLst>
              <a:ext uri="{FF2B5EF4-FFF2-40B4-BE49-F238E27FC236}">
                <a16:creationId xmlns:a16="http://schemas.microsoft.com/office/drawing/2014/main" id="{2C9303A3-1A57-49D4-90C6-CF64DD7F1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4265613"/>
            <a:ext cx="817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C</a:t>
            </a:r>
            <a:endParaRPr lang="en-US" altLang="pt-BR" sz="2800"/>
          </a:p>
        </p:txBody>
      </p:sp>
      <p:sp>
        <p:nvSpPr>
          <p:cNvPr id="24609" name="Rectangle 36">
            <a:extLst>
              <a:ext uri="{FF2B5EF4-FFF2-40B4-BE49-F238E27FC236}">
                <a16:creationId xmlns:a16="http://schemas.microsoft.com/office/drawing/2014/main" id="{52E7751A-9A63-4C26-9D96-BC71EBED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265613"/>
            <a:ext cx="1538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an</a:t>
            </a:r>
            <a:endParaRPr lang="en-US" altLang="pt-BR" sz="2800"/>
          </a:p>
        </p:txBody>
      </p:sp>
      <p:sp>
        <p:nvSpPr>
          <p:cNvPr id="24610" name="Rectangle 37">
            <a:extLst>
              <a:ext uri="{FF2B5EF4-FFF2-40B4-BE49-F238E27FC236}">
                <a16:creationId xmlns:a16="http://schemas.microsoft.com/office/drawing/2014/main" id="{F682385E-D0B4-4B55-9A31-E06D780A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265613"/>
            <a:ext cx="657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c</a:t>
            </a:r>
            <a:endParaRPr lang="en-US" altLang="pt-BR" sz="2800"/>
          </a:p>
        </p:txBody>
      </p:sp>
      <p:sp>
        <p:nvSpPr>
          <p:cNvPr id="24611" name="Rectangle 38">
            <a:extLst>
              <a:ext uri="{FF2B5EF4-FFF2-40B4-BE49-F238E27FC236}">
                <a16:creationId xmlns:a16="http://schemas.microsoft.com/office/drawing/2014/main" id="{B4951FFD-6839-4E0A-BBE0-DB4BE420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4265613"/>
            <a:ext cx="1122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200">
                <a:solidFill>
                  <a:srgbClr val="000000"/>
                </a:solidFill>
                <a:latin typeface="Myriad Roman" charset="0"/>
              </a:rPr>
              <a:t>el</a:t>
            </a:r>
            <a:endParaRPr lang="en-US" altLang="pt-BR" sz="2800"/>
          </a:p>
        </p:txBody>
      </p:sp>
      <p:sp>
        <p:nvSpPr>
          <p:cNvPr id="24612" name="Rectangle 39">
            <a:extLst>
              <a:ext uri="{FF2B5EF4-FFF2-40B4-BE49-F238E27FC236}">
                <a16:creationId xmlns:a16="http://schemas.microsoft.com/office/drawing/2014/main" id="{D8153FD6-FDE7-42A3-B703-8807F878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4456113"/>
            <a:ext cx="3558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000">
                <a:solidFill>
                  <a:srgbClr val="000000"/>
                </a:solidFill>
                <a:latin typeface="Myriad Roman" charset="0"/>
              </a:rPr>
              <a:t>button</a:t>
            </a:r>
            <a:endParaRPr lang="en-US" altLang="pt-BR" sz="2800"/>
          </a:p>
        </p:txBody>
      </p:sp>
      <p:grpSp>
        <p:nvGrpSpPr>
          <p:cNvPr id="24613" name="Group 44">
            <a:extLst>
              <a:ext uri="{FF2B5EF4-FFF2-40B4-BE49-F238E27FC236}">
                <a16:creationId xmlns:a16="http://schemas.microsoft.com/office/drawing/2014/main" id="{A47B05A3-69D1-41E2-B39C-EFD312BD3D60}"/>
              </a:ext>
            </a:extLst>
          </p:cNvPr>
          <p:cNvGrpSpPr>
            <a:grpSpLocks/>
          </p:cNvGrpSpPr>
          <p:nvPr/>
        </p:nvGrpSpPr>
        <p:grpSpPr bwMode="auto">
          <a:xfrm>
            <a:off x="6842126" y="1379539"/>
            <a:ext cx="3008313" cy="1100137"/>
            <a:chOff x="3570" y="1837"/>
            <a:chExt cx="1895" cy="821"/>
          </a:xfrm>
        </p:grpSpPr>
        <p:sp>
          <p:nvSpPr>
            <p:cNvPr id="24639" name="Line 45">
              <a:extLst>
                <a:ext uri="{FF2B5EF4-FFF2-40B4-BE49-F238E27FC236}">
                  <a16:creationId xmlns:a16="http://schemas.microsoft.com/office/drawing/2014/main" id="{A36065AC-3648-4114-9BC1-B56264D03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2082"/>
              <a:ext cx="14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40" name="Line 46">
              <a:extLst>
                <a:ext uri="{FF2B5EF4-FFF2-40B4-BE49-F238E27FC236}">
                  <a16:creationId xmlns:a16="http://schemas.microsoft.com/office/drawing/2014/main" id="{1C29B26F-39C9-4909-AE34-7C19CD9D5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2249"/>
              <a:ext cx="15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41" name="Line 47">
              <a:extLst>
                <a:ext uri="{FF2B5EF4-FFF2-40B4-BE49-F238E27FC236}">
                  <a16:creationId xmlns:a16="http://schemas.microsoft.com/office/drawing/2014/main" id="{7D2F1259-1162-4A8B-8092-EAA85CEDE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2410"/>
              <a:ext cx="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42" name="Rectangle 48">
              <a:extLst>
                <a:ext uri="{FF2B5EF4-FFF2-40B4-BE49-F238E27FC236}">
                  <a16:creationId xmlns:a16="http://schemas.microsoft.com/office/drawing/2014/main" id="{86852CF9-7F12-4E6A-8CE4-4EBB08597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" y="2095"/>
              <a:ext cx="255" cy="298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4643" name="Rectangle 49">
              <a:extLst>
                <a:ext uri="{FF2B5EF4-FFF2-40B4-BE49-F238E27FC236}">
                  <a16:creationId xmlns:a16="http://schemas.microsoft.com/office/drawing/2014/main" id="{198A8F12-63D5-4F7B-9969-F6CFE826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2023"/>
              <a:ext cx="494" cy="442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4644" name="Rectangle 50">
              <a:extLst>
                <a:ext uri="{FF2B5EF4-FFF2-40B4-BE49-F238E27FC236}">
                  <a16:creationId xmlns:a16="http://schemas.microsoft.com/office/drawing/2014/main" id="{239937D8-92C2-4947-92C8-DEE9AAFEF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2112"/>
              <a:ext cx="10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Bit</a:t>
              </a:r>
              <a:endParaRPr lang="en-US" altLang="pt-BR" sz="1200"/>
            </a:p>
          </p:txBody>
        </p:sp>
        <p:sp>
          <p:nvSpPr>
            <p:cNvPr id="24645" name="Rectangle 51">
              <a:extLst>
                <a:ext uri="{FF2B5EF4-FFF2-40B4-BE49-F238E27FC236}">
                  <a16:creationId xmlns:a16="http://schemas.microsoft.com/office/drawing/2014/main" id="{558BE0D0-9AAE-4589-8F6F-3C8A064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2237"/>
              <a:ext cx="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S</a:t>
              </a:r>
              <a:endParaRPr lang="en-US" altLang="pt-BR" sz="1200"/>
            </a:p>
          </p:txBody>
        </p:sp>
        <p:sp>
          <p:nvSpPr>
            <p:cNvPr id="24646" name="Rectangle 52">
              <a:extLst>
                <a:ext uri="{FF2B5EF4-FFF2-40B4-BE49-F238E27FC236}">
                  <a16:creationId xmlns:a16="http://schemas.microsoft.com/office/drawing/2014/main" id="{0C4E9F57-937A-43B5-A99B-114D52155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2237"/>
              <a:ext cx="3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t</a:t>
              </a:r>
              <a:endParaRPr lang="en-US" altLang="pt-BR" sz="1200"/>
            </a:p>
          </p:txBody>
        </p:sp>
        <p:sp>
          <p:nvSpPr>
            <p:cNvPr id="24647" name="Rectangle 53">
              <a:extLst>
                <a:ext uri="{FF2B5EF4-FFF2-40B4-BE49-F238E27FC236}">
                  <a16:creationId xmlns:a16="http://schemas.microsoft.com/office/drawing/2014/main" id="{1650B67D-39EB-4E40-A163-6DFDC50E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2237"/>
              <a:ext cx="5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o</a:t>
              </a:r>
              <a:endParaRPr lang="en-US" altLang="pt-BR" sz="1200"/>
            </a:p>
          </p:txBody>
        </p:sp>
        <p:sp>
          <p:nvSpPr>
            <p:cNvPr id="24648" name="Rectangle 54">
              <a:extLst>
                <a:ext uri="{FF2B5EF4-FFF2-40B4-BE49-F238E27FC236}">
                  <a16:creationId xmlns:a16="http://schemas.microsoft.com/office/drawing/2014/main" id="{103B7D5D-398C-4666-AD97-324F1A5CB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2237"/>
              <a:ext cx="3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pt-BR" sz="1200"/>
            </a:p>
          </p:txBody>
        </p:sp>
        <p:sp>
          <p:nvSpPr>
            <p:cNvPr id="24649" name="Rectangle 55">
              <a:extLst>
                <a:ext uri="{FF2B5EF4-FFF2-40B4-BE49-F238E27FC236}">
                  <a16:creationId xmlns:a16="http://schemas.microsoft.com/office/drawing/2014/main" id="{77F526FA-0F5B-477A-B34F-CAC2FA096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2237"/>
              <a:ext cx="14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age</a:t>
              </a:r>
              <a:endParaRPr lang="en-US" altLang="pt-BR" sz="1200"/>
            </a:p>
          </p:txBody>
        </p:sp>
        <p:sp>
          <p:nvSpPr>
            <p:cNvPr id="24650" name="Rectangle 56">
              <a:extLst>
                <a:ext uri="{FF2B5EF4-FFF2-40B4-BE49-F238E27FC236}">
                  <a16:creationId xmlns:a16="http://schemas.microsoft.com/office/drawing/2014/main" id="{C9D91AF9-0CC5-4B59-942B-DDF154360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1950"/>
              <a:ext cx="28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Blue lig</a:t>
              </a:r>
              <a:endParaRPr lang="en-US" altLang="pt-BR" sz="1200"/>
            </a:p>
          </p:txBody>
        </p:sp>
        <p:sp>
          <p:nvSpPr>
            <p:cNvPr id="24651" name="Rectangle 57">
              <a:extLst>
                <a:ext uri="{FF2B5EF4-FFF2-40B4-BE49-F238E27FC236}">
                  <a16:creationId xmlns:a16="http://schemas.microsoft.com/office/drawing/2014/main" id="{2A59667A-8507-4FC0-933A-64CB5CB10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1950"/>
              <a:ext cx="5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h</a:t>
              </a:r>
              <a:endParaRPr lang="en-US" altLang="pt-BR" sz="1200"/>
            </a:p>
          </p:txBody>
        </p:sp>
        <p:sp>
          <p:nvSpPr>
            <p:cNvPr id="24652" name="Rectangle 58">
              <a:extLst>
                <a:ext uri="{FF2B5EF4-FFF2-40B4-BE49-F238E27FC236}">
                  <a16:creationId xmlns:a16="http://schemas.microsoft.com/office/drawing/2014/main" id="{3DBEB227-D4A9-491C-9BEF-318955072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1950"/>
              <a:ext cx="3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t</a:t>
              </a:r>
              <a:endParaRPr lang="en-US" altLang="pt-BR" sz="1200"/>
            </a:p>
          </p:txBody>
        </p:sp>
        <p:sp>
          <p:nvSpPr>
            <p:cNvPr id="24653" name="Rectangle 59">
              <a:extLst>
                <a:ext uri="{FF2B5EF4-FFF2-40B4-BE49-F238E27FC236}">
                  <a16:creationId xmlns:a16="http://schemas.microsoft.com/office/drawing/2014/main" id="{6197F333-1461-4B36-AF20-F61194DA7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023"/>
              <a:ext cx="193" cy="118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4654" name="Rectangle 60">
              <a:extLst>
                <a:ext uri="{FF2B5EF4-FFF2-40B4-BE49-F238E27FC236}">
                  <a16:creationId xmlns:a16="http://schemas.microsoft.com/office/drawing/2014/main" id="{791A4923-AB57-493B-A5B2-DFE0E18B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" y="1969"/>
              <a:ext cx="108" cy="54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4655" name="Rectangle 61">
              <a:extLst>
                <a:ext uri="{FF2B5EF4-FFF2-40B4-BE49-F238E27FC236}">
                  <a16:creationId xmlns:a16="http://schemas.microsoft.com/office/drawing/2014/main" id="{4F4ECEB8-8A1C-4F14-89C4-0E26A2A9D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347"/>
              <a:ext cx="193" cy="115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4656" name="Rectangle 62">
              <a:extLst>
                <a:ext uri="{FF2B5EF4-FFF2-40B4-BE49-F238E27FC236}">
                  <a16:creationId xmlns:a16="http://schemas.microsoft.com/office/drawing/2014/main" id="{EE863D43-2545-4F0E-850E-9713A9EBE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" y="2285"/>
              <a:ext cx="108" cy="62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4657" name="Rectangle 63">
              <a:extLst>
                <a:ext uri="{FF2B5EF4-FFF2-40B4-BE49-F238E27FC236}">
                  <a16:creationId xmlns:a16="http://schemas.microsoft.com/office/drawing/2014/main" id="{D2A9A27E-8A66-4C9E-AF85-8E575D34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1953"/>
              <a:ext cx="5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altLang="pt-BR" sz="1200"/>
            </a:p>
          </p:txBody>
        </p:sp>
        <p:sp>
          <p:nvSpPr>
            <p:cNvPr id="24658" name="Rectangle 64">
              <a:extLst>
                <a:ext uri="{FF2B5EF4-FFF2-40B4-BE49-F238E27FC236}">
                  <a16:creationId xmlns:a16="http://schemas.microsoft.com/office/drawing/2014/main" id="{EE9B4A63-D0F7-4EA4-A401-AC0CD8060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1953"/>
              <a:ext cx="9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all</a:t>
              </a:r>
              <a:endParaRPr lang="en-US" altLang="pt-BR" sz="1200"/>
            </a:p>
          </p:txBody>
        </p:sp>
        <p:sp>
          <p:nvSpPr>
            <p:cNvPr id="24659" name="Rectangle 65">
              <a:extLst>
                <a:ext uri="{FF2B5EF4-FFF2-40B4-BE49-F238E27FC236}">
                  <a16:creationId xmlns:a16="http://schemas.microsoft.com/office/drawing/2014/main" id="{EB1D9919-E9D8-4F09-9505-53CE68A7C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081"/>
              <a:ext cx="13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but</a:t>
              </a:r>
              <a:endParaRPr lang="en-US" altLang="pt-BR" sz="1200"/>
            </a:p>
          </p:txBody>
        </p:sp>
        <p:sp>
          <p:nvSpPr>
            <p:cNvPr id="24660" name="Rectangle 66">
              <a:extLst>
                <a:ext uri="{FF2B5EF4-FFF2-40B4-BE49-F238E27FC236}">
                  <a16:creationId xmlns:a16="http://schemas.microsoft.com/office/drawing/2014/main" id="{8C9EBAA0-C714-4987-B04B-10689CD2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081"/>
              <a:ext cx="3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t</a:t>
              </a:r>
              <a:endParaRPr lang="en-US" altLang="pt-BR" sz="1200"/>
            </a:p>
          </p:txBody>
        </p:sp>
        <p:sp>
          <p:nvSpPr>
            <p:cNvPr id="24661" name="Rectangle 67">
              <a:extLst>
                <a:ext uri="{FF2B5EF4-FFF2-40B4-BE49-F238E27FC236}">
                  <a16:creationId xmlns:a16="http://schemas.microsoft.com/office/drawing/2014/main" id="{B57518C2-5EC2-45C9-BC96-C9DD5092E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081"/>
              <a:ext cx="10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on</a:t>
              </a:r>
              <a:endParaRPr lang="en-US" altLang="pt-BR" sz="1200"/>
            </a:p>
          </p:txBody>
        </p:sp>
        <p:sp>
          <p:nvSpPr>
            <p:cNvPr id="24662" name="Rectangle 68">
              <a:extLst>
                <a:ext uri="{FF2B5EF4-FFF2-40B4-BE49-F238E27FC236}">
                  <a16:creationId xmlns:a16="http://schemas.microsoft.com/office/drawing/2014/main" id="{5BF2E261-19B0-41BB-8846-6E98BDA4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2278"/>
              <a:ext cx="5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altLang="pt-BR" sz="1200"/>
            </a:p>
          </p:txBody>
        </p:sp>
        <p:sp>
          <p:nvSpPr>
            <p:cNvPr id="24663" name="Rectangle 69">
              <a:extLst>
                <a:ext uri="{FF2B5EF4-FFF2-40B4-BE49-F238E27FC236}">
                  <a16:creationId xmlns:a16="http://schemas.microsoft.com/office/drawing/2014/main" id="{94F19E2B-DFC4-4289-8963-1797161BD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" y="2278"/>
              <a:ext cx="9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an</a:t>
              </a:r>
              <a:endParaRPr lang="en-US" altLang="pt-BR" sz="1200"/>
            </a:p>
          </p:txBody>
        </p:sp>
        <p:sp>
          <p:nvSpPr>
            <p:cNvPr id="24664" name="Rectangle 70">
              <a:extLst>
                <a:ext uri="{FF2B5EF4-FFF2-40B4-BE49-F238E27FC236}">
                  <a16:creationId xmlns:a16="http://schemas.microsoft.com/office/drawing/2014/main" id="{787DC039-4DD1-494C-BFEE-1091F743F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278"/>
              <a:ext cx="4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altLang="pt-BR" sz="1200"/>
            </a:p>
          </p:txBody>
        </p:sp>
        <p:sp>
          <p:nvSpPr>
            <p:cNvPr id="24665" name="Rectangle 71">
              <a:extLst>
                <a:ext uri="{FF2B5EF4-FFF2-40B4-BE49-F238E27FC236}">
                  <a16:creationId xmlns:a16="http://schemas.microsoft.com/office/drawing/2014/main" id="{C105C799-53A4-4EC7-8C45-9CBBE2B58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2278"/>
              <a:ext cx="7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el</a:t>
              </a:r>
              <a:endParaRPr lang="en-US" altLang="pt-BR" sz="1200"/>
            </a:p>
          </p:txBody>
        </p:sp>
        <p:sp>
          <p:nvSpPr>
            <p:cNvPr id="24666" name="Rectangle 72">
              <a:extLst>
                <a:ext uri="{FF2B5EF4-FFF2-40B4-BE49-F238E27FC236}">
                  <a16:creationId xmlns:a16="http://schemas.microsoft.com/office/drawing/2014/main" id="{23957F23-ABA1-4311-A9D6-6FE9569AA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406"/>
              <a:ext cx="13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but</a:t>
              </a:r>
              <a:endParaRPr lang="en-US" altLang="pt-BR" sz="1200"/>
            </a:p>
          </p:txBody>
        </p:sp>
        <p:sp>
          <p:nvSpPr>
            <p:cNvPr id="24667" name="Rectangle 73">
              <a:extLst>
                <a:ext uri="{FF2B5EF4-FFF2-40B4-BE49-F238E27FC236}">
                  <a16:creationId xmlns:a16="http://schemas.microsoft.com/office/drawing/2014/main" id="{E2EEA99F-D61D-43A8-A3EF-2B3F82359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406"/>
              <a:ext cx="3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t</a:t>
              </a:r>
              <a:endParaRPr lang="en-US" altLang="pt-BR" sz="1200"/>
            </a:p>
          </p:txBody>
        </p:sp>
        <p:sp>
          <p:nvSpPr>
            <p:cNvPr id="24668" name="Rectangle 74">
              <a:extLst>
                <a:ext uri="{FF2B5EF4-FFF2-40B4-BE49-F238E27FC236}">
                  <a16:creationId xmlns:a16="http://schemas.microsoft.com/office/drawing/2014/main" id="{0219239D-9D46-4720-8A80-6427326E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406"/>
              <a:ext cx="10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200">
                  <a:solidFill>
                    <a:srgbClr val="000000"/>
                  </a:solidFill>
                  <a:latin typeface="Myriad Roman" charset="0"/>
                </a:rPr>
                <a:t>on</a:t>
              </a:r>
              <a:endParaRPr lang="en-US" altLang="pt-BR" sz="1200"/>
            </a:p>
          </p:txBody>
        </p:sp>
        <p:sp>
          <p:nvSpPr>
            <p:cNvPr id="24669" name="Rectangle 75">
              <a:extLst>
                <a:ext uri="{FF2B5EF4-FFF2-40B4-BE49-F238E27FC236}">
                  <a16:creationId xmlns:a16="http://schemas.microsoft.com/office/drawing/2014/main" id="{5356100A-A29A-45AA-9915-83473C6C8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837"/>
              <a:ext cx="1895" cy="821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4670" name="Oval 76">
              <a:extLst>
                <a:ext uri="{FF2B5EF4-FFF2-40B4-BE49-F238E27FC236}">
                  <a16:creationId xmlns:a16="http://schemas.microsoft.com/office/drawing/2014/main" id="{7CE831FF-4C99-45FE-ACF0-AF871B276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2" y="2157"/>
              <a:ext cx="164" cy="166"/>
            </a:xfrm>
            <a:prstGeom prst="ellipse">
              <a:avLst/>
            </a:prstGeom>
            <a:solidFill>
              <a:srgbClr val="7BA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grpSp>
        <p:nvGrpSpPr>
          <p:cNvPr id="3" name="Group 84">
            <a:extLst>
              <a:ext uri="{FF2B5EF4-FFF2-40B4-BE49-F238E27FC236}">
                <a16:creationId xmlns:a16="http://schemas.microsoft.com/office/drawing/2014/main" id="{4D639FB7-8971-4A02-AB88-97FE18693B70}"/>
              </a:ext>
            </a:extLst>
          </p:cNvPr>
          <p:cNvGrpSpPr>
            <a:grpSpLocks/>
          </p:cNvGrpSpPr>
          <p:nvPr/>
        </p:nvGrpSpPr>
        <p:grpSpPr bwMode="auto">
          <a:xfrm>
            <a:off x="6991350" y="2747964"/>
            <a:ext cx="400050" cy="376237"/>
            <a:chOff x="3717" y="1680"/>
            <a:chExt cx="252" cy="237"/>
          </a:xfrm>
        </p:grpSpPr>
        <p:sp>
          <p:nvSpPr>
            <p:cNvPr id="24625" name="Freeform 85">
              <a:extLst>
                <a:ext uri="{FF2B5EF4-FFF2-40B4-BE49-F238E27FC236}">
                  <a16:creationId xmlns:a16="http://schemas.microsoft.com/office/drawing/2014/main" id="{66E6B4C9-C557-4630-97B0-331D75B3C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1680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50 w 121"/>
                <a:gd name="T3" fmla="*/ 464 h 123"/>
                <a:gd name="T4" fmla="*/ 885 w 121"/>
                <a:gd name="T5" fmla="*/ 509 h 123"/>
                <a:gd name="T6" fmla="*/ 1002 w 121"/>
                <a:gd name="T7" fmla="*/ 634 h 123"/>
                <a:gd name="T8" fmla="*/ 877 w 121"/>
                <a:gd name="T9" fmla="*/ 832 h 123"/>
                <a:gd name="T10" fmla="*/ 594 w 121"/>
                <a:gd name="T11" fmla="*/ 773 h 123"/>
                <a:gd name="T12" fmla="*/ 360 w 121"/>
                <a:gd name="T13" fmla="*/ 565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626" name="Freeform 86">
              <a:extLst>
                <a:ext uri="{FF2B5EF4-FFF2-40B4-BE49-F238E27FC236}">
                  <a16:creationId xmlns:a16="http://schemas.microsoft.com/office/drawing/2014/main" id="{BA50E072-C160-4377-8853-E61347EC1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1680"/>
              <a:ext cx="252" cy="237"/>
            </a:xfrm>
            <a:custGeom>
              <a:avLst/>
              <a:gdLst>
                <a:gd name="T0" fmla="*/ 425 w 121"/>
                <a:gd name="T1" fmla="*/ 0 h 123"/>
                <a:gd name="T2" fmla="*/ 850 w 121"/>
                <a:gd name="T3" fmla="*/ 464 h 123"/>
                <a:gd name="T4" fmla="*/ 885 w 121"/>
                <a:gd name="T5" fmla="*/ 509 h 123"/>
                <a:gd name="T6" fmla="*/ 1002 w 121"/>
                <a:gd name="T7" fmla="*/ 634 h 123"/>
                <a:gd name="T8" fmla="*/ 877 w 121"/>
                <a:gd name="T9" fmla="*/ 832 h 123"/>
                <a:gd name="T10" fmla="*/ 594 w 121"/>
                <a:gd name="T11" fmla="*/ 773 h 123"/>
                <a:gd name="T12" fmla="*/ 360 w 121"/>
                <a:gd name="T13" fmla="*/ 565 h 123"/>
                <a:gd name="T14" fmla="*/ 0 w 121"/>
                <a:gd name="T15" fmla="*/ 264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123"/>
                <a:gd name="T26" fmla="*/ 121 w 121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27" name="Freeform 87">
              <a:extLst>
                <a:ext uri="{FF2B5EF4-FFF2-40B4-BE49-F238E27FC236}">
                  <a16:creationId xmlns:a16="http://schemas.microsoft.com/office/drawing/2014/main" id="{DA527EAE-C152-47B9-ACD5-ADD24BE1C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1761"/>
              <a:ext cx="45" cy="35"/>
            </a:xfrm>
            <a:custGeom>
              <a:avLst/>
              <a:gdLst>
                <a:gd name="T0" fmla="*/ 0 w 22"/>
                <a:gd name="T1" fmla="*/ 132 h 18"/>
                <a:gd name="T2" fmla="*/ 113 w 22"/>
                <a:gd name="T3" fmla="*/ 37 h 18"/>
                <a:gd name="T4" fmla="*/ 188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628" name="Freeform 88">
              <a:extLst>
                <a:ext uri="{FF2B5EF4-FFF2-40B4-BE49-F238E27FC236}">
                  <a16:creationId xmlns:a16="http://schemas.microsoft.com/office/drawing/2014/main" id="{09C46032-7995-4007-B6BC-8D11F266F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1761"/>
              <a:ext cx="45" cy="35"/>
            </a:xfrm>
            <a:custGeom>
              <a:avLst/>
              <a:gdLst>
                <a:gd name="T0" fmla="*/ 0 w 22"/>
                <a:gd name="T1" fmla="*/ 132 h 18"/>
                <a:gd name="T2" fmla="*/ 113 w 22"/>
                <a:gd name="T3" fmla="*/ 37 h 18"/>
                <a:gd name="T4" fmla="*/ 188 w 22"/>
                <a:gd name="T5" fmla="*/ 0 h 18"/>
                <a:gd name="T6" fmla="*/ 0 60000 65536"/>
                <a:gd name="T7" fmla="*/ 0 60000 65536"/>
                <a:gd name="T8" fmla="*/ 0 60000 65536"/>
                <a:gd name="T9" fmla="*/ 0 w 22"/>
                <a:gd name="T10" fmla="*/ 0 h 18"/>
                <a:gd name="T11" fmla="*/ 22 w 2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29" name="Freeform 89">
              <a:extLst>
                <a:ext uri="{FF2B5EF4-FFF2-40B4-BE49-F238E27FC236}">
                  <a16:creationId xmlns:a16="http://schemas.microsoft.com/office/drawing/2014/main" id="{FC47377D-8FCC-458B-BE33-A37AD0AF0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1773"/>
              <a:ext cx="22" cy="15"/>
            </a:xfrm>
            <a:custGeom>
              <a:avLst/>
              <a:gdLst>
                <a:gd name="T0" fmla="*/ 0 w 10"/>
                <a:gd name="T1" fmla="*/ 53 h 8"/>
                <a:gd name="T2" fmla="*/ 106 w 10"/>
                <a:gd name="T3" fmla="*/ 0 h 8"/>
                <a:gd name="T4" fmla="*/ 0 60000 65536"/>
                <a:gd name="T5" fmla="*/ 0 60000 65536"/>
                <a:gd name="T6" fmla="*/ 0 w 10"/>
                <a:gd name="T7" fmla="*/ 0 h 8"/>
                <a:gd name="T8" fmla="*/ 10 w 10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630" name="Freeform 90">
              <a:extLst>
                <a:ext uri="{FF2B5EF4-FFF2-40B4-BE49-F238E27FC236}">
                  <a16:creationId xmlns:a16="http://schemas.microsoft.com/office/drawing/2014/main" id="{71CF2A1B-C50C-4D66-ADAE-41AB1D7C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1773"/>
              <a:ext cx="22" cy="15"/>
            </a:xfrm>
            <a:custGeom>
              <a:avLst/>
              <a:gdLst>
                <a:gd name="T0" fmla="*/ 0 w 10"/>
                <a:gd name="T1" fmla="*/ 53 h 8"/>
                <a:gd name="T2" fmla="*/ 106 w 10"/>
                <a:gd name="T3" fmla="*/ 0 h 8"/>
                <a:gd name="T4" fmla="*/ 0 60000 65536"/>
                <a:gd name="T5" fmla="*/ 0 60000 65536"/>
                <a:gd name="T6" fmla="*/ 0 w 10"/>
                <a:gd name="T7" fmla="*/ 0 h 8"/>
                <a:gd name="T8" fmla="*/ 10 w 10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31" name="Freeform 91">
              <a:extLst>
                <a:ext uri="{FF2B5EF4-FFF2-40B4-BE49-F238E27FC236}">
                  <a16:creationId xmlns:a16="http://schemas.microsoft.com/office/drawing/2014/main" id="{71CA1051-1F61-4E23-8979-400D16A43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783"/>
              <a:ext cx="35" cy="16"/>
            </a:xfrm>
            <a:custGeom>
              <a:avLst/>
              <a:gdLst>
                <a:gd name="T0" fmla="*/ 0 w 17"/>
                <a:gd name="T1" fmla="*/ 50 h 9"/>
                <a:gd name="T2" fmla="*/ 148 w 17"/>
                <a:gd name="T3" fmla="*/ 0 h 9"/>
                <a:gd name="T4" fmla="*/ 0 60000 65536"/>
                <a:gd name="T5" fmla="*/ 0 60000 65536"/>
                <a:gd name="T6" fmla="*/ 0 w 17"/>
                <a:gd name="T7" fmla="*/ 0 h 9"/>
                <a:gd name="T8" fmla="*/ 17 w 17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632" name="Freeform 92">
              <a:extLst>
                <a:ext uri="{FF2B5EF4-FFF2-40B4-BE49-F238E27FC236}">
                  <a16:creationId xmlns:a16="http://schemas.microsoft.com/office/drawing/2014/main" id="{26687312-276F-4EBB-AA40-70FBFAA35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783"/>
              <a:ext cx="35" cy="16"/>
            </a:xfrm>
            <a:custGeom>
              <a:avLst/>
              <a:gdLst>
                <a:gd name="T0" fmla="*/ 0 w 17"/>
                <a:gd name="T1" fmla="*/ 50 h 9"/>
                <a:gd name="T2" fmla="*/ 148 w 17"/>
                <a:gd name="T3" fmla="*/ 0 h 9"/>
                <a:gd name="T4" fmla="*/ 0 60000 65536"/>
                <a:gd name="T5" fmla="*/ 0 60000 65536"/>
                <a:gd name="T6" fmla="*/ 0 w 17"/>
                <a:gd name="T7" fmla="*/ 0 h 9"/>
                <a:gd name="T8" fmla="*/ 17 w 17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33" name="Freeform 93">
              <a:extLst>
                <a:ext uri="{FF2B5EF4-FFF2-40B4-BE49-F238E27FC236}">
                  <a16:creationId xmlns:a16="http://schemas.microsoft.com/office/drawing/2014/main" id="{A7675D2C-4AF4-4E72-A380-1945554D9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1788"/>
              <a:ext cx="54" cy="25"/>
            </a:xfrm>
            <a:custGeom>
              <a:avLst/>
              <a:gdLst>
                <a:gd name="T0" fmla="*/ 0 w 45"/>
                <a:gd name="T1" fmla="*/ 32 h 22"/>
                <a:gd name="T2" fmla="*/ 29 w 45"/>
                <a:gd name="T3" fmla="*/ 25 h 22"/>
                <a:gd name="T4" fmla="*/ 78 w 45"/>
                <a:gd name="T5" fmla="*/ 0 h 22"/>
                <a:gd name="T6" fmla="*/ 0 w 45"/>
                <a:gd name="T7" fmla="*/ 32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2"/>
                <a:gd name="T14" fmla="*/ 45 w 45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34" name="Freeform 94">
              <a:extLst>
                <a:ext uri="{FF2B5EF4-FFF2-40B4-BE49-F238E27FC236}">
                  <a16:creationId xmlns:a16="http://schemas.microsoft.com/office/drawing/2014/main" id="{B81749DD-79B2-4EEC-8428-8AA51AF88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1788"/>
              <a:ext cx="54" cy="25"/>
            </a:xfrm>
            <a:custGeom>
              <a:avLst/>
              <a:gdLst>
                <a:gd name="T0" fmla="*/ 0 w 45"/>
                <a:gd name="T1" fmla="*/ 32 h 22"/>
                <a:gd name="T2" fmla="*/ 29 w 45"/>
                <a:gd name="T3" fmla="*/ 25 h 22"/>
                <a:gd name="T4" fmla="*/ 78 w 45"/>
                <a:gd name="T5" fmla="*/ 0 h 22"/>
                <a:gd name="T6" fmla="*/ 0 60000 65536"/>
                <a:gd name="T7" fmla="*/ 0 60000 65536"/>
                <a:gd name="T8" fmla="*/ 0 60000 65536"/>
                <a:gd name="T9" fmla="*/ 0 w 45"/>
                <a:gd name="T10" fmla="*/ 0 h 22"/>
                <a:gd name="T11" fmla="*/ 45 w 45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35" name="Freeform 95">
              <a:extLst>
                <a:ext uri="{FF2B5EF4-FFF2-40B4-BE49-F238E27FC236}">
                  <a16:creationId xmlns:a16="http://schemas.microsoft.com/office/drawing/2014/main" id="{40B62012-FD11-4E35-8C91-E079DCD6F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48"/>
              <a:ext cx="90" cy="48"/>
            </a:xfrm>
            <a:custGeom>
              <a:avLst/>
              <a:gdLst>
                <a:gd name="T0" fmla="*/ 360 w 43"/>
                <a:gd name="T1" fmla="*/ 29 h 25"/>
                <a:gd name="T2" fmla="*/ 285 w 43"/>
                <a:gd name="T3" fmla="*/ 84 h 25"/>
                <a:gd name="T4" fmla="*/ 193 w 43"/>
                <a:gd name="T5" fmla="*/ 132 h 25"/>
                <a:gd name="T6" fmla="*/ 75 w 43"/>
                <a:gd name="T7" fmla="*/ 132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5"/>
                <a:gd name="T17" fmla="*/ 43 w 4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636" name="Freeform 96">
              <a:extLst>
                <a:ext uri="{FF2B5EF4-FFF2-40B4-BE49-F238E27FC236}">
                  <a16:creationId xmlns:a16="http://schemas.microsoft.com/office/drawing/2014/main" id="{CC67064F-1746-4F78-BD0C-747164E72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48"/>
              <a:ext cx="90" cy="48"/>
            </a:xfrm>
            <a:custGeom>
              <a:avLst/>
              <a:gdLst>
                <a:gd name="T0" fmla="*/ 360 w 43"/>
                <a:gd name="T1" fmla="*/ 29 h 25"/>
                <a:gd name="T2" fmla="*/ 285 w 43"/>
                <a:gd name="T3" fmla="*/ 84 h 25"/>
                <a:gd name="T4" fmla="*/ 193 w 43"/>
                <a:gd name="T5" fmla="*/ 132 h 25"/>
                <a:gd name="T6" fmla="*/ 75 w 43"/>
                <a:gd name="T7" fmla="*/ 132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5"/>
                <a:gd name="T17" fmla="*/ 43 w 4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37" name="Freeform 97">
              <a:extLst>
                <a:ext uri="{FF2B5EF4-FFF2-40B4-BE49-F238E27FC236}">
                  <a16:creationId xmlns:a16="http://schemas.microsoft.com/office/drawing/2014/main" id="{DD05D283-02BF-4684-BD3C-1BB72306F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13"/>
              <a:ext cx="51" cy="28"/>
            </a:xfrm>
            <a:custGeom>
              <a:avLst/>
              <a:gdLst>
                <a:gd name="T0" fmla="*/ 0 w 24"/>
                <a:gd name="T1" fmla="*/ 97 h 15"/>
                <a:gd name="T2" fmla="*/ 230 w 24"/>
                <a:gd name="T3" fmla="*/ 21 h 15"/>
                <a:gd name="T4" fmla="*/ 0 60000 65536"/>
                <a:gd name="T5" fmla="*/ 0 60000 65536"/>
                <a:gd name="T6" fmla="*/ 0 w 24"/>
                <a:gd name="T7" fmla="*/ 0 h 15"/>
                <a:gd name="T8" fmla="*/ 24 w 24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638" name="Freeform 98">
              <a:extLst>
                <a:ext uri="{FF2B5EF4-FFF2-40B4-BE49-F238E27FC236}">
                  <a16:creationId xmlns:a16="http://schemas.microsoft.com/office/drawing/2014/main" id="{3E531085-767C-4DBC-B327-17407F78E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1813"/>
              <a:ext cx="51" cy="28"/>
            </a:xfrm>
            <a:custGeom>
              <a:avLst/>
              <a:gdLst>
                <a:gd name="T0" fmla="*/ 0 w 24"/>
                <a:gd name="T1" fmla="*/ 97 h 15"/>
                <a:gd name="T2" fmla="*/ 230 w 24"/>
                <a:gd name="T3" fmla="*/ 21 h 15"/>
                <a:gd name="T4" fmla="*/ 0 60000 65536"/>
                <a:gd name="T5" fmla="*/ 0 60000 65536"/>
                <a:gd name="T6" fmla="*/ 0 w 24"/>
                <a:gd name="T7" fmla="*/ 0 h 15"/>
                <a:gd name="T8" fmla="*/ 24 w 24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99">
            <a:extLst>
              <a:ext uri="{FF2B5EF4-FFF2-40B4-BE49-F238E27FC236}">
                <a16:creationId xmlns:a16="http://schemas.microsoft.com/office/drawing/2014/main" id="{4E7A3EC0-D53E-4665-9B32-397BD20D9B0B}"/>
              </a:ext>
            </a:extLst>
          </p:cNvPr>
          <p:cNvGrpSpPr>
            <a:grpSpLocks/>
          </p:cNvGrpSpPr>
          <p:nvPr/>
        </p:nvGrpSpPr>
        <p:grpSpPr bwMode="auto">
          <a:xfrm>
            <a:off x="9753600" y="4038600"/>
            <a:ext cx="477838" cy="609600"/>
            <a:chOff x="4206" y="2971"/>
            <a:chExt cx="237" cy="302"/>
          </a:xfrm>
        </p:grpSpPr>
        <p:sp>
          <p:nvSpPr>
            <p:cNvPr id="24620" name="Line 100">
              <a:extLst>
                <a:ext uri="{FF2B5EF4-FFF2-40B4-BE49-F238E27FC236}">
                  <a16:creationId xmlns:a16="http://schemas.microsoft.com/office/drawing/2014/main" id="{5C530462-7F93-4250-A7F9-16E5F5722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3127"/>
              <a:ext cx="237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21" name="Line 101">
              <a:extLst>
                <a:ext uri="{FF2B5EF4-FFF2-40B4-BE49-F238E27FC236}">
                  <a16:creationId xmlns:a16="http://schemas.microsoft.com/office/drawing/2014/main" id="{70AE060B-BF1A-4103-AFC4-527090E6A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5" y="2999"/>
              <a:ext cx="0" cy="25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22" name="Line 102">
              <a:extLst>
                <a:ext uri="{FF2B5EF4-FFF2-40B4-BE49-F238E27FC236}">
                  <a16:creationId xmlns:a16="http://schemas.microsoft.com/office/drawing/2014/main" id="{A42E6C67-FA2E-4B24-A6F9-E478EE70B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2981"/>
              <a:ext cx="219" cy="27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23" name="Line 103">
              <a:extLst>
                <a:ext uri="{FF2B5EF4-FFF2-40B4-BE49-F238E27FC236}">
                  <a16:creationId xmlns:a16="http://schemas.microsoft.com/office/drawing/2014/main" id="{B8CF51FD-6240-45E6-B70F-BE107C451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5" y="2971"/>
              <a:ext cx="228" cy="30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24" name="Oval 104">
              <a:extLst>
                <a:ext uri="{FF2B5EF4-FFF2-40B4-BE49-F238E27FC236}">
                  <a16:creationId xmlns:a16="http://schemas.microsoft.com/office/drawing/2014/main" id="{01CF2E17-0761-4428-9694-93397FD8C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3034"/>
              <a:ext cx="160" cy="1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sp>
        <p:nvSpPr>
          <p:cNvPr id="162921" name="Text Box 105">
            <a:extLst>
              <a:ext uri="{FF2B5EF4-FFF2-40B4-BE49-F238E27FC236}">
                <a16:creationId xmlns:a16="http://schemas.microsoft.com/office/drawing/2014/main" id="{CBA70A7F-0C51-45C4-8C6B-D267855A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4267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2922" name="Text Box 106">
            <a:extLst>
              <a:ext uri="{FF2B5EF4-FFF2-40B4-BE49-F238E27FC236}">
                <a16:creationId xmlns:a16="http://schemas.microsoft.com/office/drawing/2014/main" id="{6164E4B3-08F2-41D5-80CF-47F4E118D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2895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/>
              <a:t>0</a:t>
            </a:r>
          </a:p>
        </p:txBody>
      </p:sp>
      <p:sp>
        <p:nvSpPr>
          <p:cNvPr id="162923" name="Text Box 107">
            <a:extLst>
              <a:ext uri="{FF2B5EF4-FFF2-40B4-BE49-F238E27FC236}">
                <a16:creationId xmlns:a16="http://schemas.microsoft.com/office/drawing/2014/main" id="{63157855-1270-4602-BD3B-0068010DF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819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b="1"/>
              <a:t>1</a:t>
            </a:r>
          </a:p>
        </p:txBody>
      </p:sp>
      <p:sp>
        <p:nvSpPr>
          <p:cNvPr id="24619" name="Text Box 108">
            <a:extLst>
              <a:ext uri="{FF2B5EF4-FFF2-40B4-BE49-F238E27FC236}">
                <a16:creationId xmlns:a16="http://schemas.microsoft.com/office/drawing/2014/main" id="{642BC902-9160-4D6B-B1D1-46B9113A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34290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6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16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1000"/>
                                        <p:tgtEl>
                                          <p:spTgt spid="16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21" grpId="0"/>
      <p:bldP spid="162922" grpId="0"/>
      <p:bldP spid="1629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>
            <a:extLst>
              <a:ext uri="{FF2B5EF4-FFF2-40B4-BE49-F238E27FC236}">
                <a16:creationId xmlns:a16="http://schemas.microsoft.com/office/drawing/2014/main" id="{345FEABE-D3A0-4CC2-8E7E-A51AC53A0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382D8EB-49F2-4498-B106-46624CC38945}" type="slidenum">
              <a:rPr lang="en-US" altLang="pt-BR" sz="1400"/>
              <a:pPr eaLnBrk="1" hangingPunct="1"/>
              <a:t>7</a:t>
            </a:fld>
            <a:endParaRPr lang="en-US" altLang="pt-BR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43D9C9C-D3FD-42E8-99B2-84A2D3157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/>
              <a:t>Problema</a:t>
            </a:r>
            <a:r>
              <a:rPr lang="en-US" altLang="pt-BR" dirty="0"/>
              <a:t> com o Latch SR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4F424E3-FAA5-438E-8DD7-101FD6067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739188" cy="1030288"/>
          </a:xfrm>
        </p:spPr>
        <p:txBody>
          <a:bodyPr/>
          <a:lstStyle/>
          <a:p>
            <a:pPr eaLnBrk="1" hangingPunct="1"/>
            <a:r>
              <a:rPr lang="en-US" altLang="pt-BR" dirty="0" err="1"/>
              <a:t>Problema</a:t>
            </a:r>
            <a:endParaRPr lang="en-US" altLang="pt-BR" dirty="0"/>
          </a:p>
          <a:p>
            <a:pPr lvl="1" eaLnBrk="1" hangingPunct="1"/>
            <a:r>
              <a:rPr lang="en-US" altLang="pt-BR" dirty="0"/>
              <a:t>Se S=1 e R=1 </a:t>
            </a:r>
            <a:r>
              <a:rPr lang="en-US" altLang="pt-BR" dirty="0" err="1"/>
              <a:t>simultaneamente</a:t>
            </a:r>
            <a:r>
              <a:rPr lang="en-US" altLang="pt-BR" dirty="0"/>
              <a:t>, </a:t>
            </a:r>
            <a:r>
              <a:rPr lang="pt-BR" altLang="pt-BR" dirty="0"/>
              <a:t>não saberemos que valor Q irá tomar</a:t>
            </a:r>
            <a:endParaRPr lang="en-US" altLang="pt-BR" dirty="0"/>
          </a:p>
        </p:txBody>
      </p:sp>
      <p:pic>
        <p:nvPicPr>
          <p:cNvPr id="164868" name="Picture 4">
            <a:extLst>
              <a:ext uri="{FF2B5EF4-FFF2-40B4-BE49-F238E27FC236}">
                <a16:creationId xmlns:a16="http://schemas.microsoft.com/office/drawing/2014/main" id="{BB148585-1800-4CDC-AC59-FD2D59109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2432051"/>
            <a:ext cx="138271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69" name="Picture 5">
            <a:extLst>
              <a:ext uri="{FF2B5EF4-FFF2-40B4-BE49-F238E27FC236}">
                <a16:creationId xmlns:a16="http://schemas.microsoft.com/office/drawing/2014/main" id="{2B4787A4-A714-418F-A6DE-C94576DC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9" y="2432051"/>
            <a:ext cx="1368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0" name="Picture 6">
            <a:extLst>
              <a:ext uri="{FF2B5EF4-FFF2-40B4-BE49-F238E27FC236}">
                <a16:creationId xmlns:a16="http://schemas.microsoft.com/office/drawing/2014/main" id="{96B935BA-3EFF-4F3A-8D71-65FB201F1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8" y="2432051"/>
            <a:ext cx="138271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1" name="Picture 7">
            <a:extLst>
              <a:ext uri="{FF2B5EF4-FFF2-40B4-BE49-F238E27FC236}">
                <a16:creationId xmlns:a16="http://schemas.microsoft.com/office/drawing/2014/main" id="{498374D5-8DCF-4851-8DB9-B1E2D101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4" y="4378325"/>
            <a:ext cx="9429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2" name="Picture 8">
            <a:extLst>
              <a:ext uri="{FF2B5EF4-FFF2-40B4-BE49-F238E27FC236}">
                <a16:creationId xmlns:a16="http://schemas.microsoft.com/office/drawing/2014/main" id="{7D22C540-33A3-4F2A-8847-46D03D8B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64" y="2206625"/>
            <a:ext cx="1368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4" name="Picture 10">
            <a:extLst>
              <a:ext uri="{FF2B5EF4-FFF2-40B4-BE49-F238E27FC236}">
                <a16:creationId xmlns:a16="http://schemas.microsoft.com/office/drawing/2014/main" id="{20CCCF4E-D449-4514-A847-DD5544B8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9" y="5075238"/>
            <a:ext cx="2727325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Text Box 11">
            <a:extLst>
              <a:ext uri="{FF2B5EF4-FFF2-40B4-BE49-F238E27FC236}">
                <a16:creationId xmlns:a16="http://schemas.microsoft.com/office/drawing/2014/main" id="{C9E9F7A1-1503-46EA-8241-CF9825D9B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829176"/>
            <a:ext cx="46720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800" dirty="0"/>
              <a:t>Q </a:t>
            </a:r>
            <a:r>
              <a:rPr lang="en-US" altLang="pt-BR" sz="1800" dirty="0" err="1"/>
              <a:t>pode</a:t>
            </a:r>
            <a:r>
              <a:rPr lang="en-US" altLang="pt-BR" sz="1800" dirty="0"/>
              <a:t> </a:t>
            </a:r>
            <a:r>
              <a:rPr lang="en-US" altLang="pt-BR" sz="1800" dirty="0" err="1"/>
              <a:t>oscilar</a:t>
            </a:r>
            <a:r>
              <a:rPr lang="en-US" altLang="pt-BR" sz="1800" dirty="0"/>
              <a:t>. </a:t>
            </a:r>
            <a:r>
              <a:rPr lang="en-US" altLang="pt-BR" sz="1800" dirty="0" err="1"/>
              <a:t>Então</a:t>
            </a:r>
            <a:r>
              <a:rPr lang="en-US" altLang="pt-BR" sz="1800" dirty="0"/>
              <a:t>, </a:t>
            </a:r>
            <a:r>
              <a:rPr lang="en-US" altLang="pt-BR" sz="1800" dirty="0" err="1"/>
              <a:t>como</a:t>
            </a:r>
            <a:r>
              <a:rPr lang="en-US" altLang="pt-BR" sz="1800" dirty="0"/>
              <a:t> um </a:t>
            </a:r>
            <a:r>
              <a:rPr lang="en-US" altLang="pt-BR" sz="1800" dirty="0" err="1"/>
              <a:t>caminho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será</a:t>
            </a:r>
            <a:r>
              <a:rPr lang="en-US" altLang="pt-BR" sz="1800" dirty="0"/>
              <a:t> </a:t>
            </a:r>
            <a:r>
              <a:rPr lang="en-US" altLang="pt-BR" sz="1800" dirty="0" err="1"/>
              <a:t>levemente</a:t>
            </a:r>
            <a:r>
              <a:rPr lang="en-US" altLang="pt-BR" sz="1800" dirty="0"/>
              <a:t> </a:t>
            </a:r>
            <a:r>
              <a:rPr lang="en-US" altLang="pt-BR" sz="1800" dirty="0" err="1"/>
              <a:t>maior</a:t>
            </a:r>
            <a:r>
              <a:rPr lang="en-US" altLang="pt-BR" sz="1800" dirty="0"/>
              <a:t> do que o outro, Q </a:t>
            </a:r>
            <a:r>
              <a:rPr lang="en-US" altLang="pt-BR" sz="1800" dirty="0" err="1"/>
              <a:t>irá</a:t>
            </a:r>
            <a:r>
              <a:rPr lang="en-US" altLang="pt-BR" sz="1800" dirty="0"/>
              <a:t> </a:t>
            </a:r>
            <a:r>
              <a:rPr lang="en-US" altLang="pt-BR" sz="1800" dirty="0" err="1"/>
              <a:t>eventualmente</a:t>
            </a:r>
            <a:r>
              <a:rPr lang="en-US" altLang="pt-BR" sz="1800" dirty="0"/>
              <a:t> </a:t>
            </a:r>
            <a:r>
              <a:rPr lang="en-US" altLang="pt-BR" sz="1800" dirty="0" err="1"/>
              <a:t>ficar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em</a:t>
            </a:r>
            <a:r>
              <a:rPr lang="en-US" altLang="pt-BR" sz="1800" dirty="0"/>
              <a:t> 1 </a:t>
            </a:r>
            <a:r>
              <a:rPr lang="en-US" altLang="pt-BR" sz="1800" dirty="0" err="1"/>
              <a:t>ou</a:t>
            </a:r>
            <a:r>
              <a:rPr lang="en-US" altLang="pt-BR" sz="1800" dirty="0"/>
              <a:t> zero, mas </a:t>
            </a:r>
            <a:r>
              <a:rPr lang="en-US" altLang="pt-BR" sz="1800" dirty="0" err="1"/>
              <a:t>não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saberemos</a:t>
            </a:r>
            <a:r>
              <a:rPr lang="en-US" altLang="pt-BR" sz="1800" dirty="0"/>
              <a:t> qual deles.</a:t>
            </a:r>
            <a:r>
              <a:rPr lang="en-US" altLang="ja-JP" sz="1800" dirty="0"/>
              <a:t> </a:t>
            </a:r>
            <a:r>
              <a:rPr lang="en-US" altLang="ja-JP" sz="1800" dirty="0" err="1"/>
              <a:t>Conhecido</a:t>
            </a:r>
            <a:r>
              <a:rPr lang="en-US" altLang="ja-JP" sz="1800" dirty="0"/>
              <a:t> </a:t>
            </a:r>
            <a:r>
              <a:rPr lang="en-US" altLang="ja-JP" sz="1800" dirty="0" err="1"/>
              <a:t>como</a:t>
            </a:r>
            <a:r>
              <a:rPr lang="en-US" altLang="ja-JP" sz="1800" dirty="0"/>
              <a:t> </a:t>
            </a:r>
            <a:r>
              <a:rPr lang="en-US" altLang="ja-JP" sz="1800" i="1" dirty="0" err="1"/>
              <a:t>condição</a:t>
            </a:r>
            <a:r>
              <a:rPr lang="en-US" altLang="ja-JP" sz="1800" i="1" dirty="0"/>
              <a:t> de corrida.</a:t>
            </a:r>
            <a:r>
              <a:rPr lang="en-US" altLang="ja-JP" sz="1800" dirty="0"/>
              <a:t> </a:t>
            </a:r>
            <a:endParaRPr lang="en-US" altLang="pt-BR" sz="1800" dirty="0"/>
          </a:p>
        </p:txBody>
      </p:sp>
      <p:sp>
        <p:nvSpPr>
          <p:cNvPr id="164876" name="Line 12">
            <a:extLst>
              <a:ext uri="{FF2B5EF4-FFF2-40B4-BE49-F238E27FC236}">
                <a16:creationId xmlns:a16="http://schemas.microsoft.com/office/drawing/2014/main" id="{6ABB32B4-4DD9-4353-A1B4-96E6A3B65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9250" y="3919538"/>
            <a:ext cx="45085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36" name="Text Box 22">
            <a:extLst>
              <a:ext uri="{FF2B5EF4-FFF2-40B4-BE49-F238E27FC236}">
                <a16:creationId xmlns:a16="http://schemas.microsoft.com/office/drawing/2014/main" id="{16E5A136-1930-4C9D-824A-C4F5E2D8D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4196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6637" name="Text Box 23">
            <a:extLst>
              <a:ext uri="{FF2B5EF4-FFF2-40B4-BE49-F238E27FC236}">
                <a16:creationId xmlns:a16="http://schemas.microsoft.com/office/drawing/2014/main" id="{7F8B64A1-C91D-46CB-9EBB-E6D186555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4800601"/>
            <a:ext cx="234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800" i="1">
                <a:solidFill>
                  <a:schemeClr val="accent2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8A7C551-FF96-4336-9D2E-30092E925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Problema</a:t>
            </a:r>
            <a:r>
              <a:rPr lang="en-US" altLang="pt-BR" dirty="0"/>
              <a:t> com o Latch SR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9766DA8-2103-4CA7-A0AC-0F7D3C794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10600" cy="2133600"/>
          </a:xfrm>
        </p:spPr>
        <p:txBody>
          <a:bodyPr/>
          <a:lstStyle/>
          <a:p>
            <a:pPr eaLnBrk="1" hangingPunct="1"/>
            <a:r>
              <a:rPr lang="en-US" altLang="pt-BR" dirty="0"/>
              <a:t>O </a:t>
            </a:r>
            <a:r>
              <a:rPr lang="en-US" altLang="pt-BR" dirty="0" err="1"/>
              <a:t>projetista</a:t>
            </a:r>
            <a:r>
              <a:rPr lang="en-US" altLang="pt-BR" dirty="0"/>
              <a:t> </a:t>
            </a: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tentar</a:t>
            </a:r>
            <a:r>
              <a:rPr lang="en-US" altLang="pt-BR" dirty="0"/>
              <a:t> </a:t>
            </a:r>
            <a:r>
              <a:rPr lang="en-US" altLang="pt-BR" dirty="0" err="1"/>
              <a:t>evitar</a:t>
            </a:r>
            <a:r>
              <a:rPr lang="en-US" altLang="pt-BR" dirty="0"/>
              <a:t> o </a:t>
            </a:r>
            <a:r>
              <a:rPr lang="en-US" altLang="pt-BR" dirty="0" err="1"/>
              <a:t>problema</a:t>
            </a:r>
            <a:r>
              <a:rPr lang="en-US" altLang="pt-BR" dirty="0"/>
              <a:t> </a:t>
            </a:r>
            <a:r>
              <a:rPr lang="en-US" altLang="pt-BR" dirty="0" err="1"/>
              <a:t>usando</a:t>
            </a:r>
            <a:r>
              <a:rPr lang="en-US" altLang="pt-BR" dirty="0"/>
              <a:t> um </a:t>
            </a:r>
            <a:r>
              <a:rPr lang="en-US" altLang="pt-BR" dirty="0" err="1"/>
              <a:t>circuito</a:t>
            </a:r>
            <a:r>
              <a:rPr lang="en-US" altLang="pt-BR" dirty="0"/>
              <a:t> </a:t>
            </a:r>
            <a:r>
              <a:rPr lang="en-US" altLang="pt-BR" dirty="0" err="1"/>
              <a:t>externo</a:t>
            </a:r>
            <a:endParaRPr lang="en-US" altLang="pt-BR" dirty="0"/>
          </a:p>
          <a:p>
            <a:pPr lvl="1" eaLnBrk="1" hangingPunct="1"/>
            <a:r>
              <a:rPr lang="en-US" altLang="pt-BR" dirty="0"/>
              <a:t>O </a:t>
            </a:r>
            <a:r>
              <a:rPr lang="en-US" altLang="pt-BR" dirty="0" err="1"/>
              <a:t>circuito</a:t>
            </a:r>
            <a:r>
              <a:rPr lang="en-US" altLang="pt-BR" dirty="0"/>
              <a:t> </a:t>
            </a:r>
            <a:r>
              <a:rPr lang="en-US" altLang="pt-BR" dirty="0" err="1"/>
              <a:t>deve</a:t>
            </a:r>
            <a:r>
              <a:rPr lang="en-US" altLang="pt-BR" dirty="0"/>
              <a:t> </a:t>
            </a:r>
            <a:r>
              <a:rPr lang="en-US" altLang="pt-BR" dirty="0" err="1"/>
              <a:t>proteger</a:t>
            </a:r>
            <a:r>
              <a:rPr lang="en-US" altLang="pt-BR" dirty="0"/>
              <a:t> SR contra 11</a:t>
            </a:r>
          </a:p>
          <a:p>
            <a:pPr lvl="1" eaLnBrk="1" hangingPunct="1"/>
            <a:r>
              <a:rPr lang="en-US" altLang="pt-BR" dirty="0"/>
              <a:t>Mas 11 </a:t>
            </a: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ocorrer</a:t>
            </a:r>
            <a:r>
              <a:rPr lang="en-US" altLang="pt-BR" dirty="0"/>
              <a:t> por </a:t>
            </a:r>
            <a:r>
              <a:rPr lang="en-US" altLang="pt-BR" dirty="0" err="1"/>
              <a:t>duas</a:t>
            </a:r>
            <a:r>
              <a:rPr lang="en-US" altLang="pt-BR" dirty="0"/>
              <a:t> </a:t>
            </a:r>
            <a:r>
              <a:rPr lang="en-US" altLang="pt-BR" dirty="0" err="1"/>
              <a:t>latências</a:t>
            </a:r>
            <a:r>
              <a:rPr lang="en-US" altLang="pt-BR" dirty="0"/>
              <a:t> </a:t>
            </a:r>
            <a:r>
              <a:rPr lang="en-US" altLang="pt-BR" dirty="0" err="1"/>
              <a:t>diferentes</a:t>
            </a:r>
            <a:endParaRPr lang="en-US" altLang="pt-BR" dirty="0"/>
          </a:p>
        </p:txBody>
      </p:sp>
      <p:sp>
        <p:nvSpPr>
          <p:cNvPr id="28676" name="Text Box 6">
            <a:extLst>
              <a:ext uri="{FF2B5EF4-FFF2-40B4-BE49-F238E27FC236}">
                <a16:creationId xmlns:a16="http://schemas.microsoft.com/office/drawing/2014/main" id="{53A619AE-EDA6-4EB2-8556-AA163045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4" y="5307013"/>
            <a:ext cx="48863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dirty="0" err="1"/>
              <a:t>Assumindo</a:t>
            </a:r>
            <a:r>
              <a:rPr lang="en-US" altLang="pt-BR" sz="1600" dirty="0"/>
              <a:t> 1 ns de </a:t>
            </a:r>
            <a:r>
              <a:rPr lang="en-US" altLang="pt-BR" sz="1600" dirty="0" err="1"/>
              <a:t>latência</a:t>
            </a:r>
            <a:r>
              <a:rPr lang="en-US" altLang="pt-BR" sz="1600" dirty="0"/>
              <a:t> por porta. O </a:t>
            </a:r>
            <a:r>
              <a:rPr lang="en-US" altLang="pt-BR" sz="1600" dirty="0" err="1"/>
              <a:t>caminho</a:t>
            </a:r>
            <a:r>
              <a:rPr lang="en-US" altLang="pt-BR" sz="1600" dirty="0"/>
              <a:t> é </a:t>
            </a:r>
            <a:r>
              <a:rPr lang="en-US" altLang="pt-BR" sz="1600" dirty="0" err="1"/>
              <a:t>mais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longo</a:t>
            </a:r>
            <a:r>
              <a:rPr lang="en-US" altLang="pt-BR" sz="1600" dirty="0"/>
              <a:t> de Call para R do que de Call para S, </a:t>
            </a:r>
            <a:r>
              <a:rPr lang="en-US" altLang="pt-BR" sz="1600" dirty="0" err="1"/>
              <a:t>causando</a:t>
            </a:r>
            <a:r>
              <a:rPr lang="en-US" altLang="pt-BR" sz="1600" dirty="0"/>
              <a:t> 11 por um </a:t>
            </a:r>
            <a:r>
              <a:rPr lang="en-US" altLang="pt-BR" sz="1600" dirty="0" err="1"/>
              <a:t>curto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período</a:t>
            </a:r>
            <a:r>
              <a:rPr lang="en-US" altLang="pt-BR" sz="1600" dirty="0"/>
              <a:t> de tempo – </a:t>
            </a:r>
            <a:r>
              <a:rPr lang="en-US" altLang="pt-BR" sz="1600" dirty="0" err="1"/>
              <a:t>podendo</a:t>
            </a:r>
            <a:r>
              <a:rPr lang="en-US" altLang="pt-BR" sz="1600" dirty="0"/>
              <a:t> ser </a:t>
            </a:r>
            <a:r>
              <a:rPr lang="en-US" altLang="pt-BR" sz="1600" dirty="0" err="1"/>
              <a:t>longo</a:t>
            </a:r>
            <a:r>
              <a:rPr lang="en-US" altLang="pt-BR" sz="1600" dirty="0"/>
              <a:t> o </a:t>
            </a:r>
            <a:r>
              <a:rPr lang="en-US" altLang="pt-BR" sz="1600" dirty="0" err="1"/>
              <a:t>bastante</a:t>
            </a:r>
            <a:r>
              <a:rPr lang="en-US" altLang="pt-BR" sz="1600" dirty="0"/>
              <a:t> para </a:t>
            </a:r>
            <a:r>
              <a:rPr lang="en-US" altLang="pt-BR" sz="1600" dirty="0" err="1"/>
              <a:t>causar</a:t>
            </a:r>
            <a:r>
              <a:rPr lang="en-US" altLang="pt-BR" sz="1600" dirty="0"/>
              <a:t> a </a:t>
            </a:r>
            <a:r>
              <a:rPr lang="en-US" altLang="pt-BR" sz="1600" dirty="0" err="1"/>
              <a:t>oscilação</a:t>
            </a:r>
            <a:endParaRPr lang="en-US" altLang="pt-BR" sz="1600" dirty="0"/>
          </a:p>
        </p:txBody>
      </p:sp>
      <p:sp>
        <p:nvSpPr>
          <p:cNvPr id="28677" name="AutoShape 175">
            <a:extLst>
              <a:ext uri="{FF2B5EF4-FFF2-40B4-BE49-F238E27FC236}">
                <a16:creationId xmlns:a16="http://schemas.microsoft.com/office/drawing/2014/main" id="{A7F07FD0-C306-4C02-9F87-226CA0C3670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354416" y="2382837"/>
            <a:ext cx="27225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8" name="Freeform 177">
            <a:extLst>
              <a:ext uri="{FF2B5EF4-FFF2-40B4-BE49-F238E27FC236}">
                <a16:creationId xmlns:a16="http://schemas.microsoft.com/office/drawing/2014/main" id="{A412A6E9-3EAA-475F-9272-17B10C0604AD}"/>
              </a:ext>
            </a:extLst>
          </p:cNvPr>
          <p:cNvSpPr>
            <a:spLocks/>
          </p:cNvSpPr>
          <p:nvPr/>
        </p:nvSpPr>
        <p:spPr bwMode="auto">
          <a:xfrm>
            <a:off x="8040216" y="2603501"/>
            <a:ext cx="2030413" cy="395287"/>
          </a:xfrm>
          <a:custGeom>
            <a:avLst/>
            <a:gdLst>
              <a:gd name="T0" fmla="*/ 0 w 1279"/>
              <a:gd name="T1" fmla="*/ 2147483647 h 249"/>
              <a:gd name="T2" fmla="*/ 2147483647 w 1279"/>
              <a:gd name="T3" fmla="*/ 2147483647 h 249"/>
              <a:gd name="T4" fmla="*/ 2147483647 w 1279"/>
              <a:gd name="T5" fmla="*/ 0 h 249"/>
              <a:gd name="T6" fmla="*/ 2147483647 w 1279"/>
              <a:gd name="T7" fmla="*/ 0 h 249"/>
              <a:gd name="T8" fmla="*/ 0 60000 65536"/>
              <a:gd name="T9" fmla="*/ 0 60000 65536"/>
              <a:gd name="T10" fmla="*/ 0 60000 65536"/>
              <a:gd name="T11" fmla="*/ 0 60000 65536"/>
              <a:gd name="T12" fmla="*/ 0 w 1279"/>
              <a:gd name="T13" fmla="*/ 0 h 249"/>
              <a:gd name="T14" fmla="*/ 1279 w 1279"/>
              <a:gd name="T15" fmla="*/ 249 h 2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9" h="249">
                <a:moveTo>
                  <a:pt x="0" y="249"/>
                </a:moveTo>
                <a:lnTo>
                  <a:pt x="319" y="249"/>
                </a:lnTo>
                <a:lnTo>
                  <a:pt x="319" y="0"/>
                </a:lnTo>
                <a:lnTo>
                  <a:pt x="1279" y="0"/>
                </a:lnTo>
              </a:path>
            </a:pathLst>
          </a:custGeom>
          <a:noFill/>
          <a:ln w="238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9" name="Freeform 178">
            <a:extLst>
              <a:ext uri="{FF2B5EF4-FFF2-40B4-BE49-F238E27FC236}">
                <a16:creationId xmlns:a16="http://schemas.microsoft.com/office/drawing/2014/main" id="{359DA763-6887-49D4-BCFE-9ACAEC692CE2}"/>
              </a:ext>
            </a:extLst>
          </p:cNvPr>
          <p:cNvSpPr>
            <a:spLocks/>
          </p:cNvSpPr>
          <p:nvPr/>
        </p:nvSpPr>
        <p:spPr bwMode="auto">
          <a:xfrm>
            <a:off x="8040216" y="4359276"/>
            <a:ext cx="2030413" cy="395287"/>
          </a:xfrm>
          <a:custGeom>
            <a:avLst/>
            <a:gdLst>
              <a:gd name="T0" fmla="*/ 0 w 1279"/>
              <a:gd name="T1" fmla="*/ 2147483647 h 249"/>
              <a:gd name="T2" fmla="*/ 2147483647 w 1279"/>
              <a:gd name="T3" fmla="*/ 2147483647 h 249"/>
              <a:gd name="T4" fmla="*/ 2147483647 w 1279"/>
              <a:gd name="T5" fmla="*/ 0 h 249"/>
              <a:gd name="T6" fmla="*/ 2147483647 w 1279"/>
              <a:gd name="T7" fmla="*/ 0 h 249"/>
              <a:gd name="T8" fmla="*/ 0 60000 65536"/>
              <a:gd name="T9" fmla="*/ 0 60000 65536"/>
              <a:gd name="T10" fmla="*/ 0 60000 65536"/>
              <a:gd name="T11" fmla="*/ 0 60000 65536"/>
              <a:gd name="T12" fmla="*/ 0 w 1279"/>
              <a:gd name="T13" fmla="*/ 0 h 249"/>
              <a:gd name="T14" fmla="*/ 1279 w 1279"/>
              <a:gd name="T15" fmla="*/ 249 h 2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9" h="249">
                <a:moveTo>
                  <a:pt x="0" y="249"/>
                </a:moveTo>
                <a:lnTo>
                  <a:pt x="348" y="249"/>
                </a:lnTo>
                <a:lnTo>
                  <a:pt x="348" y="0"/>
                </a:lnTo>
                <a:lnTo>
                  <a:pt x="1279" y="0"/>
                </a:lnTo>
              </a:path>
            </a:pathLst>
          </a:custGeom>
          <a:noFill/>
          <a:ln w="238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80" name="Freeform 179">
            <a:extLst>
              <a:ext uri="{FF2B5EF4-FFF2-40B4-BE49-F238E27FC236}">
                <a16:creationId xmlns:a16="http://schemas.microsoft.com/office/drawing/2014/main" id="{5A77EAA8-EE40-4818-8875-53020E17D045}"/>
              </a:ext>
            </a:extLst>
          </p:cNvPr>
          <p:cNvSpPr>
            <a:spLocks/>
          </p:cNvSpPr>
          <p:nvPr/>
        </p:nvSpPr>
        <p:spPr bwMode="auto">
          <a:xfrm>
            <a:off x="8040216" y="5243512"/>
            <a:ext cx="2030413" cy="395288"/>
          </a:xfrm>
          <a:custGeom>
            <a:avLst/>
            <a:gdLst>
              <a:gd name="T0" fmla="*/ 0 w 1279"/>
              <a:gd name="T1" fmla="*/ 0 h 249"/>
              <a:gd name="T2" fmla="*/ 2147483647 w 1279"/>
              <a:gd name="T3" fmla="*/ 0 h 249"/>
              <a:gd name="T4" fmla="*/ 2147483647 w 1279"/>
              <a:gd name="T5" fmla="*/ 2147483647 h 249"/>
              <a:gd name="T6" fmla="*/ 2147483647 w 1279"/>
              <a:gd name="T7" fmla="*/ 2147483647 h 249"/>
              <a:gd name="T8" fmla="*/ 0 60000 65536"/>
              <a:gd name="T9" fmla="*/ 0 60000 65536"/>
              <a:gd name="T10" fmla="*/ 0 60000 65536"/>
              <a:gd name="T11" fmla="*/ 0 60000 65536"/>
              <a:gd name="T12" fmla="*/ 0 w 1279"/>
              <a:gd name="T13" fmla="*/ 0 h 249"/>
              <a:gd name="T14" fmla="*/ 1279 w 1279"/>
              <a:gd name="T15" fmla="*/ 249 h 2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9" h="249">
                <a:moveTo>
                  <a:pt x="0" y="0"/>
                </a:moveTo>
                <a:lnTo>
                  <a:pt x="583" y="0"/>
                </a:lnTo>
                <a:lnTo>
                  <a:pt x="583" y="249"/>
                </a:lnTo>
                <a:lnTo>
                  <a:pt x="1279" y="249"/>
                </a:lnTo>
              </a:path>
            </a:pathLst>
          </a:custGeom>
          <a:noFill/>
          <a:ln w="238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81" name="Rectangle 180">
            <a:extLst>
              <a:ext uri="{FF2B5EF4-FFF2-40B4-BE49-F238E27FC236}">
                <a16:creationId xmlns:a16="http://schemas.microsoft.com/office/drawing/2014/main" id="{4A4F4474-B850-461D-9827-5E0B80D7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928" y="24892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pt-BR"/>
          </a:p>
        </p:txBody>
      </p:sp>
      <p:sp>
        <p:nvSpPr>
          <p:cNvPr id="28682" name="Rectangle 181">
            <a:extLst>
              <a:ext uri="{FF2B5EF4-FFF2-40B4-BE49-F238E27FC236}">
                <a16:creationId xmlns:a16="http://schemas.microsoft.com/office/drawing/2014/main" id="{76BB8346-8D6E-4650-AA5D-2751B489D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928" y="2884487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pt-BR"/>
          </a:p>
        </p:txBody>
      </p:sp>
      <p:sp>
        <p:nvSpPr>
          <p:cNvPr id="28683" name="Rectangle 182">
            <a:extLst>
              <a:ext uri="{FF2B5EF4-FFF2-40B4-BE49-F238E27FC236}">
                <a16:creationId xmlns:a16="http://schemas.microsoft.com/office/drawing/2014/main" id="{9A46F8FA-39BC-4F00-813F-F4A43B73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928" y="3367087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pt-BR"/>
          </a:p>
        </p:txBody>
      </p:sp>
      <p:sp>
        <p:nvSpPr>
          <p:cNvPr id="28684" name="Rectangle 183">
            <a:extLst>
              <a:ext uri="{FF2B5EF4-FFF2-40B4-BE49-F238E27FC236}">
                <a16:creationId xmlns:a16="http://schemas.microsoft.com/office/drawing/2014/main" id="{1F9EA07D-BFC6-40D7-965E-E915FDE6C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928" y="3762375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pt-BR"/>
          </a:p>
        </p:txBody>
      </p:sp>
      <p:sp>
        <p:nvSpPr>
          <p:cNvPr id="28685" name="Rectangle 184">
            <a:extLst>
              <a:ext uri="{FF2B5EF4-FFF2-40B4-BE49-F238E27FC236}">
                <a16:creationId xmlns:a16="http://schemas.microsoft.com/office/drawing/2014/main" id="{5578B159-E72B-4765-B3F1-80EF3E368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928" y="424815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pt-BR"/>
          </a:p>
        </p:txBody>
      </p:sp>
      <p:sp>
        <p:nvSpPr>
          <p:cNvPr id="28686" name="Rectangle 185">
            <a:extLst>
              <a:ext uri="{FF2B5EF4-FFF2-40B4-BE49-F238E27FC236}">
                <a16:creationId xmlns:a16="http://schemas.microsoft.com/office/drawing/2014/main" id="{2C498FAF-3C39-4AD9-98B2-88105767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928" y="4643437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pt-BR"/>
          </a:p>
        </p:txBody>
      </p:sp>
      <p:sp>
        <p:nvSpPr>
          <p:cNvPr id="28687" name="Rectangle 186">
            <a:extLst>
              <a:ext uri="{FF2B5EF4-FFF2-40B4-BE49-F238E27FC236}">
                <a16:creationId xmlns:a16="http://schemas.microsoft.com/office/drawing/2014/main" id="{D8BB7285-7E3F-4E25-B084-E8DAB452B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928" y="5140325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 altLang="pt-BR"/>
          </a:p>
        </p:txBody>
      </p:sp>
      <p:sp>
        <p:nvSpPr>
          <p:cNvPr id="28688" name="Rectangle 187">
            <a:extLst>
              <a:ext uri="{FF2B5EF4-FFF2-40B4-BE49-F238E27FC236}">
                <a16:creationId xmlns:a16="http://schemas.microsoft.com/office/drawing/2014/main" id="{C316BA3B-4BD8-4BF6-9107-2ED6DC584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928" y="5535612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 altLang="pt-BR"/>
          </a:p>
        </p:txBody>
      </p:sp>
      <p:sp>
        <p:nvSpPr>
          <p:cNvPr id="28689" name="Rectangle 188">
            <a:extLst>
              <a:ext uri="{FF2B5EF4-FFF2-40B4-BE49-F238E27FC236}">
                <a16:creationId xmlns:a16="http://schemas.microsoft.com/office/drawing/2014/main" id="{77BFD165-F66E-4526-A170-6DDABF8F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978" y="2698750"/>
            <a:ext cx="330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Call</a:t>
            </a:r>
            <a:endParaRPr lang="en-US" altLang="pt-BR"/>
          </a:p>
        </p:txBody>
      </p:sp>
      <p:sp>
        <p:nvSpPr>
          <p:cNvPr id="28690" name="Rectangle 189">
            <a:extLst>
              <a:ext uri="{FF2B5EF4-FFF2-40B4-BE49-F238E27FC236}">
                <a16:creationId xmlns:a16="http://schemas.microsoft.com/office/drawing/2014/main" id="{C1B49E27-C31B-4074-B962-9F6F3FB1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590" y="3573462"/>
            <a:ext cx="3825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Cncl</a:t>
            </a:r>
            <a:endParaRPr lang="en-US" altLang="pt-BR"/>
          </a:p>
        </p:txBody>
      </p:sp>
      <p:sp>
        <p:nvSpPr>
          <p:cNvPr id="28691" name="Rectangle 190">
            <a:extLst>
              <a:ext uri="{FF2B5EF4-FFF2-40B4-BE49-F238E27FC236}">
                <a16:creationId xmlns:a16="http://schemas.microsoft.com/office/drawing/2014/main" id="{DAA0AE7E-5711-494A-BE56-4D7C4C10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828" y="4449762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S</a:t>
            </a:r>
            <a:endParaRPr lang="en-US" altLang="pt-BR"/>
          </a:p>
        </p:txBody>
      </p:sp>
      <p:sp>
        <p:nvSpPr>
          <p:cNvPr id="28692" name="Rectangle 191">
            <a:extLst>
              <a:ext uri="{FF2B5EF4-FFF2-40B4-BE49-F238E27FC236}">
                <a16:creationId xmlns:a16="http://schemas.microsoft.com/office/drawing/2014/main" id="{8B2FB17B-868C-45B7-B12A-EF9AB794C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716" y="533400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R</a:t>
            </a:r>
            <a:endParaRPr lang="en-US" altLang="pt-BR"/>
          </a:p>
        </p:txBody>
      </p:sp>
      <p:sp>
        <p:nvSpPr>
          <p:cNvPr id="28693" name="Line 192">
            <a:extLst>
              <a:ext uri="{FF2B5EF4-FFF2-40B4-BE49-F238E27FC236}">
                <a16:creationId xmlns:a16="http://schemas.microsoft.com/office/drawing/2014/main" id="{0EB59434-CF6A-4B6D-97D4-A2E31B991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6628" y="2382837"/>
            <a:ext cx="0" cy="3417888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94" name="Rectangle 193">
            <a:extLst>
              <a:ext uri="{FF2B5EF4-FFF2-40B4-BE49-F238E27FC236}">
                <a16:creationId xmlns:a16="http://schemas.microsoft.com/office/drawing/2014/main" id="{1264B48E-27B8-4591-8DBC-E8CC38EA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540" y="4876800"/>
            <a:ext cx="6937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>
                <a:solidFill>
                  <a:srgbClr val="000000"/>
                </a:solidFill>
                <a:latin typeface="Helvetica" panose="020B0604020202020204" pitchFamily="34" charset="0"/>
              </a:rPr>
              <a:t>SR = 11</a:t>
            </a:r>
            <a:endParaRPr lang="en-US" altLang="pt-BR"/>
          </a:p>
        </p:txBody>
      </p:sp>
      <p:sp>
        <p:nvSpPr>
          <p:cNvPr id="28695" name="Oval 194">
            <a:extLst>
              <a:ext uri="{FF2B5EF4-FFF2-40B4-BE49-F238E27FC236}">
                <a16:creationId xmlns:a16="http://schemas.microsoft.com/office/drawing/2014/main" id="{CEAEC303-B0D5-43EA-9C01-1DB44EEF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516" y="4265613"/>
            <a:ext cx="500063" cy="1401763"/>
          </a:xfrm>
          <a:prstGeom prst="ellips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96" name="Line 195">
            <a:extLst>
              <a:ext uri="{FF2B5EF4-FFF2-40B4-BE49-F238E27FC236}">
                <a16:creationId xmlns:a16="http://schemas.microsoft.com/office/drawing/2014/main" id="{A8E0775E-5537-4168-B215-C4C0E4E16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5515" y="3859212"/>
            <a:ext cx="0" cy="0"/>
          </a:xfrm>
          <a:prstGeom prst="line">
            <a:avLst/>
          </a:prstGeom>
          <a:noFill/>
          <a:ln w="238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97" name="Line 196">
            <a:extLst>
              <a:ext uri="{FF2B5EF4-FFF2-40B4-BE49-F238E27FC236}">
                <a16:creationId xmlns:a16="http://schemas.microsoft.com/office/drawing/2014/main" id="{7EFC8BF5-95F1-4FEC-96D0-2968A7B61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453" y="3463925"/>
            <a:ext cx="2012950" cy="0"/>
          </a:xfrm>
          <a:prstGeom prst="line">
            <a:avLst/>
          </a:prstGeom>
          <a:noFill/>
          <a:ln w="238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98" name="Rectangle 197">
            <a:extLst>
              <a:ext uri="{FF2B5EF4-FFF2-40B4-BE49-F238E27FC236}">
                <a16:creationId xmlns:a16="http://schemas.microsoft.com/office/drawing/2014/main" id="{39202C6D-ADAD-415D-9F7E-36F5047A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678" y="5667375"/>
            <a:ext cx="3638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500" dirty="0">
                <a:solidFill>
                  <a:srgbClr val="000000"/>
                </a:solidFill>
                <a:latin typeface="Helvetica" panose="020B0604020202020204" pitchFamily="34" charset="0"/>
              </a:rPr>
              <a:t>2 ns</a:t>
            </a:r>
            <a:endParaRPr lang="en-US" altLang="pt-BR" dirty="0"/>
          </a:p>
        </p:txBody>
      </p:sp>
      <p:sp>
        <p:nvSpPr>
          <p:cNvPr id="28699" name="Line 198">
            <a:extLst>
              <a:ext uri="{FF2B5EF4-FFF2-40B4-BE49-F238E27FC236}">
                <a16:creationId xmlns:a16="http://schemas.microsoft.com/office/drawing/2014/main" id="{E4FFBD03-8EF7-449C-B726-FA6464E2F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4615" y="5516562"/>
            <a:ext cx="0" cy="325438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8700" name="Picture 199">
            <a:extLst>
              <a:ext uri="{FF2B5EF4-FFF2-40B4-BE49-F238E27FC236}">
                <a16:creationId xmlns:a16="http://schemas.microsoft.com/office/drawing/2014/main" id="{8DBD1E52-2576-4006-8269-2003B5071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92375"/>
            <a:ext cx="4876800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>
            <a:extLst>
              <a:ext uri="{FF2B5EF4-FFF2-40B4-BE49-F238E27FC236}">
                <a16:creationId xmlns:a16="http://schemas.microsoft.com/office/drawing/2014/main" id="{7E3AD15A-B18D-496C-B748-205E26850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8B3F26E-178D-48AE-AB07-93540823B388}" type="slidenum">
              <a:rPr lang="en-US" altLang="pt-BR" sz="1400"/>
              <a:pPr eaLnBrk="1" hangingPunct="1"/>
              <a:t>9</a:t>
            </a:fld>
            <a:endParaRPr lang="en-US" altLang="pt-BR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573EF26-6D76-43AB-B3FF-2B1686DD0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Problema</a:t>
            </a:r>
            <a:r>
              <a:rPr lang="en-US" altLang="pt-BR" dirty="0"/>
              <a:t> com o Latch SR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F1F2990-1DAB-4E9A-A705-3C6032A2D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3886200" cy="4876800"/>
          </a:xfrm>
        </p:spPr>
        <p:txBody>
          <a:bodyPr/>
          <a:lstStyle/>
          <a:p>
            <a:pPr eaLnBrk="1" hangingPunct="1"/>
            <a:r>
              <a:rPr lang="en-US" altLang="pt-BR" dirty="0"/>
              <a:t>Pico(Glitch) </a:t>
            </a: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causar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mudança</a:t>
            </a:r>
            <a:r>
              <a:rPr lang="en-US" altLang="pt-BR" dirty="0"/>
              <a:t> </a:t>
            </a:r>
            <a:r>
              <a:rPr lang="en-US" altLang="pt-BR" dirty="0" err="1"/>
              <a:t>indesejada</a:t>
            </a:r>
            <a:r>
              <a:rPr lang="en-US" altLang="pt-BR" dirty="0"/>
              <a:t> no S </a:t>
            </a:r>
            <a:r>
              <a:rPr lang="en-US" altLang="pt-BR" dirty="0" err="1"/>
              <a:t>ou</a:t>
            </a:r>
            <a:r>
              <a:rPr lang="en-US" altLang="pt-BR" dirty="0"/>
              <a:t> R</a:t>
            </a:r>
          </a:p>
        </p:txBody>
      </p:sp>
      <p:pic>
        <p:nvPicPr>
          <p:cNvPr id="30724" name="Picture 42">
            <a:extLst>
              <a:ext uri="{FF2B5EF4-FFF2-40B4-BE49-F238E27FC236}">
                <a16:creationId xmlns:a16="http://schemas.microsoft.com/office/drawing/2014/main" id="{EE5D5EC0-7612-4B8C-B1A5-D6829386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1"/>
            <a:ext cx="42672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43">
            <a:extLst>
              <a:ext uri="{FF2B5EF4-FFF2-40B4-BE49-F238E27FC236}">
                <a16:creationId xmlns:a16="http://schemas.microsoft.com/office/drawing/2014/main" id="{ACC825D6-0155-4981-9157-79413A1D4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119689"/>
            <a:ext cx="4131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i="1" dirty="0" err="1"/>
              <a:t>Considere</a:t>
            </a:r>
            <a:r>
              <a:rPr lang="en-US" altLang="pt-BR" sz="2000" i="1" dirty="0"/>
              <a:t> </a:t>
            </a:r>
            <a:r>
              <a:rPr lang="en-US" altLang="pt-BR" sz="2000" i="1" dirty="0" err="1"/>
              <a:t>uma</a:t>
            </a:r>
            <a:r>
              <a:rPr lang="en-US" altLang="pt-BR" sz="2000" i="1" dirty="0"/>
              <a:t> </a:t>
            </a:r>
            <a:r>
              <a:rPr lang="en-US" altLang="pt-BR" sz="2000" i="1" dirty="0" err="1"/>
              <a:t>latência</a:t>
            </a:r>
            <a:r>
              <a:rPr lang="en-US" altLang="pt-BR" sz="2000" i="1" dirty="0"/>
              <a:t> de 4 ns no </a:t>
            </a:r>
            <a:r>
              <a:rPr lang="en-US" altLang="pt-BR" sz="2000" i="1" dirty="0" err="1"/>
              <a:t>fio</a:t>
            </a:r>
            <a:endParaRPr lang="en-US" altLang="pt-BR" sz="2000" i="1" dirty="0"/>
          </a:p>
        </p:txBody>
      </p:sp>
      <p:sp>
        <p:nvSpPr>
          <p:cNvPr id="30726" name="Line 44">
            <a:extLst>
              <a:ext uri="{FF2B5EF4-FFF2-40B4-BE49-F238E27FC236}">
                <a16:creationId xmlns:a16="http://schemas.microsoft.com/office/drawing/2014/main" id="{EF9BDBD2-B801-40F5-9DFE-8EFE97F47B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0727" name="Picture 46">
            <a:extLst>
              <a:ext uri="{FF2B5EF4-FFF2-40B4-BE49-F238E27FC236}">
                <a16:creationId xmlns:a16="http://schemas.microsoft.com/office/drawing/2014/main" id="{3B72FCEE-43B9-4077-A02C-26A8AACA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1" y="1219200"/>
            <a:ext cx="3935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18556</TotalTime>
  <Words>2302</Words>
  <Application>Microsoft Office PowerPoint</Application>
  <PresentationFormat>Widescreen</PresentationFormat>
  <Paragraphs>879</Paragraphs>
  <Slides>38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Adjacência</vt:lpstr>
      <vt:lpstr>Circuitos Sequenciais</vt:lpstr>
      <vt:lpstr>Introdução</vt:lpstr>
      <vt:lpstr>Armazenando 1 bit - Flip-Flops</vt:lpstr>
      <vt:lpstr>Primeira tentativa de armazenar um bit</vt:lpstr>
      <vt:lpstr>Armazenamento com Latch SR</vt:lpstr>
      <vt:lpstr>Exemplo usando Latch SR</vt:lpstr>
      <vt:lpstr>Problema com o Latch SR</vt:lpstr>
      <vt:lpstr>Problema com o Latch SR</vt:lpstr>
      <vt:lpstr>Problema com o Latch SR</vt:lpstr>
      <vt:lpstr>Solução: Latch SR sensível ao nível</vt:lpstr>
      <vt:lpstr>Exercícios</vt:lpstr>
      <vt:lpstr>Latch D sensível ao nível</vt:lpstr>
      <vt:lpstr>Problema com Latch D sensível ao nível</vt:lpstr>
      <vt:lpstr>Problema com Latch D sensível ao nível</vt:lpstr>
      <vt:lpstr>Flip-Flop D</vt:lpstr>
      <vt:lpstr>Flip-Flop D</vt:lpstr>
      <vt:lpstr>D Flip-Flop</vt:lpstr>
      <vt:lpstr>Latch D x Flip-Flop D</vt:lpstr>
      <vt:lpstr>Atividade</vt:lpstr>
      <vt:lpstr>Botão de chamada para Comissária de Bordo com D Flip-Flop</vt:lpstr>
      <vt:lpstr>Registrador Básico</vt:lpstr>
      <vt:lpstr>Exemplo: Display de Temperatura</vt:lpstr>
      <vt:lpstr>Exemplo: Display de Temperatura</vt:lpstr>
      <vt:lpstr>Latch RS controlado</vt:lpstr>
      <vt:lpstr>Atividade</vt:lpstr>
      <vt:lpstr>Latch D</vt:lpstr>
      <vt:lpstr>Latch D</vt:lpstr>
      <vt:lpstr>Atividade</vt:lpstr>
      <vt:lpstr>Flip-Flop D mestre-escravo</vt:lpstr>
      <vt:lpstr>Flip-Flop D mestre-escravo</vt:lpstr>
      <vt:lpstr>Atividade 1</vt:lpstr>
      <vt:lpstr>Atividade 1</vt:lpstr>
      <vt:lpstr>Flip-flop D sensível a borda ascendente</vt:lpstr>
      <vt:lpstr>Atividade 2</vt:lpstr>
      <vt:lpstr>Flip-Flop JK</vt:lpstr>
      <vt:lpstr>Construção do flip-flop JK</vt:lpstr>
      <vt:lpstr>Flip-flop D a partir do JK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alexrese</dc:creator>
  <cp:lastModifiedBy>Usuário do Windows</cp:lastModifiedBy>
  <cp:revision>652</cp:revision>
  <dcterms:created xsi:type="dcterms:W3CDTF">2014-11-11T18:41:35Z</dcterms:created>
  <dcterms:modified xsi:type="dcterms:W3CDTF">2022-12-14T00:23:36Z</dcterms:modified>
</cp:coreProperties>
</file>