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EA9671-B80B-43D4-B7AA-0B9795AD27EA}" v="62" dt="2022-05-17T18:55:33.6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Ono Horita" userId="21add0df78d6232e" providerId="LiveId" clId="{DB57B8FF-0A26-4004-A66D-33BAF9358E0F}"/>
    <pc:docChg chg="undo custSel modSld">
      <pc:chgData name="Cristina Ono Horita" userId="21add0df78d6232e" providerId="LiveId" clId="{DB57B8FF-0A26-4004-A66D-33BAF9358E0F}" dt="2020-06-19T23:07:01.599" v="677" actId="2165"/>
      <pc:docMkLst>
        <pc:docMk/>
      </pc:docMkLst>
      <pc:sldChg chg="addSp delSp modSp mod">
        <pc:chgData name="Cristina Ono Horita" userId="21add0df78d6232e" providerId="LiveId" clId="{DB57B8FF-0A26-4004-A66D-33BAF9358E0F}" dt="2020-06-19T22:22:57.534" v="460" actId="20577"/>
        <pc:sldMkLst>
          <pc:docMk/>
          <pc:sldMk cId="3146031734" sldId="259"/>
        </pc:sldMkLst>
        <pc:spChg chg="mod">
          <ac:chgData name="Cristina Ono Horita" userId="21add0df78d6232e" providerId="LiveId" clId="{DB57B8FF-0A26-4004-A66D-33BAF9358E0F}" dt="2020-06-19T22:21:41.367" v="381" actId="20577"/>
          <ac:spMkLst>
            <pc:docMk/>
            <pc:sldMk cId="3146031734" sldId="259"/>
            <ac:spMk id="4" creationId="{D550F61A-EF70-4CF9-97A7-915B280BE3CB}"/>
          </ac:spMkLst>
        </pc:spChg>
        <pc:spChg chg="add del mod">
          <ac:chgData name="Cristina Ono Horita" userId="21add0df78d6232e" providerId="LiveId" clId="{DB57B8FF-0A26-4004-A66D-33BAF9358E0F}" dt="2020-06-19T21:58:59.313" v="319" actId="478"/>
          <ac:spMkLst>
            <pc:docMk/>
            <pc:sldMk cId="3146031734" sldId="259"/>
            <ac:spMk id="5" creationId="{797CDBEB-771D-4483-8D4A-1820C3D1FCCA}"/>
          </ac:spMkLst>
        </pc:spChg>
        <pc:spChg chg="del">
          <ac:chgData name="Cristina Ono Horita" userId="21add0df78d6232e" providerId="LiveId" clId="{DB57B8FF-0A26-4004-A66D-33BAF9358E0F}" dt="2020-06-09T11:43:51.549" v="0" actId="478"/>
          <ac:spMkLst>
            <pc:docMk/>
            <pc:sldMk cId="3146031734" sldId="259"/>
            <ac:spMk id="6" creationId="{1E4927D5-EA89-46C8-BECA-24A00F9B4390}"/>
          </ac:spMkLst>
        </pc:spChg>
        <pc:spChg chg="add mod">
          <ac:chgData name="Cristina Ono Horita" userId="21add0df78d6232e" providerId="LiveId" clId="{DB57B8FF-0A26-4004-A66D-33BAF9358E0F}" dt="2020-06-19T22:22:57.534" v="460" actId="20577"/>
          <ac:spMkLst>
            <pc:docMk/>
            <pc:sldMk cId="3146031734" sldId="259"/>
            <ac:spMk id="6" creationId="{FEA670EB-9612-49F7-AE2A-FF451AF19CC2}"/>
          </ac:spMkLst>
        </pc:spChg>
      </pc:sldChg>
      <pc:sldChg chg="addSp delSp modSp mod">
        <pc:chgData name="Cristina Ono Horita" userId="21add0df78d6232e" providerId="LiveId" clId="{DB57B8FF-0A26-4004-A66D-33BAF9358E0F}" dt="2020-06-19T22:38:27.488" v="507" actId="20577"/>
        <pc:sldMkLst>
          <pc:docMk/>
          <pc:sldMk cId="848417183" sldId="266"/>
        </pc:sldMkLst>
        <pc:spChg chg="mod">
          <ac:chgData name="Cristina Ono Horita" userId="21add0df78d6232e" providerId="LiveId" clId="{DB57B8FF-0A26-4004-A66D-33BAF9358E0F}" dt="2020-06-09T12:20:23.212" v="257" actId="20577"/>
          <ac:spMkLst>
            <pc:docMk/>
            <pc:sldMk cId="848417183" sldId="266"/>
            <ac:spMk id="4" creationId="{0A4674C4-63FE-4D06-8A64-D512F35B2846}"/>
          </ac:spMkLst>
        </pc:spChg>
        <pc:spChg chg="mod">
          <ac:chgData name="Cristina Ono Horita" userId="21add0df78d6232e" providerId="LiveId" clId="{DB57B8FF-0A26-4004-A66D-33BAF9358E0F}" dt="2020-06-09T12:21:43.183" v="262" actId="20577"/>
          <ac:spMkLst>
            <pc:docMk/>
            <pc:sldMk cId="848417183" sldId="266"/>
            <ac:spMk id="5" creationId="{72395673-10AB-4E8E-ADFD-1F930280F7C3}"/>
          </ac:spMkLst>
        </pc:spChg>
        <pc:spChg chg="add mod">
          <ac:chgData name="Cristina Ono Horita" userId="21add0df78d6232e" providerId="LiveId" clId="{DB57B8FF-0A26-4004-A66D-33BAF9358E0F}" dt="2020-06-19T22:38:27.488" v="507" actId="20577"/>
          <ac:spMkLst>
            <pc:docMk/>
            <pc:sldMk cId="848417183" sldId="266"/>
            <ac:spMk id="6" creationId="{DB696936-D546-4621-ACF3-AE8D11F8F583}"/>
          </ac:spMkLst>
        </pc:spChg>
        <pc:spChg chg="del mod">
          <ac:chgData name="Cristina Ono Horita" userId="21add0df78d6232e" providerId="LiveId" clId="{DB57B8FF-0A26-4004-A66D-33BAF9358E0F}" dt="2020-06-19T21:59:29.125" v="321" actId="478"/>
          <ac:spMkLst>
            <pc:docMk/>
            <pc:sldMk cId="848417183" sldId="266"/>
            <ac:spMk id="7" creationId="{976CB899-D69B-46FE-82A5-C124AE7FE5D9}"/>
          </ac:spMkLst>
        </pc:spChg>
      </pc:sldChg>
      <pc:sldChg chg="modSp mod">
        <pc:chgData name="Cristina Ono Horita" userId="21add0df78d6232e" providerId="LiveId" clId="{DB57B8FF-0A26-4004-A66D-33BAF9358E0F}" dt="2020-06-09T12:24:53.366" v="269" actId="113"/>
        <pc:sldMkLst>
          <pc:docMk/>
          <pc:sldMk cId="1079638320" sldId="267"/>
        </pc:sldMkLst>
        <pc:spChg chg="mod">
          <ac:chgData name="Cristina Ono Horita" userId="21add0df78d6232e" providerId="LiveId" clId="{DB57B8FF-0A26-4004-A66D-33BAF9358E0F}" dt="2020-06-09T12:24:53.366" v="269" actId="113"/>
          <ac:spMkLst>
            <pc:docMk/>
            <pc:sldMk cId="1079638320" sldId="267"/>
            <ac:spMk id="3" creationId="{DD181459-4815-4216-9B05-1CE08394D046}"/>
          </ac:spMkLst>
        </pc:spChg>
        <pc:spChg chg="mod">
          <ac:chgData name="Cristina Ono Horita" userId="21add0df78d6232e" providerId="LiveId" clId="{DB57B8FF-0A26-4004-A66D-33BAF9358E0F}" dt="2020-06-09T12:24:18.906" v="268" actId="20577"/>
          <ac:spMkLst>
            <pc:docMk/>
            <pc:sldMk cId="1079638320" sldId="267"/>
            <ac:spMk id="5" creationId="{85C829A2-8870-4102-AC55-D8B6CC080ABE}"/>
          </ac:spMkLst>
        </pc:spChg>
      </pc:sldChg>
      <pc:sldChg chg="addSp delSp modSp mod">
        <pc:chgData name="Cristina Ono Horita" userId="21add0df78d6232e" providerId="LiveId" clId="{DB57B8FF-0A26-4004-A66D-33BAF9358E0F}" dt="2020-06-19T23:07:01.599" v="677" actId="2165"/>
        <pc:sldMkLst>
          <pc:docMk/>
          <pc:sldMk cId="2367143203" sldId="268"/>
        </pc:sldMkLst>
        <pc:spChg chg="mod">
          <ac:chgData name="Cristina Ono Horita" userId="21add0df78d6232e" providerId="LiveId" clId="{DB57B8FF-0A26-4004-A66D-33BAF9358E0F}" dt="2020-06-09T13:01:35.188" v="317" actId="20577"/>
          <ac:spMkLst>
            <pc:docMk/>
            <pc:sldMk cId="2367143203" sldId="268"/>
            <ac:spMk id="3" creationId="{C3CB17BD-3816-47D1-8901-50CD0AB6946A}"/>
          </ac:spMkLst>
        </pc:spChg>
        <pc:spChg chg="add mod">
          <ac:chgData name="Cristina Ono Horita" userId="21add0df78d6232e" providerId="LiveId" clId="{DB57B8FF-0A26-4004-A66D-33BAF9358E0F}" dt="2020-06-19T22:49:27.811" v="514" actId="14100"/>
          <ac:spMkLst>
            <pc:docMk/>
            <pc:sldMk cId="2367143203" sldId="268"/>
            <ac:spMk id="6" creationId="{F678EA33-B1AC-41D4-821A-C94A9F186A91}"/>
          </ac:spMkLst>
        </pc:spChg>
        <pc:spChg chg="add mod">
          <ac:chgData name="Cristina Ono Horita" userId="21add0df78d6232e" providerId="LiveId" clId="{DB57B8FF-0A26-4004-A66D-33BAF9358E0F}" dt="2020-06-19T23:04:55.505" v="637" actId="1076"/>
          <ac:spMkLst>
            <pc:docMk/>
            <pc:sldMk cId="2367143203" sldId="268"/>
            <ac:spMk id="7" creationId="{067481ED-2C27-4B74-BB8D-8BE3394CA145}"/>
          </ac:spMkLst>
        </pc:spChg>
        <pc:spChg chg="del">
          <ac:chgData name="Cristina Ono Horita" userId="21add0df78d6232e" providerId="LiveId" clId="{DB57B8FF-0A26-4004-A66D-33BAF9358E0F}" dt="2020-06-09T12:25:36.415" v="272" actId="478"/>
          <ac:spMkLst>
            <pc:docMk/>
            <pc:sldMk cId="2367143203" sldId="268"/>
            <ac:spMk id="10" creationId="{17BD4EB5-1601-4CC3-ADCE-127E7E9BAA2D}"/>
          </ac:spMkLst>
        </pc:spChg>
        <pc:graphicFrameChg chg="del">
          <ac:chgData name="Cristina Ono Horita" userId="21add0df78d6232e" providerId="LiveId" clId="{DB57B8FF-0A26-4004-A66D-33BAF9358E0F}" dt="2020-06-09T12:25:25.541" v="270" actId="478"/>
          <ac:graphicFrameMkLst>
            <pc:docMk/>
            <pc:sldMk cId="2367143203" sldId="268"/>
            <ac:graphicFrameMk id="4" creationId="{59B263A2-432E-48C8-8741-2FB6624D9151}"/>
          </ac:graphicFrameMkLst>
        </pc:graphicFrameChg>
        <pc:graphicFrameChg chg="add mod modGraphic">
          <ac:chgData name="Cristina Ono Horita" userId="21add0df78d6232e" providerId="LiveId" clId="{DB57B8FF-0A26-4004-A66D-33BAF9358E0F}" dt="2020-06-19T22:50:40.337" v="531" actId="20577"/>
          <ac:graphicFrameMkLst>
            <pc:docMk/>
            <pc:sldMk cId="2367143203" sldId="268"/>
            <ac:graphicFrameMk id="4" creationId="{D3DD7A9E-BAFF-479E-BBF1-7B169B1A4AA7}"/>
          </ac:graphicFrameMkLst>
        </pc:graphicFrameChg>
        <pc:graphicFrameChg chg="add del mod modGraphic">
          <ac:chgData name="Cristina Ono Horita" userId="21add0df78d6232e" providerId="LiveId" clId="{DB57B8FF-0A26-4004-A66D-33BAF9358E0F}" dt="2020-06-09T14:09:45.775" v="318" actId="478"/>
          <ac:graphicFrameMkLst>
            <pc:docMk/>
            <pc:sldMk cId="2367143203" sldId="268"/>
            <ac:graphicFrameMk id="5" creationId="{A42FEC79-5595-441F-ABCF-A96D446BB98B}"/>
          </ac:graphicFrameMkLst>
        </pc:graphicFrameChg>
        <pc:graphicFrameChg chg="del">
          <ac:chgData name="Cristina Ono Horita" userId="21add0df78d6232e" providerId="LiveId" clId="{DB57B8FF-0A26-4004-A66D-33BAF9358E0F}" dt="2020-06-09T12:25:28.714" v="271" actId="478"/>
          <ac:graphicFrameMkLst>
            <pc:docMk/>
            <pc:sldMk cId="2367143203" sldId="268"/>
            <ac:graphicFrameMk id="7" creationId="{251AFFEE-251A-4755-AE36-4649B9895DBE}"/>
          </ac:graphicFrameMkLst>
        </pc:graphicFrameChg>
        <pc:graphicFrameChg chg="add mod modGraphic">
          <ac:chgData name="Cristina Ono Horita" userId="21add0df78d6232e" providerId="LiveId" clId="{DB57B8FF-0A26-4004-A66D-33BAF9358E0F}" dt="2020-06-19T23:05:46.896" v="662" actId="1076"/>
          <ac:graphicFrameMkLst>
            <pc:docMk/>
            <pc:sldMk cId="2367143203" sldId="268"/>
            <ac:graphicFrameMk id="8" creationId="{657510F5-D0A4-4BC2-B729-2B0C535E2789}"/>
          </ac:graphicFrameMkLst>
        </pc:graphicFrameChg>
        <pc:graphicFrameChg chg="add mod modGraphic">
          <ac:chgData name="Cristina Ono Horita" userId="21add0df78d6232e" providerId="LiveId" clId="{DB57B8FF-0A26-4004-A66D-33BAF9358E0F}" dt="2020-06-19T23:07:01.599" v="677" actId="2165"/>
          <ac:graphicFrameMkLst>
            <pc:docMk/>
            <pc:sldMk cId="2367143203" sldId="268"/>
            <ac:graphicFrameMk id="10" creationId="{F84B0B02-4402-40A0-82D0-3769D5E6E19D}"/>
          </ac:graphicFrameMkLst>
        </pc:graphicFrameChg>
      </pc:sldChg>
      <pc:sldChg chg="addSp modSp mod">
        <pc:chgData name="Cristina Ono Horita" userId="21add0df78d6232e" providerId="LiveId" clId="{DB57B8FF-0A26-4004-A66D-33BAF9358E0F}" dt="2020-06-09T12:14:16.816" v="253" actId="20577"/>
        <pc:sldMkLst>
          <pc:docMk/>
          <pc:sldMk cId="521789515" sldId="270"/>
        </pc:sldMkLst>
        <pc:spChg chg="add mod">
          <ac:chgData name="Cristina Ono Horita" userId="21add0df78d6232e" providerId="LiveId" clId="{DB57B8FF-0A26-4004-A66D-33BAF9358E0F}" dt="2020-06-09T12:14:16.816" v="253" actId="20577"/>
          <ac:spMkLst>
            <pc:docMk/>
            <pc:sldMk cId="521789515" sldId="270"/>
            <ac:spMk id="5" creationId="{A095F1D9-CEAB-475B-B998-F50409A60557}"/>
          </ac:spMkLst>
        </pc:spChg>
      </pc:sldChg>
    </pc:docChg>
  </pc:docChgLst>
  <pc:docChgLst>
    <pc:chgData name="Cristina Ono Horita" userId="21add0df78d6232e" providerId="LiveId" clId="{81444BAE-ACC8-469B-BD4D-BEA38EE1D379}"/>
    <pc:docChg chg="undo custSel addSld modSld">
      <pc:chgData name="Cristina Ono Horita" userId="21add0df78d6232e" providerId="LiveId" clId="{81444BAE-ACC8-469B-BD4D-BEA38EE1D379}" dt="2021-05-21T00:56:33.514" v="1095" actId="20577"/>
      <pc:docMkLst>
        <pc:docMk/>
      </pc:docMkLst>
      <pc:sldChg chg="addSp delSp modSp mod">
        <pc:chgData name="Cristina Ono Horita" userId="21add0df78d6232e" providerId="LiveId" clId="{81444BAE-ACC8-469B-BD4D-BEA38EE1D379}" dt="2021-05-20T22:36:02.947" v="812"/>
        <pc:sldMkLst>
          <pc:docMk/>
          <pc:sldMk cId="3309812248" sldId="257"/>
        </pc:sldMkLst>
        <pc:spChg chg="add del mod">
          <ac:chgData name="Cristina Ono Horita" userId="21add0df78d6232e" providerId="LiveId" clId="{81444BAE-ACC8-469B-BD4D-BEA38EE1D379}" dt="2021-05-20T12:13:23.047" v="716" actId="478"/>
          <ac:spMkLst>
            <pc:docMk/>
            <pc:sldMk cId="3309812248" sldId="257"/>
            <ac:spMk id="5" creationId="{ADADB327-4CFF-474E-B148-F95C9C4CE32D}"/>
          </ac:spMkLst>
        </pc:spChg>
        <pc:grpChg chg="del mod">
          <ac:chgData name="Cristina Ono Horita" userId="21add0df78d6232e" providerId="LiveId" clId="{81444BAE-ACC8-469B-BD4D-BEA38EE1D379}" dt="2021-05-20T22:35:56.386" v="804"/>
          <ac:grpSpMkLst>
            <pc:docMk/>
            <pc:sldMk cId="3309812248" sldId="257"/>
            <ac:grpSpMk id="9" creationId="{389FCBB4-CFFC-482D-9E40-A72DB31057CA}"/>
          </ac:grpSpMkLst>
        </pc:grpChg>
        <pc:grpChg chg="mod">
          <ac:chgData name="Cristina Ono Horita" userId="21add0df78d6232e" providerId="LiveId" clId="{81444BAE-ACC8-469B-BD4D-BEA38EE1D379}" dt="2021-05-20T22:35:56.386" v="804"/>
          <ac:grpSpMkLst>
            <pc:docMk/>
            <pc:sldMk cId="3309812248" sldId="257"/>
            <ac:grpSpMk id="13" creationId="{D3353946-EFD2-4A76-8CDF-1DB1DD9A4DC3}"/>
          </ac:grpSpMkLst>
        </pc:grpChg>
        <pc:grpChg chg="mod">
          <ac:chgData name="Cristina Ono Horita" userId="21add0df78d6232e" providerId="LiveId" clId="{81444BAE-ACC8-469B-BD4D-BEA38EE1D379}" dt="2021-05-20T22:36:02.947" v="812"/>
          <ac:grpSpMkLst>
            <pc:docMk/>
            <pc:sldMk cId="3309812248" sldId="257"/>
            <ac:grpSpMk id="21" creationId="{D0BC932B-D642-4257-8C52-F452FF294E14}"/>
          </ac:grpSpMkLst>
        </pc:grpChg>
        <pc:inkChg chg="add mod">
          <ac:chgData name="Cristina Ono Horita" userId="21add0df78d6232e" providerId="LiveId" clId="{81444BAE-ACC8-469B-BD4D-BEA38EE1D379}" dt="2021-05-20T22:35:56.386" v="804"/>
          <ac:inkMkLst>
            <pc:docMk/>
            <pc:sldMk cId="3309812248" sldId="257"/>
            <ac:inkMk id="5" creationId="{40836AD0-5FA0-4529-BA8C-F40DCF321743}"/>
          </ac:inkMkLst>
        </pc:inkChg>
        <pc:inkChg chg="add mod">
          <ac:chgData name="Cristina Ono Horita" userId="21add0df78d6232e" providerId="LiveId" clId="{81444BAE-ACC8-469B-BD4D-BEA38EE1D379}" dt="2021-05-20T22:35:56.386" v="804"/>
          <ac:inkMkLst>
            <pc:docMk/>
            <pc:sldMk cId="3309812248" sldId="257"/>
            <ac:inkMk id="6" creationId="{B0AC67AB-EC6D-48ED-9934-D42B4CF228D2}"/>
          </ac:inkMkLst>
        </pc:inkChg>
        <pc:inkChg chg="add mod">
          <ac:chgData name="Cristina Ono Horita" userId="21add0df78d6232e" providerId="LiveId" clId="{81444BAE-ACC8-469B-BD4D-BEA38EE1D379}" dt="2021-05-20T22:35:56.386" v="804"/>
          <ac:inkMkLst>
            <pc:docMk/>
            <pc:sldMk cId="3309812248" sldId="257"/>
            <ac:inkMk id="7" creationId="{8BB4AD24-71BD-454C-9660-204CFA6B3860}"/>
          </ac:inkMkLst>
        </pc:inkChg>
        <pc:inkChg chg="add mod">
          <ac:chgData name="Cristina Ono Horita" userId="21add0df78d6232e" providerId="LiveId" clId="{81444BAE-ACC8-469B-BD4D-BEA38EE1D379}" dt="2021-05-20T22:35:56.386" v="804"/>
          <ac:inkMkLst>
            <pc:docMk/>
            <pc:sldMk cId="3309812248" sldId="257"/>
            <ac:inkMk id="8" creationId="{F257D157-CBE3-47EA-A570-9BDA8EA4ED42}"/>
          </ac:inkMkLst>
        </pc:inkChg>
        <pc:inkChg chg="add mod">
          <ac:chgData name="Cristina Ono Horita" userId="21add0df78d6232e" providerId="LiveId" clId="{81444BAE-ACC8-469B-BD4D-BEA38EE1D379}" dt="2021-05-20T22:35:56.386" v="804"/>
          <ac:inkMkLst>
            <pc:docMk/>
            <pc:sldMk cId="3309812248" sldId="257"/>
            <ac:inkMk id="10" creationId="{69CFC8E7-87A2-4463-A5F2-FF86EE1730CB}"/>
          </ac:inkMkLst>
        </pc:inkChg>
        <pc:inkChg chg="add mod">
          <ac:chgData name="Cristina Ono Horita" userId="21add0df78d6232e" providerId="LiveId" clId="{81444BAE-ACC8-469B-BD4D-BEA38EE1D379}" dt="2021-05-20T22:35:56.386" v="804"/>
          <ac:inkMkLst>
            <pc:docMk/>
            <pc:sldMk cId="3309812248" sldId="257"/>
            <ac:inkMk id="11" creationId="{9DEC71DD-D16D-4E93-85B6-F0BBC078BCE4}"/>
          </ac:inkMkLst>
        </pc:inkChg>
        <pc:inkChg chg="add mod">
          <ac:chgData name="Cristina Ono Horita" userId="21add0df78d6232e" providerId="LiveId" clId="{81444BAE-ACC8-469B-BD4D-BEA38EE1D379}" dt="2021-05-20T22:35:56.386" v="804"/>
          <ac:inkMkLst>
            <pc:docMk/>
            <pc:sldMk cId="3309812248" sldId="257"/>
            <ac:inkMk id="12" creationId="{10674FD1-EA68-4E17-BCAD-B80FD82C4902}"/>
          </ac:inkMkLst>
        </pc:inkChg>
        <pc:inkChg chg="add mod">
          <ac:chgData name="Cristina Ono Horita" userId="21add0df78d6232e" providerId="LiveId" clId="{81444BAE-ACC8-469B-BD4D-BEA38EE1D379}" dt="2021-05-20T22:36:02.947" v="812"/>
          <ac:inkMkLst>
            <pc:docMk/>
            <pc:sldMk cId="3309812248" sldId="257"/>
            <ac:inkMk id="14" creationId="{B25135A2-AD3F-4B99-A162-0301F059BA8C}"/>
          </ac:inkMkLst>
        </pc:inkChg>
        <pc:inkChg chg="add mod">
          <ac:chgData name="Cristina Ono Horita" userId="21add0df78d6232e" providerId="LiveId" clId="{81444BAE-ACC8-469B-BD4D-BEA38EE1D379}" dt="2021-05-20T22:36:02.947" v="812"/>
          <ac:inkMkLst>
            <pc:docMk/>
            <pc:sldMk cId="3309812248" sldId="257"/>
            <ac:inkMk id="15" creationId="{382BDBA9-3881-4EEB-BC16-9747FE2B5E7A}"/>
          </ac:inkMkLst>
        </pc:inkChg>
        <pc:inkChg chg="add mod">
          <ac:chgData name="Cristina Ono Horita" userId="21add0df78d6232e" providerId="LiveId" clId="{81444BAE-ACC8-469B-BD4D-BEA38EE1D379}" dt="2021-05-20T22:36:02.947" v="812"/>
          <ac:inkMkLst>
            <pc:docMk/>
            <pc:sldMk cId="3309812248" sldId="257"/>
            <ac:inkMk id="16" creationId="{25698DAC-2FD4-4FF1-8BDB-8AD98A1BCC86}"/>
          </ac:inkMkLst>
        </pc:inkChg>
        <pc:inkChg chg="add mod">
          <ac:chgData name="Cristina Ono Horita" userId="21add0df78d6232e" providerId="LiveId" clId="{81444BAE-ACC8-469B-BD4D-BEA38EE1D379}" dt="2021-05-20T22:36:02.947" v="812"/>
          <ac:inkMkLst>
            <pc:docMk/>
            <pc:sldMk cId="3309812248" sldId="257"/>
            <ac:inkMk id="17" creationId="{0F616705-0131-4E49-9197-D580A8E36D71}"/>
          </ac:inkMkLst>
        </pc:inkChg>
        <pc:inkChg chg="add mod">
          <ac:chgData name="Cristina Ono Horita" userId="21add0df78d6232e" providerId="LiveId" clId="{81444BAE-ACC8-469B-BD4D-BEA38EE1D379}" dt="2021-05-20T22:36:02.947" v="812"/>
          <ac:inkMkLst>
            <pc:docMk/>
            <pc:sldMk cId="3309812248" sldId="257"/>
            <ac:inkMk id="18" creationId="{4382C914-EA7D-4344-986C-F6C7F08D3D36}"/>
          </ac:inkMkLst>
        </pc:inkChg>
        <pc:inkChg chg="add mod">
          <ac:chgData name="Cristina Ono Horita" userId="21add0df78d6232e" providerId="LiveId" clId="{81444BAE-ACC8-469B-BD4D-BEA38EE1D379}" dt="2021-05-20T22:36:02.947" v="812"/>
          <ac:inkMkLst>
            <pc:docMk/>
            <pc:sldMk cId="3309812248" sldId="257"/>
            <ac:inkMk id="19" creationId="{93A90156-9299-4A15-8523-6ED0BD6F30F0}"/>
          </ac:inkMkLst>
        </pc:inkChg>
        <pc:inkChg chg="add mod">
          <ac:chgData name="Cristina Ono Horita" userId="21add0df78d6232e" providerId="LiveId" clId="{81444BAE-ACC8-469B-BD4D-BEA38EE1D379}" dt="2021-05-20T22:36:02.947" v="812"/>
          <ac:inkMkLst>
            <pc:docMk/>
            <pc:sldMk cId="3309812248" sldId="257"/>
            <ac:inkMk id="20" creationId="{BCB822D3-5928-49E2-8204-EBB8C4FAB3B3}"/>
          </ac:inkMkLst>
        </pc:inkChg>
      </pc:sldChg>
      <pc:sldChg chg="addSp delSp modSp mod modAnim">
        <pc:chgData name="Cristina Ono Horita" userId="21add0df78d6232e" providerId="LiveId" clId="{81444BAE-ACC8-469B-BD4D-BEA38EE1D379}" dt="2021-05-20T22:46:50.229" v="896" actId="20577"/>
        <pc:sldMkLst>
          <pc:docMk/>
          <pc:sldMk cId="3146031734" sldId="259"/>
        </pc:sldMkLst>
        <pc:spChg chg="mod">
          <ac:chgData name="Cristina Ono Horita" userId="21add0df78d6232e" providerId="LiveId" clId="{81444BAE-ACC8-469B-BD4D-BEA38EE1D379}" dt="2021-05-20T22:46:50.229" v="896" actId="20577"/>
          <ac:spMkLst>
            <pc:docMk/>
            <pc:sldMk cId="3146031734" sldId="259"/>
            <ac:spMk id="4" creationId="{D550F61A-EF70-4CF9-97A7-915B280BE3CB}"/>
          </ac:spMkLst>
        </pc:spChg>
        <pc:spChg chg="add del mod">
          <ac:chgData name="Cristina Ono Horita" userId="21add0df78d6232e" providerId="LiveId" clId="{81444BAE-ACC8-469B-BD4D-BEA38EE1D379}" dt="2020-11-10T11:54:11.437" v="121"/>
          <ac:spMkLst>
            <pc:docMk/>
            <pc:sldMk cId="3146031734" sldId="259"/>
            <ac:spMk id="5" creationId="{FDAC3FFF-97FB-4018-B189-641404D1CBC5}"/>
          </ac:spMkLst>
        </pc:spChg>
        <pc:spChg chg="add del mod">
          <ac:chgData name="Cristina Ono Horita" userId="21add0df78d6232e" providerId="LiveId" clId="{81444BAE-ACC8-469B-BD4D-BEA38EE1D379}" dt="2020-11-12T22:33:14.245" v="419" actId="478"/>
          <ac:spMkLst>
            <pc:docMk/>
            <pc:sldMk cId="3146031734" sldId="259"/>
            <ac:spMk id="6" creationId="{195F4A7B-3A58-49FF-95DB-1944F2B40684}"/>
          </ac:spMkLst>
        </pc:spChg>
        <pc:spChg chg="del">
          <ac:chgData name="Cristina Ono Horita" userId="21add0df78d6232e" providerId="LiveId" clId="{81444BAE-ACC8-469B-BD4D-BEA38EE1D379}" dt="2020-11-10T00:07:08.879" v="0" actId="478"/>
          <ac:spMkLst>
            <pc:docMk/>
            <pc:sldMk cId="3146031734" sldId="259"/>
            <ac:spMk id="6" creationId="{FEA670EB-9612-49F7-AE2A-FF451AF19CC2}"/>
          </ac:spMkLst>
        </pc:spChg>
        <pc:grpChg chg="mod">
          <ac:chgData name="Cristina Ono Horita" userId="21add0df78d6232e" providerId="LiveId" clId="{81444BAE-ACC8-469B-BD4D-BEA38EE1D379}" dt="2021-05-20T22:43:04.200" v="855"/>
          <ac:grpSpMkLst>
            <pc:docMk/>
            <pc:sldMk cId="3146031734" sldId="259"/>
            <ac:grpSpMk id="10" creationId="{21981EC3-10ED-476C-8718-7D9E97F02A5F}"/>
          </ac:grpSpMkLst>
        </pc:grpChg>
        <pc:grpChg chg="mod">
          <ac:chgData name="Cristina Ono Horita" userId="21add0df78d6232e" providerId="LiveId" clId="{81444BAE-ACC8-469B-BD4D-BEA38EE1D379}" dt="2021-05-20T22:43:04.721" v="857"/>
          <ac:grpSpMkLst>
            <pc:docMk/>
            <pc:sldMk cId="3146031734" sldId="259"/>
            <ac:grpSpMk id="12" creationId="{8DFB9D35-B4CE-4D68-8401-FB18EDFCDC2F}"/>
          </ac:grpSpMkLst>
        </pc:grpChg>
        <pc:grpChg chg="mod">
          <ac:chgData name="Cristina Ono Horita" userId="21add0df78d6232e" providerId="LiveId" clId="{81444BAE-ACC8-469B-BD4D-BEA38EE1D379}" dt="2021-05-20T22:43:06.571" v="860"/>
          <ac:grpSpMkLst>
            <pc:docMk/>
            <pc:sldMk cId="3146031734" sldId="259"/>
            <ac:grpSpMk id="15" creationId="{45E7E17C-31A7-4C79-A9C9-52C0623400F0}"/>
          </ac:grpSpMkLst>
        </pc:grpChg>
        <pc:grpChg chg="mod">
          <ac:chgData name="Cristina Ono Horita" userId="21add0df78d6232e" providerId="LiveId" clId="{81444BAE-ACC8-469B-BD4D-BEA38EE1D379}" dt="2021-05-20T22:43:22.060" v="868"/>
          <ac:grpSpMkLst>
            <pc:docMk/>
            <pc:sldMk cId="3146031734" sldId="259"/>
            <ac:grpSpMk id="23" creationId="{86B9C0D2-1699-444B-BC44-A2CC25A32E08}"/>
          </ac:grpSpMkLst>
        </pc:grpChg>
        <pc:inkChg chg="add">
          <ac:chgData name="Cristina Ono Horita" userId="21add0df78d6232e" providerId="LiveId" clId="{81444BAE-ACC8-469B-BD4D-BEA38EE1D379}" dt="2021-05-20T22:42:56.017" v="850" actId="9405"/>
          <ac:inkMkLst>
            <pc:docMk/>
            <pc:sldMk cId="3146031734" sldId="259"/>
            <ac:inkMk id="5" creationId="{D687E27F-D722-4F31-881C-39AAEEA70B8A}"/>
          </ac:inkMkLst>
        </pc:inkChg>
        <pc:inkChg chg="add mod">
          <ac:chgData name="Cristina Ono Horita" userId="21add0df78d6232e" providerId="LiveId" clId="{81444BAE-ACC8-469B-BD4D-BEA38EE1D379}" dt="2021-05-20T22:43:04.200" v="855"/>
          <ac:inkMkLst>
            <pc:docMk/>
            <pc:sldMk cId="3146031734" sldId="259"/>
            <ac:inkMk id="6" creationId="{A8DCDFF2-87CC-48D6-A1D5-E6FDA1EAC008}"/>
          </ac:inkMkLst>
        </pc:inkChg>
        <pc:inkChg chg="add mod">
          <ac:chgData name="Cristina Ono Horita" userId="21add0df78d6232e" providerId="LiveId" clId="{81444BAE-ACC8-469B-BD4D-BEA38EE1D379}" dt="2021-05-20T22:43:04.200" v="855"/>
          <ac:inkMkLst>
            <pc:docMk/>
            <pc:sldMk cId="3146031734" sldId="259"/>
            <ac:inkMk id="7" creationId="{7E6EB31F-A997-4DCC-895F-39AE0E1BF737}"/>
          </ac:inkMkLst>
        </pc:inkChg>
        <pc:inkChg chg="add">
          <ac:chgData name="Cristina Ono Horita" userId="21add0df78d6232e" providerId="LiveId" clId="{81444BAE-ACC8-469B-BD4D-BEA38EE1D379}" dt="2021-05-20T22:43:01.456" v="853" actId="9405"/>
          <ac:inkMkLst>
            <pc:docMk/>
            <pc:sldMk cId="3146031734" sldId="259"/>
            <ac:inkMk id="8" creationId="{EB0C1202-CF9B-41C8-BEFF-4A32B746AC45}"/>
          </ac:inkMkLst>
        </pc:inkChg>
        <pc:inkChg chg="add mod">
          <ac:chgData name="Cristina Ono Horita" userId="21add0df78d6232e" providerId="LiveId" clId="{81444BAE-ACC8-469B-BD4D-BEA38EE1D379}" dt="2021-05-20T22:43:04.721" v="857"/>
          <ac:inkMkLst>
            <pc:docMk/>
            <pc:sldMk cId="3146031734" sldId="259"/>
            <ac:inkMk id="9" creationId="{D1838FD2-40B8-4361-8B99-A7DE06A2EB10}"/>
          </ac:inkMkLst>
        </pc:inkChg>
        <pc:inkChg chg="add mod">
          <ac:chgData name="Cristina Ono Horita" userId="21add0df78d6232e" providerId="LiveId" clId="{81444BAE-ACC8-469B-BD4D-BEA38EE1D379}" dt="2021-05-20T22:43:04.721" v="857"/>
          <ac:inkMkLst>
            <pc:docMk/>
            <pc:sldMk cId="3146031734" sldId="259"/>
            <ac:inkMk id="11" creationId="{784C4037-3EE4-43BE-81CC-DA2C3E444E95}"/>
          </ac:inkMkLst>
        </pc:inkChg>
        <pc:inkChg chg="add mod">
          <ac:chgData name="Cristina Ono Horita" userId="21add0df78d6232e" providerId="LiveId" clId="{81444BAE-ACC8-469B-BD4D-BEA38EE1D379}" dt="2021-05-20T22:43:06.571" v="860"/>
          <ac:inkMkLst>
            <pc:docMk/>
            <pc:sldMk cId="3146031734" sldId="259"/>
            <ac:inkMk id="13" creationId="{6C97260E-4577-421B-B0DD-AE706F388FB3}"/>
          </ac:inkMkLst>
        </pc:inkChg>
        <pc:inkChg chg="add mod">
          <ac:chgData name="Cristina Ono Horita" userId="21add0df78d6232e" providerId="LiveId" clId="{81444BAE-ACC8-469B-BD4D-BEA38EE1D379}" dt="2021-05-20T22:43:06.571" v="860"/>
          <ac:inkMkLst>
            <pc:docMk/>
            <pc:sldMk cId="3146031734" sldId="259"/>
            <ac:inkMk id="14" creationId="{DFB7A5AA-ACBE-41A1-AFB5-1A3CE99DA808}"/>
          </ac:inkMkLst>
        </pc:inkChg>
        <pc:inkChg chg="add mod">
          <ac:chgData name="Cristina Ono Horita" userId="21add0df78d6232e" providerId="LiveId" clId="{81444BAE-ACC8-469B-BD4D-BEA38EE1D379}" dt="2021-05-20T22:43:22.060" v="868"/>
          <ac:inkMkLst>
            <pc:docMk/>
            <pc:sldMk cId="3146031734" sldId="259"/>
            <ac:inkMk id="16" creationId="{DECE2EF0-EB21-4A87-AA54-3CBBD26BD2D4}"/>
          </ac:inkMkLst>
        </pc:inkChg>
        <pc:inkChg chg="add mod">
          <ac:chgData name="Cristina Ono Horita" userId="21add0df78d6232e" providerId="LiveId" clId="{81444BAE-ACC8-469B-BD4D-BEA38EE1D379}" dt="2021-05-20T22:43:22.060" v="868"/>
          <ac:inkMkLst>
            <pc:docMk/>
            <pc:sldMk cId="3146031734" sldId="259"/>
            <ac:inkMk id="17" creationId="{AAF2354A-20E2-4CD3-92D6-5D3FE228365A}"/>
          </ac:inkMkLst>
        </pc:inkChg>
        <pc:inkChg chg="add mod">
          <ac:chgData name="Cristina Ono Horita" userId="21add0df78d6232e" providerId="LiveId" clId="{81444BAE-ACC8-469B-BD4D-BEA38EE1D379}" dt="2021-05-20T22:43:22.060" v="868"/>
          <ac:inkMkLst>
            <pc:docMk/>
            <pc:sldMk cId="3146031734" sldId="259"/>
            <ac:inkMk id="18" creationId="{0AF5F502-2EA9-47EF-A350-4624A962E775}"/>
          </ac:inkMkLst>
        </pc:inkChg>
        <pc:inkChg chg="add mod">
          <ac:chgData name="Cristina Ono Horita" userId="21add0df78d6232e" providerId="LiveId" clId="{81444BAE-ACC8-469B-BD4D-BEA38EE1D379}" dt="2021-05-20T22:43:22.060" v="868"/>
          <ac:inkMkLst>
            <pc:docMk/>
            <pc:sldMk cId="3146031734" sldId="259"/>
            <ac:inkMk id="19" creationId="{D5E88D01-1E0E-4220-AF33-2700C1B18EF9}"/>
          </ac:inkMkLst>
        </pc:inkChg>
        <pc:inkChg chg="add mod">
          <ac:chgData name="Cristina Ono Horita" userId="21add0df78d6232e" providerId="LiveId" clId="{81444BAE-ACC8-469B-BD4D-BEA38EE1D379}" dt="2021-05-20T22:43:22.060" v="868"/>
          <ac:inkMkLst>
            <pc:docMk/>
            <pc:sldMk cId="3146031734" sldId="259"/>
            <ac:inkMk id="20" creationId="{EBE04707-7E91-4113-9637-2ECBBA051C5A}"/>
          </ac:inkMkLst>
        </pc:inkChg>
        <pc:inkChg chg="add mod">
          <ac:chgData name="Cristina Ono Horita" userId="21add0df78d6232e" providerId="LiveId" clId="{81444BAE-ACC8-469B-BD4D-BEA38EE1D379}" dt="2021-05-20T22:43:22.060" v="868"/>
          <ac:inkMkLst>
            <pc:docMk/>
            <pc:sldMk cId="3146031734" sldId="259"/>
            <ac:inkMk id="21" creationId="{7F40BFF1-A1C8-41A8-A2BA-AF15A569CFD2}"/>
          </ac:inkMkLst>
        </pc:inkChg>
        <pc:inkChg chg="add">
          <ac:chgData name="Cristina Ono Horita" userId="21add0df78d6232e" providerId="LiveId" clId="{81444BAE-ACC8-469B-BD4D-BEA38EE1D379}" dt="2021-05-20T22:43:21.179" v="867" actId="9405"/>
          <ac:inkMkLst>
            <pc:docMk/>
            <pc:sldMk cId="3146031734" sldId="259"/>
            <ac:inkMk id="22" creationId="{0DB92AFA-12C6-4619-AA58-6C55BB6CA01A}"/>
          </ac:inkMkLst>
        </pc:inkChg>
        <pc:inkChg chg="add">
          <ac:chgData name="Cristina Ono Horita" userId="21add0df78d6232e" providerId="LiveId" clId="{81444BAE-ACC8-469B-BD4D-BEA38EE1D379}" dt="2021-05-20T22:43:23.033" v="869" actId="9405"/>
          <ac:inkMkLst>
            <pc:docMk/>
            <pc:sldMk cId="3146031734" sldId="259"/>
            <ac:inkMk id="24" creationId="{4CD6012A-85DC-4FC4-A186-EE0824B7DBA7}"/>
          </ac:inkMkLst>
        </pc:inkChg>
        <pc:inkChg chg="add">
          <ac:chgData name="Cristina Ono Horita" userId="21add0df78d6232e" providerId="LiveId" clId="{81444BAE-ACC8-469B-BD4D-BEA38EE1D379}" dt="2021-05-20T22:43:24.664" v="870" actId="9405"/>
          <ac:inkMkLst>
            <pc:docMk/>
            <pc:sldMk cId="3146031734" sldId="259"/>
            <ac:inkMk id="25" creationId="{98709820-DF74-4C76-A021-8FA66A8A7C0E}"/>
          </ac:inkMkLst>
        </pc:inkChg>
        <pc:inkChg chg="add">
          <ac:chgData name="Cristina Ono Horita" userId="21add0df78d6232e" providerId="LiveId" clId="{81444BAE-ACC8-469B-BD4D-BEA38EE1D379}" dt="2021-05-20T22:43:27.364" v="871" actId="9405"/>
          <ac:inkMkLst>
            <pc:docMk/>
            <pc:sldMk cId="3146031734" sldId="259"/>
            <ac:inkMk id="26" creationId="{6FE8482D-C7BA-4548-A9BE-3733757E863B}"/>
          </ac:inkMkLst>
        </pc:inkChg>
      </pc:sldChg>
      <pc:sldChg chg="addSp delSp mod">
        <pc:chgData name="Cristina Ono Horita" userId="21add0df78d6232e" providerId="LiveId" clId="{81444BAE-ACC8-469B-BD4D-BEA38EE1D379}" dt="2020-11-12T22:53:07.558" v="551" actId="478"/>
        <pc:sldMkLst>
          <pc:docMk/>
          <pc:sldMk cId="1384449559" sldId="262"/>
        </pc:sldMkLst>
        <pc:graphicFrameChg chg="add del">
          <ac:chgData name="Cristina Ono Horita" userId="21add0df78d6232e" providerId="LiveId" clId="{81444BAE-ACC8-469B-BD4D-BEA38EE1D379}" dt="2020-11-12T22:53:07.558" v="551" actId="478"/>
          <ac:graphicFrameMkLst>
            <pc:docMk/>
            <pc:sldMk cId="1384449559" sldId="262"/>
            <ac:graphicFrameMk id="4" creationId="{3B9B1E51-4B46-4B19-8A3F-E335CAD7D693}"/>
          </ac:graphicFrameMkLst>
        </pc:graphicFrameChg>
      </pc:sldChg>
      <pc:sldChg chg="addSp delSp modSp mod">
        <pc:chgData name="Cristina Ono Horita" userId="21add0df78d6232e" providerId="LiveId" clId="{81444BAE-ACC8-469B-BD4D-BEA38EE1D379}" dt="2021-05-20T23:00:47.571" v="922"/>
        <pc:sldMkLst>
          <pc:docMk/>
          <pc:sldMk cId="1412345938" sldId="264"/>
        </pc:sldMkLst>
        <pc:spChg chg="add del mod">
          <ac:chgData name="Cristina Ono Horita" userId="21add0df78d6232e" providerId="LiveId" clId="{81444BAE-ACC8-469B-BD4D-BEA38EE1D379}" dt="2021-05-20T12:19:47.312" v="786" actId="478"/>
          <ac:spMkLst>
            <pc:docMk/>
            <pc:sldMk cId="1412345938" sldId="264"/>
            <ac:spMk id="8" creationId="{1C84E65F-EDF7-4DDA-B584-45F9AA41842B}"/>
          </ac:spMkLst>
        </pc:spChg>
        <pc:spChg chg="mod">
          <ac:chgData name="Cristina Ono Horita" userId="21add0df78d6232e" providerId="LiveId" clId="{81444BAE-ACC8-469B-BD4D-BEA38EE1D379}" dt="2021-05-20T12:19:29.368" v="783" actId="1037"/>
          <ac:spMkLst>
            <pc:docMk/>
            <pc:sldMk cId="1412345938" sldId="264"/>
            <ac:spMk id="27" creationId="{6AC2F7A0-50C1-48F8-9C32-6B619D4AECE9}"/>
          </ac:spMkLst>
        </pc:spChg>
        <pc:grpChg chg="del mod">
          <ac:chgData name="Cristina Ono Horita" userId="21add0df78d6232e" providerId="LiveId" clId="{81444BAE-ACC8-469B-BD4D-BEA38EE1D379}" dt="2021-05-20T23:00:30.411" v="909"/>
          <ac:grpSpMkLst>
            <pc:docMk/>
            <pc:sldMk cId="1412345938" sldId="264"/>
            <ac:grpSpMk id="23" creationId="{9C027842-B704-4874-8770-B58F85DDCAD2}"/>
          </ac:grpSpMkLst>
        </pc:grpChg>
        <pc:grpChg chg="mod">
          <ac:chgData name="Cristina Ono Horita" userId="21add0df78d6232e" providerId="LiveId" clId="{81444BAE-ACC8-469B-BD4D-BEA38EE1D379}" dt="2021-05-20T12:19:37.098" v="784" actId="1076"/>
          <ac:grpSpMkLst>
            <pc:docMk/>
            <pc:sldMk cId="1412345938" sldId="264"/>
            <ac:grpSpMk id="34" creationId="{2CA5CF46-462C-4236-BE09-C24283D6CC04}"/>
          </ac:grpSpMkLst>
        </pc:grpChg>
        <pc:grpChg chg="mod">
          <ac:chgData name="Cristina Ono Horita" userId="21add0df78d6232e" providerId="LiveId" clId="{81444BAE-ACC8-469B-BD4D-BEA38EE1D379}" dt="2021-05-20T23:00:26.921" v="906"/>
          <ac:grpSpMkLst>
            <pc:docMk/>
            <pc:sldMk cId="1412345938" sldId="264"/>
            <ac:grpSpMk id="35" creationId="{F900BDAC-7BB1-46BE-A7E6-42A731F60317}"/>
          </ac:grpSpMkLst>
        </pc:grpChg>
        <pc:grpChg chg="mod">
          <ac:chgData name="Cristina Ono Horita" userId="21add0df78d6232e" providerId="LiveId" clId="{81444BAE-ACC8-469B-BD4D-BEA38EE1D379}" dt="2021-05-20T23:00:30.411" v="909"/>
          <ac:grpSpMkLst>
            <pc:docMk/>
            <pc:sldMk cId="1412345938" sldId="264"/>
            <ac:grpSpMk id="38" creationId="{260D1615-D99B-497F-88A3-F71711C85DBC}"/>
          </ac:grpSpMkLst>
        </pc:grpChg>
        <pc:grpChg chg="mod">
          <ac:chgData name="Cristina Ono Horita" userId="21add0df78d6232e" providerId="LiveId" clId="{81444BAE-ACC8-469B-BD4D-BEA38EE1D379}" dt="2021-05-20T23:00:32.525" v="912"/>
          <ac:grpSpMkLst>
            <pc:docMk/>
            <pc:sldMk cId="1412345938" sldId="264"/>
            <ac:grpSpMk id="41" creationId="{50C166AC-F3B0-4394-B655-0DE12466DBB5}"/>
          </ac:grpSpMkLst>
        </pc:grpChg>
        <pc:grpChg chg="del mod">
          <ac:chgData name="Cristina Ono Horita" userId="21add0df78d6232e" providerId="LiveId" clId="{81444BAE-ACC8-469B-BD4D-BEA38EE1D379}" dt="2021-05-20T23:00:47.571" v="922"/>
          <ac:grpSpMkLst>
            <pc:docMk/>
            <pc:sldMk cId="1412345938" sldId="264"/>
            <ac:grpSpMk id="44" creationId="{4C87F342-6C87-4FF4-A830-FE26C81EA07E}"/>
          </ac:grpSpMkLst>
        </pc:grpChg>
        <pc:grpChg chg="mod">
          <ac:chgData name="Cristina Ono Horita" userId="21add0df78d6232e" providerId="LiveId" clId="{81444BAE-ACC8-469B-BD4D-BEA38EE1D379}" dt="2021-05-20T23:00:47.571" v="922"/>
          <ac:grpSpMkLst>
            <pc:docMk/>
            <pc:sldMk cId="1412345938" sldId="264"/>
            <ac:grpSpMk id="51" creationId="{F6BE2524-8350-4756-8FCF-BAC4156ED93A}"/>
          </ac:grpSpMkLst>
        </pc:grpChg>
        <pc:graphicFrameChg chg="mod modGraphic">
          <ac:chgData name="Cristina Ono Horita" userId="21add0df78d6232e" providerId="LiveId" clId="{81444BAE-ACC8-469B-BD4D-BEA38EE1D379}" dt="2021-05-20T12:20:50.850" v="790" actId="2711"/>
          <ac:graphicFrameMkLst>
            <pc:docMk/>
            <pc:sldMk cId="1412345938" sldId="264"/>
            <ac:graphicFrameMk id="6" creationId="{D9F545E3-6DA0-40BF-8656-C20E8B6BB41A}"/>
          </ac:graphicFrameMkLst>
        </pc:graphicFrameChg>
        <pc:inkChg chg="add mod">
          <ac:chgData name="Cristina Ono Horita" userId="21add0df78d6232e" providerId="LiveId" clId="{81444BAE-ACC8-469B-BD4D-BEA38EE1D379}" dt="2021-05-20T23:00:26.921" v="906"/>
          <ac:inkMkLst>
            <pc:docMk/>
            <pc:sldMk cId="1412345938" sldId="264"/>
            <ac:inkMk id="8" creationId="{54281330-5342-43A3-B3AB-5C91EAA2987D}"/>
          </ac:inkMkLst>
        </pc:inkChg>
        <pc:inkChg chg="add mod">
          <ac:chgData name="Cristina Ono Horita" userId="21add0df78d6232e" providerId="LiveId" clId="{81444BAE-ACC8-469B-BD4D-BEA38EE1D379}" dt="2021-05-20T23:00:26.921" v="906"/>
          <ac:inkMkLst>
            <pc:docMk/>
            <pc:sldMk cId="1412345938" sldId="264"/>
            <ac:inkMk id="9" creationId="{A53F8322-4EFA-4B67-AE3C-9D61C7C4181A}"/>
          </ac:inkMkLst>
        </pc:inkChg>
        <pc:inkChg chg="add mod">
          <ac:chgData name="Cristina Ono Horita" userId="21add0df78d6232e" providerId="LiveId" clId="{81444BAE-ACC8-469B-BD4D-BEA38EE1D379}" dt="2021-05-20T23:00:26.921" v="906"/>
          <ac:inkMkLst>
            <pc:docMk/>
            <pc:sldMk cId="1412345938" sldId="264"/>
            <ac:inkMk id="10" creationId="{F6146E51-9610-4310-9A00-64950D2AE1C1}"/>
          </ac:inkMkLst>
        </pc:inkChg>
        <pc:inkChg chg="add mod">
          <ac:chgData name="Cristina Ono Horita" userId="21add0df78d6232e" providerId="LiveId" clId="{81444BAE-ACC8-469B-BD4D-BEA38EE1D379}" dt="2021-05-20T23:00:30.411" v="909"/>
          <ac:inkMkLst>
            <pc:docMk/>
            <pc:sldMk cId="1412345938" sldId="264"/>
            <ac:inkMk id="11" creationId="{49A758BB-49BF-4B37-91B2-1B302FD63D22}"/>
          </ac:inkMkLst>
        </pc:inkChg>
        <pc:inkChg chg="add mod">
          <ac:chgData name="Cristina Ono Horita" userId="21add0df78d6232e" providerId="LiveId" clId="{81444BAE-ACC8-469B-BD4D-BEA38EE1D379}" dt="2021-05-20T23:00:30.411" v="909"/>
          <ac:inkMkLst>
            <pc:docMk/>
            <pc:sldMk cId="1412345938" sldId="264"/>
            <ac:inkMk id="13" creationId="{40AB78BA-8851-48E6-8F4F-7C29931B9511}"/>
          </ac:inkMkLst>
        </pc:inkChg>
        <pc:inkChg chg="add mod">
          <ac:chgData name="Cristina Ono Horita" userId="21add0df78d6232e" providerId="LiveId" clId="{81444BAE-ACC8-469B-BD4D-BEA38EE1D379}" dt="2021-05-20T23:00:30.411" v="909"/>
          <ac:inkMkLst>
            <pc:docMk/>
            <pc:sldMk cId="1412345938" sldId="264"/>
            <ac:inkMk id="14" creationId="{56868666-46DD-47CA-817D-4BFC8340F5AC}"/>
          </ac:inkMkLst>
        </pc:inkChg>
        <pc:inkChg chg="add mod">
          <ac:chgData name="Cristina Ono Horita" userId="21add0df78d6232e" providerId="LiveId" clId="{81444BAE-ACC8-469B-BD4D-BEA38EE1D379}" dt="2021-05-20T23:00:30.411" v="909"/>
          <ac:inkMkLst>
            <pc:docMk/>
            <pc:sldMk cId="1412345938" sldId="264"/>
            <ac:inkMk id="17" creationId="{D8C4F36D-82A8-4E8F-AF30-95E30A81A4E7}"/>
          </ac:inkMkLst>
        </pc:inkChg>
        <pc:inkChg chg="add mod">
          <ac:chgData name="Cristina Ono Horita" userId="21add0df78d6232e" providerId="LiveId" clId="{81444BAE-ACC8-469B-BD4D-BEA38EE1D379}" dt="2021-05-20T23:00:30.411" v="909"/>
          <ac:inkMkLst>
            <pc:docMk/>
            <pc:sldMk cId="1412345938" sldId="264"/>
            <ac:inkMk id="18" creationId="{295D9BDB-8F9E-499B-B793-6A4DEA4CC371}"/>
          </ac:inkMkLst>
        </pc:inkChg>
        <pc:inkChg chg="add mod">
          <ac:chgData name="Cristina Ono Horita" userId="21add0df78d6232e" providerId="LiveId" clId="{81444BAE-ACC8-469B-BD4D-BEA38EE1D379}" dt="2021-05-20T23:00:30.411" v="909"/>
          <ac:inkMkLst>
            <pc:docMk/>
            <pc:sldMk cId="1412345938" sldId="264"/>
            <ac:inkMk id="19" creationId="{FE2C53F9-15EA-4CCB-A876-275A94305481}"/>
          </ac:inkMkLst>
        </pc:inkChg>
        <pc:inkChg chg="add mod">
          <ac:chgData name="Cristina Ono Horita" userId="21add0df78d6232e" providerId="LiveId" clId="{81444BAE-ACC8-469B-BD4D-BEA38EE1D379}" dt="2021-05-20T23:00:30.411" v="909"/>
          <ac:inkMkLst>
            <pc:docMk/>
            <pc:sldMk cId="1412345938" sldId="264"/>
            <ac:inkMk id="36" creationId="{B3372C46-4CA3-46E6-96D3-9877FA21B625}"/>
          </ac:inkMkLst>
        </pc:inkChg>
        <pc:inkChg chg="add mod">
          <ac:chgData name="Cristina Ono Horita" userId="21add0df78d6232e" providerId="LiveId" clId="{81444BAE-ACC8-469B-BD4D-BEA38EE1D379}" dt="2021-05-20T23:00:30.411" v="909"/>
          <ac:inkMkLst>
            <pc:docMk/>
            <pc:sldMk cId="1412345938" sldId="264"/>
            <ac:inkMk id="37" creationId="{C2F571F5-6BE9-4102-B08B-80D08D3166E0}"/>
          </ac:inkMkLst>
        </pc:inkChg>
        <pc:inkChg chg="add mod">
          <ac:chgData name="Cristina Ono Horita" userId="21add0df78d6232e" providerId="LiveId" clId="{81444BAE-ACC8-469B-BD4D-BEA38EE1D379}" dt="2021-05-20T23:00:32.525" v="912"/>
          <ac:inkMkLst>
            <pc:docMk/>
            <pc:sldMk cId="1412345938" sldId="264"/>
            <ac:inkMk id="39" creationId="{6E3C63EA-9F94-4BF4-82C8-1085F84A04BB}"/>
          </ac:inkMkLst>
        </pc:inkChg>
        <pc:inkChg chg="add mod">
          <ac:chgData name="Cristina Ono Horita" userId="21add0df78d6232e" providerId="LiveId" clId="{81444BAE-ACC8-469B-BD4D-BEA38EE1D379}" dt="2021-05-20T23:00:32.525" v="912"/>
          <ac:inkMkLst>
            <pc:docMk/>
            <pc:sldMk cId="1412345938" sldId="264"/>
            <ac:inkMk id="40" creationId="{7844C950-38DC-4F2B-8E86-06EEFE2D5446}"/>
          </ac:inkMkLst>
        </pc:inkChg>
        <pc:inkChg chg="add mod">
          <ac:chgData name="Cristina Ono Horita" userId="21add0df78d6232e" providerId="LiveId" clId="{81444BAE-ACC8-469B-BD4D-BEA38EE1D379}" dt="2021-05-20T23:00:47.571" v="922"/>
          <ac:inkMkLst>
            <pc:docMk/>
            <pc:sldMk cId="1412345938" sldId="264"/>
            <ac:inkMk id="42" creationId="{695D919F-82DC-4036-B0F5-B4EF564239CD}"/>
          </ac:inkMkLst>
        </pc:inkChg>
        <pc:inkChg chg="add mod">
          <ac:chgData name="Cristina Ono Horita" userId="21add0df78d6232e" providerId="LiveId" clId="{81444BAE-ACC8-469B-BD4D-BEA38EE1D379}" dt="2021-05-20T23:00:47.571" v="922"/>
          <ac:inkMkLst>
            <pc:docMk/>
            <pc:sldMk cId="1412345938" sldId="264"/>
            <ac:inkMk id="43" creationId="{BCCA500E-98FF-4D5D-9FA6-6BE5EDCBFF9A}"/>
          </ac:inkMkLst>
        </pc:inkChg>
        <pc:inkChg chg="add mod">
          <ac:chgData name="Cristina Ono Horita" userId="21add0df78d6232e" providerId="LiveId" clId="{81444BAE-ACC8-469B-BD4D-BEA38EE1D379}" dt="2021-05-20T23:00:47.571" v="922"/>
          <ac:inkMkLst>
            <pc:docMk/>
            <pc:sldMk cId="1412345938" sldId="264"/>
            <ac:inkMk id="45" creationId="{318EE03B-9EDE-449C-A970-29FA41EDF2CC}"/>
          </ac:inkMkLst>
        </pc:inkChg>
        <pc:inkChg chg="add mod">
          <ac:chgData name="Cristina Ono Horita" userId="21add0df78d6232e" providerId="LiveId" clId="{81444BAE-ACC8-469B-BD4D-BEA38EE1D379}" dt="2021-05-20T23:00:47.571" v="922"/>
          <ac:inkMkLst>
            <pc:docMk/>
            <pc:sldMk cId="1412345938" sldId="264"/>
            <ac:inkMk id="46" creationId="{797F8C96-B200-438D-860A-2D649512E76B}"/>
          </ac:inkMkLst>
        </pc:inkChg>
        <pc:inkChg chg="add mod">
          <ac:chgData name="Cristina Ono Horita" userId="21add0df78d6232e" providerId="LiveId" clId="{81444BAE-ACC8-469B-BD4D-BEA38EE1D379}" dt="2021-05-20T23:00:47.571" v="922"/>
          <ac:inkMkLst>
            <pc:docMk/>
            <pc:sldMk cId="1412345938" sldId="264"/>
            <ac:inkMk id="47" creationId="{D6BF6AB9-3483-48D9-BD1F-2A94712E5F78}"/>
          </ac:inkMkLst>
        </pc:inkChg>
        <pc:inkChg chg="add mod">
          <ac:chgData name="Cristina Ono Horita" userId="21add0df78d6232e" providerId="LiveId" clId="{81444BAE-ACC8-469B-BD4D-BEA38EE1D379}" dt="2021-05-20T23:00:47.571" v="922"/>
          <ac:inkMkLst>
            <pc:docMk/>
            <pc:sldMk cId="1412345938" sldId="264"/>
            <ac:inkMk id="48" creationId="{C1203834-9BB7-4DED-AD96-BAF618672EF8}"/>
          </ac:inkMkLst>
        </pc:inkChg>
        <pc:inkChg chg="add mod">
          <ac:chgData name="Cristina Ono Horita" userId="21add0df78d6232e" providerId="LiveId" clId="{81444BAE-ACC8-469B-BD4D-BEA38EE1D379}" dt="2021-05-20T23:00:47.571" v="922"/>
          <ac:inkMkLst>
            <pc:docMk/>
            <pc:sldMk cId="1412345938" sldId="264"/>
            <ac:inkMk id="49" creationId="{47CF5F83-8B4A-4F0D-8E91-EC153886A3FE}"/>
          </ac:inkMkLst>
        </pc:inkChg>
        <pc:inkChg chg="add mod">
          <ac:chgData name="Cristina Ono Horita" userId="21add0df78d6232e" providerId="LiveId" clId="{81444BAE-ACC8-469B-BD4D-BEA38EE1D379}" dt="2021-05-20T23:00:47.571" v="922"/>
          <ac:inkMkLst>
            <pc:docMk/>
            <pc:sldMk cId="1412345938" sldId="264"/>
            <ac:inkMk id="50" creationId="{25B633F7-3D44-420B-BEAF-19EB223E3617}"/>
          </ac:inkMkLst>
        </pc:inkChg>
      </pc:sldChg>
      <pc:sldChg chg="addSp delSp modSp mod">
        <pc:chgData name="Cristina Ono Horita" userId="21add0df78d6232e" providerId="LiveId" clId="{81444BAE-ACC8-469B-BD4D-BEA38EE1D379}" dt="2021-05-20T23:14:47.437" v="991" actId="6549"/>
        <pc:sldMkLst>
          <pc:docMk/>
          <pc:sldMk cId="848417183" sldId="266"/>
        </pc:sldMkLst>
        <pc:spChg chg="mod">
          <ac:chgData name="Cristina Ono Horita" userId="21add0df78d6232e" providerId="LiveId" clId="{81444BAE-ACC8-469B-BD4D-BEA38EE1D379}" dt="2021-05-20T23:14:47.437" v="991" actId="6549"/>
          <ac:spMkLst>
            <pc:docMk/>
            <pc:sldMk cId="848417183" sldId="266"/>
            <ac:spMk id="3" creationId="{014D1BE3-D41A-4B9E-8FAF-7AE3AA280ED4}"/>
          </ac:spMkLst>
        </pc:spChg>
        <pc:spChg chg="mod">
          <ac:chgData name="Cristina Ono Horita" userId="21add0df78d6232e" providerId="LiveId" clId="{81444BAE-ACC8-469B-BD4D-BEA38EE1D379}" dt="2021-05-20T23:14:35.277" v="990" actId="20577"/>
          <ac:spMkLst>
            <pc:docMk/>
            <pc:sldMk cId="848417183" sldId="266"/>
            <ac:spMk id="4" creationId="{0A4674C4-63FE-4D06-8A64-D512F35B2846}"/>
          </ac:spMkLst>
        </pc:spChg>
        <pc:spChg chg="add mod">
          <ac:chgData name="Cristina Ono Horita" userId="21add0df78d6232e" providerId="LiveId" clId="{81444BAE-ACC8-469B-BD4D-BEA38EE1D379}" dt="2021-05-20T23:14:19.181" v="987" actId="20577"/>
          <ac:spMkLst>
            <pc:docMk/>
            <pc:sldMk cId="848417183" sldId="266"/>
            <ac:spMk id="6" creationId="{74CBCD0D-15E4-4A5A-A76D-EC6ED1C5E621}"/>
          </ac:spMkLst>
        </pc:spChg>
        <pc:spChg chg="del">
          <ac:chgData name="Cristina Ono Horita" userId="21add0df78d6232e" providerId="LiveId" clId="{81444BAE-ACC8-469B-BD4D-BEA38EE1D379}" dt="2020-11-10T00:08:00.139" v="1" actId="478"/>
          <ac:spMkLst>
            <pc:docMk/>
            <pc:sldMk cId="848417183" sldId="266"/>
            <ac:spMk id="6" creationId="{DB696936-D546-4621-ACF3-AE8D11F8F583}"/>
          </ac:spMkLst>
        </pc:spChg>
        <pc:spChg chg="add del mod">
          <ac:chgData name="Cristina Ono Horita" userId="21add0df78d6232e" providerId="LiveId" clId="{81444BAE-ACC8-469B-BD4D-BEA38EE1D379}" dt="2020-11-12T23:04:37.146" v="588" actId="478"/>
          <ac:spMkLst>
            <pc:docMk/>
            <pc:sldMk cId="848417183" sldId="266"/>
            <ac:spMk id="6" creationId="{E39D2D68-EDEF-4C65-8559-1C942BDFC020}"/>
          </ac:spMkLst>
        </pc:spChg>
        <pc:spChg chg="add del mod">
          <ac:chgData name="Cristina Ono Horita" userId="21add0df78d6232e" providerId="LiveId" clId="{81444BAE-ACC8-469B-BD4D-BEA38EE1D379}" dt="2020-11-12T23:05:28.667" v="591"/>
          <ac:spMkLst>
            <pc:docMk/>
            <pc:sldMk cId="848417183" sldId="266"/>
            <ac:spMk id="7" creationId="{93036EF5-4136-4771-839F-EE550F21FCA4}"/>
          </ac:spMkLst>
        </pc:spChg>
        <pc:spChg chg="add del mod">
          <ac:chgData name="Cristina Ono Horita" userId="21add0df78d6232e" providerId="LiveId" clId="{81444BAE-ACC8-469B-BD4D-BEA38EE1D379}" dt="2021-05-20T12:21:50.264" v="792" actId="478"/>
          <ac:spMkLst>
            <pc:docMk/>
            <pc:sldMk cId="848417183" sldId="266"/>
            <ac:spMk id="8" creationId="{988A38E5-A07C-4CB4-A49F-81BBE189216F}"/>
          </ac:spMkLst>
        </pc:spChg>
      </pc:sldChg>
      <pc:sldChg chg="addSp delSp modSp mod">
        <pc:chgData name="Cristina Ono Horita" userId="21add0df78d6232e" providerId="LiveId" clId="{81444BAE-ACC8-469B-BD4D-BEA38EE1D379}" dt="2021-05-20T23:17:49.738" v="992" actId="13926"/>
        <pc:sldMkLst>
          <pc:docMk/>
          <pc:sldMk cId="1079638320" sldId="267"/>
        </pc:sldMkLst>
        <pc:spChg chg="mod">
          <ac:chgData name="Cristina Ono Horita" userId="21add0df78d6232e" providerId="LiveId" clId="{81444BAE-ACC8-469B-BD4D-BEA38EE1D379}" dt="2021-05-20T23:17:49.738" v="992" actId="13926"/>
          <ac:spMkLst>
            <pc:docMk/>
            <pc:sldMk cId="1079638320" sldId="267"/>
            <ac:spMk id="3" creationId="{DD181459-4815-4216-9B05-1CE08394D046}"/>
          </ac:spMkLst>
        </pc:spChg>
        <pc:spChg chg="add del mod">
          <ac:chgData name="Cristina Ono Horita" userId="21add0df78d6232e" providerId="LiveId" clId="{81444BAE-ACC8-469B-BD4D-BEA38EE1D379}" dt="2021-05-20T12:22:38.672" v="793" actId="478"/>
          <ac:spMkLst>
            <pc:docMk/>
            <pc:sldMk cId="1079638320" sldId="267"/>
            <ac:spMk id="4" creationId="{5C24FE36-0501-4BFA-958F-9F68E0570CCC}"/>
          </ac:spMkLst>
        </pc:spChg>
        <pc:spChg chg="mod">
          <ac:chgData name="Cristina Ono Horita" userId="21add0df78d6232e" providerId="LiveId" clId="{81444BAE-ACC8-469B-BD4D-BEA38EE1D379}" dt="2020-11-12T23:11:08.178" v="631" actId="20577"/>
          <ac:spMkLst>
            <pc:docMk/>
            <pc:sldMk cId="1079638320" sldId="267"/>
            <ac:spMk id="5" creationId="{85C829A2-8870-4102-AC55-D8B6CC080ABE}"/>
          </ac:spMkLst>
        </pc:spChg>
      </pc:sldChg>
      <pc:sldChg chg="addSp delSp modSp mod">
        <pc:chgData name="Cristina Ono Horita" userId="21add0df78d6232e" providerId="LiveId" clId="{81444BAE-ACC8-469B-BD4D-BEA38EE1D379}" dt="2021-05-20T12:22:59.328" v="795" actId="478"/>
        <pc:sldMkLst>
          <pc:docMk/>
          <pc:sldMk cId="2367143203" sldId="268"/>
        </pc:sldMkLst>
        <pc:spChg chg="add del mod">
          <ac:chgData name="Cristina Ono Horita" userId="21add0df78d6232e" providerId="LiveId" clId="{81444BAE-ACC8-469B-BD4D-BEA38EE1D379}" dt="2020-11-12T23:12:11.753" v="634" actId="478"/>
          <ac:spMkLst>
            <pc:docMk/>
            <pc:sldMk cId="2367143203" sldId="268"/>
            <ac:spMk id="6" creationId="{9E5317E7-C0DA-436B-8C57-981E9605C0FC}"/>
          </ac:spMkLst>
        </pc:spChg>
        <pc:spChg chg="del">
          <ac:chgData name="Cristina Ono Horita" userId="21add0df78d6232e" providerId="LiveId" clId="{81444BAE-ACC8-469B-BD4D-BEA38EE1D379}" dt="2020-11-10T00:08:43.289" v="7" actId="478"/>
          <ac:spMkLst>
            <pc:docMk/>
            <pc:sldMk cId="2367143203" sldId="268"/>
            <ac:spMk id="6" creationId="{F678EA33-B1AC-41D4-821A-C94A9F186A91}"/>
          </ac:spMkLst>
        </pc:spChg>
        <pc:spChg chg="del mod">
          <ac:chgData name="Cristina Ono Horita" userId="21add0df78d6232e" providerId="LiveId" clId="{81444BAE-ACC8-469B-BD4D-BEA38EE1D379}" dt="2020-11-10T00:08:13.151" v="3" actId="478"/>
          <ac:spMkLst>
            <pc:docMk/>
            <pc:sldMk cId="2367143203" sldId="268"/>
            <ac:spMk id="7" creationId="{067481ED-2C27-4B74-BB8D-8BE3394CA145}"/>
          </ac:spMkLst>
        </pc:spChg>
        <pc:graphicFrameChg chg="add del">
          <ac:chgData name="Cristina Ono Horita" userId="21add0df78d6232e" providerId="LiveId" clId="{81444BAE-ACC8-469B-BD4D-BEA38EE1D379}" dt="2020-11-10T12:28:20.167" v="289" actId="3680"/>
          <ac:graphicFrameMkLst>
            <pc:docMk/>
            <pc:sldMk cId="2367143203" sldId="268"/>
            <ac:graphicFrameMk id="4" creationId="{55FEFCE5-499A-4C84-9443-0D2455BD52F5}"/>
          </ac:graphicFrameMkLst>
        </pc:graphicFrameChg>
        <pc:graphicFrameChg chg="add del mod modGraphic">
          <ac:chgData name="Cristina Ono Horita" userId="21add0df78d6232e" providerId="LiveId" clId="{81444BAE-ACC8-469B-BD4D-BEA38EE1D379}" dt="2021-05-20T12:22:57.501" v="794" actId="478"/>
          <ac:graphicFrameMkLst>
            <pc:docMk/>
            <pc:sldMk cId="2367143203" sldId="268"/>
            <ac:graphicFrameMk id="4" creationId="{835F717D-CA65-4260-A5A0-A04BB52E1694}"/>
          </ac:graphicFrameMkLst>
        </pc:graphicFrameChg>
        <pc:graphicFrameChg chg="del">
          <ac:chgData name="Cristina Ono Horita" userId="21add0df78d6232e" providerId="LiveId" clId="{81444BAE-ACC8-469B-BD4D-BEA38EE1D379}" dt="2020-11-10T00:08:37.977" v="6" actId="478"/>
          <ac:graphicFrameMkLst>
            <pc:docMk/>
            <pc:sldMk cId="2367143203" sldId="268"/>
            <ac:graphicFrameMk id="4" creationId="{D3DD7A9E-BAFF-479E-BBF1-7B169B1A4AA7}"/>
          </ac:graphicFrameMkLst>
        </pc:graphicFrameChg>
        <pc:graphicFrameChg chg="add del mod modGraphic">
          <ac:chgData name="Cristina Ono Horita" userId="21add0df78d6232e" providerId="LiveId" clId="{81444BAE-ACC8-469B-BD4D-BEA38EE1D379}" dt="2020-11-12T23:12:08.291" v="632" actId="478"/>
          <ac:graphicFrameMkLst>
            <pc:docMk/>
            <pc:sldMk cId="2367143203" sldId="268"/>
            <ac:graphicFrameMk id="5" creationId="{49C6E675-84FC-428E-B01B-1E94B9B5CDB0}"/>
          </ac:graphicFrameMkLst>
        </pc:graphicFrameChg>
        <pc:graphicFrameChg chg="add del mod modGraphic">
          <ac:chgData name="Cristina Ono Horita" userId="21add0df78d6232e" providerId="LiveId" clId="{81444BAE-ACC8-469B-BD4D-BEA38EE1D379}" dt="2021-05-20T12:22:59.328" v="795" actId="478"/>
          <ac:graphicFrameMkLst>
            <pc:docMk/>
            <pc:sldMk cId="2367143203" sldId="268"/>
            <ac:graphicFrameMk id="7" creationId="{274990BC-71DA-4749-A879-0DE0E2FFBBA5}"/>
          </ac:graphicFrameMkLst>
        </pc:graphicFrameChg>
        <pc:graphicFrameChg chg="del">
          <ac:chgData name="Cristina Ono Horita" userId="21add0df78d6232e" providerId="LiveId" clId="{81444BAE-ACC8-469B-BD4D-BEA38EE1D379}" dt="2020-11-10T00:08:22.669" v="4" actId="478"/>
          <ac:graphicFrameMkLst>
            <pc:docMk/>
            <pc:sldMk cId="2367143203" sldId="268"/>
            <ac:graphicFrameMk id="8" creationId="{657510F5-D0A4-4BC2-B729-2B0C535E2789}"/>
          </ac:graphicFrameMkLst>
        </pc:graphicFrameChg>
        <pc:graphicFrameChg chg="add del mod modGraphic">
          <ac:chgData name="Cristina Ono Horita" userId="21add0df78d6232e" providerId="LiveId" clId="{81444BAE-ACC8-469B-BD4D-BEA38EE1D379}" dt="2020-11-12T23:12:13.674" v="635" actId="478"/>
          <ac:graphicFrameMkLst>
            <pc:docMk/>
            <pc:sldMk cId="2367143203" sldId="268"/>
            <ac:graphicFrameMk id="8" creationId="{97675733-F8FE-4F58-A1F5-49BEE5304AD5}"/>
          </ac:graphicFrameMkLst>
        </pc:graphicFrameChg>
        <pc:graphicFrameChg chg="del">
          <ac:chgData name="Cristina Ono Horita" userId="21add0df78d6232e" providerId="LiveId" clId="{81444BAE-ACC8-469B-BD4D-BEA38EE1D379}" dt="2020-11-10T00:08:29.987" v="5" actId="478"/>
          <ac:graphicFrameMkLst>
            <pc:docMk/>
            <pc:sldMk cId="2367143203" sldId="268"/>
            <ac:graphicFrameMk id="10" creationId="{F84B0B02-4402-40A0-82D0-3769D5E6E19D}"/>
          </ac:graphicFrameMkLst>
        </pc:graphicFrameChg>
      </pc:sldChg>
      <pc:sldChg chg="modSp mod">
        <pc:chgData name="Cristina Ono Horita" userId="21add0df78d6232e" providerId="LiveId" clId="{81444BAE-ACC8-469B-BD4D-BEA38EE1D379}" dt="2021-05-21T00:46:32.193" v="1017" actId="6549"/>
        <pc:sldMkLst>
          <pc:docMk/>
          <pc:sldMk cId="2060100941" sldId="269"/>
        </pc:sldMkLst>
        <pc:spChg chg="mod">
          <ac:chgData name="Cristina Ono Horita" userId="21add0df78d6232e" providerId="LiveId" clId="{81444BAE-ACC8-469B-BD4D-BEA38EE1D379}" dt="2021-05-21T00:46:32.193" v="1017" actId="6549"/>
          <ac:spMkLst>
            <pc:docMk/>
            <pc:sldMk cId="2060100941" sldId="269"/>
            <ac:spMk id="2" creationId="{60B6F0A5-E7DA-40B9-8E6D-804E2850AD5B}"/>
          </ac:spMkLst>
        </pc:spChg>
      </pc:sldChg>
      <pc:sldChg chg="addSp delSp modSp mod">
        <pc:chgData name="Cristina Ono Horita" userId="21add0df78d6232e" providerId="LiveId" clId="{81444BAE-ACC8-469B-BD4D-BEA38EE1D379}" dt="2021-05-21T00:56:33.514" v="1095" actId="20577"/>
        <pc:sldMkLst>
          <pc:docMk/>
          <pc:sldMk cId="521789515" sldId="270"/>
        </pc:sldMkLst>
        <pc:spChg chg="add mod">
          <ac:chgData name="Cristina Ono Horita" userId="21add0df78d6232e" providerId="LiveId" clId="{81444BAE-ACC8-469B-BD4D-BEA38EE1D379}" dt="2021-05-21T00:56:33.514" v="1095" actId="20577"/>
          <ac:spMkLst>
            <pc:docMk/>
            <pc:sldMk cId="521789515" sldId="270"/>
            <ac:spMk id="9" creationId="{750F7829-0D27-43D6-B2DC-ED7430523B24}"/>
          </ac:spMkLst>
        </pc:spChg>
        <pc:spChg chg="add del mod">
          <ac:chgData name="Cristina Ono Horita" userId="21add0df78d6232e" providerId="LiveId" clId="{81444BAE-ACC8-469B-BD4D-BEA38EE1D379}" dt="2021-05-20T12:21:38.154" v="791" actId="478"/>
          <ac:spMkLst>
            <pc:docMk/>
            <pc:sldMk cId="521789515" sldId="270"/>
            <ac:spMk id="9" creationId="{D5F072FD-2C4F-48B9-8938-D3E514F610C7}"/>
          </ac:spMkLst>
        </pc:spChg>
      </pc:sldChg>
      <pc:sldChg chg="addSp delSp modSp new mod">
        <pc:chgData name="Cristina Ono Horita" userId="21add0df78d6232e" providerId="LiveId" clId="{81444BAE-ACC8-469B-BD4D-BEA38EE1D379}" dt="2020-11-13T00:30:09.528" v="715" actId="20577"/>
        <pc:sldMkLst>
          <pc:docMk/>
          <pc:sldMk cId="3467156121" sldId="271"/>
        </pc:sldMkLst>
        <pc:spChg chg="add del mod">
          <ac:chgData name="Cristina Ono Horita" userId="21add0df78d6232e" providerId="LiveId" clId="{81444BAE-ACC8-469B-BD4D-BEA38EE1D379}" dt="2020-11-10T13:31:06.503" v="348" actId="478"/>
          <ac:spMkLst>
            <pc:docMk/>
            <pc:sldMk cId="3467156121" sldId="271"/>
            <ac:spMk id="2" creationId="{68FD327C-81DE-4BC5-935D-714FEB64BDF9}"/>
          </ac:spMkLst>
        </pc:spChg>
        <pc:spChg chg="add mod">
          <ac:chgData name="Cristina Ono Horita" userId="21add0df78d6232e" providerId="LiveId" clId="{81444BAE-ACC8-469B-BD4D-BEA38EE1D379}" dt="2020-11-13T00:30:09.528" v="715" actId="20577"/>
          <ac:spMkLst>
            <pc:docMk/>
            <pc:sldMk cId="3467156121" sldId="271"/>
            <ac:spMk id="2" creationId="{EC659D62-F2A8-4FFC-884C-D23916A0F981}"/>
          </ac:spMkLst>
        </pc:spChg>
        <pc:spChg chg="add mod">
          <ac:chgData name="Cristina Ono Horita" userId="21add0df78d6232e" providerId="LiveId" clId="{81444BAE-ACC8-469B-BD4D-BEA38EE1D379}" dt="2020-11-10T13:31:44.184" v="356" actId="20577"/>
          <ac:spMkLst>
            <pc:docMk/>
            <pc:sldMk cId="3467156121" sldId="271"/>
            <ac:spMk id="8" creationId="{812518AA-68A9-4F8A-AE08-4E6E154449EE}"/>
          </ac:spMkLst>
        </pc:spChg>
        <pc:spChg chg="add mod">
          <ac:chgData name="Cristina Ono Horita" userId="21add0df78d6232e" providerId="LiveId" clId="{81444BAE-ACC8-469B-BD4D-BEA38EE1D379}" dt="2020-11-10T13:31:58.863" v="360" actId="20577"/>
          <ac:spMkLst>
            <pc:docMk/>
            <pc:sldMk cId="3467156121" sldId="271"/>
            <ac:spMk id="10" creationId="{9CBDD3F3-482E-4BA6-A113-72E131D208FA}"/>
          </ac:spMkLst>
        </pc:spChg>
        <pc:spChg chg="add mod">
          <ac:chgData name="Cristina Ono Horita" userId="21add0df78d6232e" providerId="LiveId" clId="{81444BAE-ACC8-469B-BD4D-BEA38EE1D379}" dt="2020-11-10T13:32:11.080" v="364" actId="20577"/>
          <ac:spMkLst>
            <pc:docMk/>
            <pc:sldMk cId="3467156121" sldId="271"/>
            <ac:spMk id="12" creationId="{DDF60F77-2A21-48C2-BA95-2FCAC14CB70D}"/>
          </ac:spMkLst>
        </pc:spChg>
        <pc:graphicFrameChg chg="add modGraphic">
          <ac:chgData name="Cristina Ono Horita" userId="21add0df78d6232e" providerId="LiveId" clId="{81444BAE-ACC8-469B-BD4D-BEA38EE1D379}" dt="2020-11-10T13:32:42.455" v="377" actId="20577"/>
          <ac:graphicFrameMkLst>
            <pc:docMk/>
            <pc:sldMk cId="3467156121" sldId="271"/>
            <ac:graphicFrameMk id="3" creationId="{6F5B474B-DEAC-4BF3-AD5A-3ED7D3BDC873}"/>
          </ac:graphicFrameMkLst>
        </pc:graphicFrameChg>
        <pc:graphicFrameChg chg="add mod modGraphic">
          <ac:chgData name="Cristina Ono Horita" userId="21add0df78d6232e" providerId="LiveId" clId="{81444BAE-ACC8-469B-BD4D-BEA38EE1D379}" dt="2020-11-10T13:45:27.120" v="406" actId="20577"/>
          <ac:graphicFrameMkLst>
            <pc:docMk/>
            <pc:sldMk cId="3467156121" sldId="271"/>
            <ac:graphicFrameMk id="5" creationId="{72953B15-D7BC-47D0-84D6-E4EF46C6B09F}"/>
          </ac:graphicFrameMkLst>
        </pc:graphicFrameChg>
        <pc:graphicFrameChg chg="add mod modGraphic">
          <ac:chgData name="Cristina Ono Horita" userId="21add0df78d6232e" providerId="LiveId" clId="{81444BAE-ACC8-469B-BD4D-BEA38EE1D379}" dt="2020-11-13T00:25:20.113" v="677" actId="20577"/>
          <ac:graphicFrameMkLst>
            <pc:docMk/>
            <pc:sldMk cId="3467156121" sldId="271"/>
            <ac:graphicFrameMk id="7" creationId="{A3248785-E912-438D-B362-2247FDE98DD0}"/>
          </ac:graphicFrameMkLst>
        </pc:graphicFrameChg>
      </pc:sldChg>
    </pc:docChg>
  </pc:docChgLst>
  <pc:docChgLst>
    <pc:chgData name="Cristina Ono Horita" userId="21add0df78d6232e" providerId="LiveId" clId="{3EEA9671-B80B-43D4-B7AA-0B9795AD27EA}"/>
    <pc:docChg chg="modSld">
      <pc:chgData name="Cristina Ono Horita" userId="21add0df78d6232e" providerId="LiveId" clId="{3EEA9671-B80B-43D4-B7AA-0B9795AD27EA}" dt="2022-05-17T18:55:33.672" v="64" actId="20577"/>
      <pc:docMkLst>
        <pc:docMk/>
      </pc:docMkLst>
      <pc:sldChg chg="modSp mod modAnim">
        <pc:chgData name="Cristina Ono Horita" userId="21add0df78d6232e" providerId="LiveId" clId="{3EEA9671-B80B-43D4-B7AA-0B9795AD27EA}" dt="2022-05-17T18:55:33.672" v="64" actId="20577"/>
        <pc:sldMkLst>
          <pc:docMk/>
          <pc:sldMk cId="3146031734" sldId="259"/>
        </pc:sldMkLst>
        <pc:spChg chg="mod">
          <ac:chgData name="Cristina Ono Horita" userId="21add0df78d6232e" providerId="LiveId" clId="{3EEA9671-B80B-43D4-B7AA-0B9795AD27EA}" dt="2022-05-17T18:55:33.672" v="64" actId="20577"/>
          <ac:spMkLst>
            <pc:docMk/>
            <pc:sldMk cId="3146031734" sldId="259"/>
            <ac:spMk id="4" creationId="{D550F61A-EF70-4CF9-97A7-915B280BE3CB}"/>
          </ac:spMkLst>
        </pc:spChg>
      </pc:sldChg>
    </pc:docChg>
  </pc:docChgLst>
  <pc:docChgLst>
    <pc:chgData name="Cristina Ono Horita" userId="21add0df78d6232e" providerId="LiveId" clId="{F8E7B6CC-3F65-4F8B-8FC7-AA5D519E3F3F}"/>
    <pc:docChg chg="undo custSel modSld">
      <pc:chgData name="Cristina Ono Horita" userId="21add0df78d6232e" providerId="LiveId" clId="{F8E7B6CC-3F65-4F8B-8FC7-AA5D519E3F3F}" dt="2020-05-28T23:10:27.099" v="690" actId="20577"/>
      <pc:docMkLst>
        <pc:docMk/>
      </pc:docMkLst>
      <pc:sldChg chg="modSp">
        <pc:chgData name="Cristina Ono Horita" userId="21add0df78d6232e" providerId="LiveId" clId="{F8E7B6CC-3F65-4F8B-8FC7-AA5D519E3F3F}" dt="2020-05-28T11:42:23.716" v="102" actId="20577"/>
        <pc:sldMkLst>
          <pc:docMk/>
          <pc:sldMk cId="3309812248" sldId="257"/>
        </pc:sldMkLst>
        <pc:spChg chg="mod">
          <ac:chgData name="Cristina Ono Horita" userId="21add0df78d6232e" providerId="LiveId" clId="{F8E7B6CC-3F65-4F8B-8FC7-AA5D519E3F3F}" dt="2020-05-28T11:42:23.716" v="102" actId="20577"/>
          <ac:spMkLst>
            <pc:docMk/>
            <pc:sldMk cId="3309812248" sldId="257"/>
            <ac:spMk id="3" creationId="{0452C49B-1823-4FB1-A2B2-690A4594AFD1}"/>
          </ac:spMkLst>
        </pc:spChg>
      </pc:sldChg>
      <pc:sldChg chg="addSp delSp modSp mod">
        <pc:chgData name="Cristina Ono Horita" userId="21add0df78d6232e" providerId="LiveId" clId="{F8E7B6CC-3F65-4F8B-8FC7-AA5D519E3F3F}" dt="2020-05-28T22:27:23.984" v="516" actId="1036"/>
        <pc:sldMkLst>
          <pc:docMk/>
          <pc:sldMk cId="3146031734" sldId="259"/>
        </pc:sldMkLst>
        <pc:spChg chg="mod">
          <ac:chgData name="Cristina Ono Horita" userId="21add0df78d6232e" providerId="LiveId" clId="{F8E7B6CC-3F65-4F8B-8FC7-AA5D519E3F3F}" dt="2020-05-28T22:27:23.984" v="516" actId="1036"/>
          <ac:spMkLst>
            <pc:docMk/>
            <pc:sldMk cId="3146031734" sldId="259"/>
            <ac:spMk id="3" creationId="{385273C5-A7B1-4901-8773-AD7143B4923B}"/>
          </ac:spMkLst>
        </pc:spChg>
        <pc:spChg chg="mod">
          <ac:chgData name="Cristina Ono Horita" userId="21add0df78d6232e" providerId="LiveId" clId="{F8E7B6CC-3F65-4F8B-8FC7-AA5D519E3F3F}" dt="2020-05-28T22:25:34.764" v="485" actId="20577"/>
          <ac:spMkLst>
            <pc:docMk/>
            <pc:sldMk cId="3146031734" sldId="259"/>
            <ac:spMk id="4" creationId="{D550F61A-EF70-4CF9-97A7-915B280BE3CB}"/>
          </ac:spMkLst>
        </pc:spChg>
        <pc:spChg chg="add del mod">
          <ac:chgData name="Cristina Ono Horita" userId="21add0df78d6232e" providerId="LiveId" clId="{F8E7B6CC-3F65-4F8B-8FC7-AA5D519E3F3F}" dt="2020-05-28T21:58:09.192" v="408" actId="478"/>
          <ac:spMkLst>
            <pc:docMk/>
            <pc:sldMk cId="3146031734" sldId="259"/>
            <ac:spMk id="5" creationId="{7C02891B-C0D1-4AB0-839F-844022267687}"/>
          </ac:spMkLst>
        </pc:spChg>
        <pc:spChg chg="add mod">
          <ac:chgData name="Cristina Ono Horita" userId="21add0df78d6232e" providerId="LiveId" clId="{F8E7B6CC-3F65-4F8B-8FC7-AA5D519E3F3F}" dt="2020-05-28T22:27:13.547" v="515" actId="20577"/>
          <ac:spMkLst>
            <pc:docMk/>
            <pc:sldMk cId="3146031734" sldId="259"/>
            <ac:spMk id="6" creationId="{1E4927D5-EA89-46C8-BECA-24A00F9B4390}"/>
          </ac:spMkLst>
        </pc:spChg>
      </pc:sldChg>
      <pc:sldChg chg="modSp mod">
        <pc:chgData name="Cristina Ono Horita" userId="21add0df78d6232e" providerId="LiveId" clId="{F8E7B6CC-3F65-4F8B-8FC7-AA5D519E3F3F}" dt="2020-05-28T11:58:11.694" v="244" actId="20577"/>
        <pc:sldMkLst>
          <pc:docMk/>
          <pc:sldMk cId="2608837685" sldId="260"/>
        </pc:sldMkLst>
        <pc:spChg chg="mod">
          <ac:chgData name="Cristina Ono Horita" userId="21add0df78d6232e" providerId="LiveId" clId="{F8E7B6CC-3F65-4F8B-8FC7-AA5D519E3F3F}" dt="2020-05-28T11:58:11.694" v="244" actId="20577"/>
          <ac:spMkLst>
            <pc:docMk/>
            <pc:sldMk cId="2608837685" sldId="260"/>
            <ac:spMk id="4" creationId="{D550F61A-EF70-4CF9-97A7-915B280BE3CB}"/>
          </ac:spMkLst>
        </pc:spChg>
      </pc:sldChg>
      <pc:sldChg chg="addSp delSp modSp mod modAnim">
        <pc:chgData name="Cristina Ono Horita" userId="21add0df78d6232e" providerId="LiveId" clId="{F8E7B6CC-3F65-4F8B-8FC7-AA5D519E3F3F}" dt="2020-05-28T12:09:43.179" v="261" actId="478"/>
        <pc:sldMkLst>
          <pc:docMk/>
          <pc:sldMk cId="1412345938" sldId="264"/>
        </pc:sldMkLst>
        <pc:spChg chg="add mod">
          <ac:chgData name="Cristina Ono Horita" userId="21add0df78d6232e" providerId="LiveId" clId="{F8E7B6CC-3F65-4F8B-8FC7-AA5D519E3F3F}" dt="2020-05-27T20:32:29.405" v="4" actId="208"/>
          <ac:spMkLst>
            <pc:docMk/>
            <pc:sldMk cId="1412345938" sldId="264"/>
            <ac:spMk id="4" creationId="{C081F558-06D9-448B-AA1B-853E4D49065A}"/>
          </ac:spMkLst>
        </pc:spChg>
        <pc:spChg chg="add">
          <ac:chgData name="Cristina Ono Horita" userId="21add0df78d6232e" providerId="LiveId" clId="{F8E7B6CC-3F65-4F8B-8FC7-AA5D519E3F3F}" dt="2020-05-27T20:32:53.176" v="5" actId="11529"/>
          <ac:spMkLst>
            <pc:docMk/>
            <pc:sldMk cId="1412345938" sldId="264"/>
            <ac:spMk id="5" creationId="{BFF9B102-FE7E-4B78-8B13-282366D188DA}"/>
          </ac:spMkLst>
        </pc:spChg>
        <pc:spChg chg="add mod">
          <ac:chgData name="Cristina Ono Horita" userId="21add0df78d6232e" providerId="LiveId" clId="{F8E7B6CC-3F65-4F8B-8FC7-AA5D519E3F3F}" dt="2020-05-27T20:33:14.086" v="14" actId="113"/>
          <ac:spMkLst>
            <pc:docMk/>
            <pc:sldMk cId="1412345938" sldId="264"/>
            <ac:spMk id="7" creationId="{7E686589-ADA1-494A-9D9F-2B9FD72F0E98}"/>
          </ac:spMkLst>
        </pc:spChg>
        <pc:spChg chg="add del mod">
          <ac:chgData name="Cristina Ono Horita" userId="21add0df78d6232e" providerId="LiveId" clId="{F8E7B6CC-3F65-4F8B-8FC7-AA5D519E3F3F}" dt="2020-05-28T12:09:43.179" v="261" actId="478"/>
          <ac:spMkLst>
            <pc:docMk/>
            <pc:sldMk cId="1412345938" sldId="264"/>
            <ac:spMk id="8" creationId="{4A0B05EF-0327-47A7-8C10-CF9D842DAC19}"/>
          </ac:spMkLst>
        </pc:spChg>
        <pc:spChg chg="add del">
          <ac:chgData name="Cristina Ono Horita" userId="21add0df78d6232e" providerId="LiveId" clId="{F8E7B6CC-3F65-4F8B-8FC7-AA5D519E3F3F}" dt="2020-05-27T20:35:23.100" v="23" actId="11529"/>
          <ac:spMkLst>
            <pc:docMk/>
            <pc:sldMk cId="1412345938" sldId="264"/>
            <ac:spMk id="10" creationId="{2C95318B-0109-48E0-A586-D36D1F346A1F}"/>
          </ac:spMkLst>
        </pc:spChg>
        <pc:spChg chg="add mod">
          <ac:chgData name="Cristina Ono Horita" userId="21add0df78d6232e" providerId="LiveId" clId="{F8E7B6CC-3F65-4F8B-8FC7-AA5D519E3F3F}" dt="2020-05-27T20:38:33.546" v="49" actId="113"/>
          <ac:spMkLst>
            <pc:docMk/>
            <pc:sldMk cId="1412345938" sldId="264"/>
            <ac:spMk id="22" creationId="{E668F385-0B34-4316-A977-2F74F5FDFD40}"/>
          </ac:spMkLst>
        </pc:spChg>
        <pc:spChg chg="add del">
          <ac:chgData name="Cristina Ono Horita" userId="21add0df78d6232e" providerId="LiveId" clId="{F8E7B6CC-3F65-4F8B-8FC7-AA5D519E3F3F}" dt="2020-05-27T20:38:48.420" v="51" actId="11529"/>
          <ac:spMkLst>
            <pc:docMk/>
            <pc:sldMk cId="1412345938" sldId="264"/>
            <ac:spMk id="23" creationId="{5380CFC7-E486-4C8E-8F82-2C2CFBD4739A}"/>
          </ac:spMkLst>
        </pc:spChg>
        <pc:spChg chg="add mod">
          <ac:chgData name="Cristina Ono Horita" userId="21add0df78d6232e" providerId="LiveId" clId="{F8E7B6CC-3F65-4F8B-8FC7-AA5D519E3F3F}" dt="2020-05-27T20:41:06.808" v="78" actId="164"/>
          <ac:spMkLst>
            <pc:docMk/>
            <pc:sldMk cId="1412345938" sldId="264"/>
            <ac:spMk id="24" creationId="{B6087C9F-68DC-4814-A520-5989F07749D8}"/>
          </ac:spMkLst>
        </pc:spChg>
        <pc:spChg chg="add mod">
          <ac:chgData name="Cristina Ono Horita" userId="21add0df78d6232e" providerId="LiveId" clId="{F8E7B6CC-3F65-4F8B-8FC7-AA5D519E3F3F}" dt="2020-05-27T20:41:06.808" v="78" actId="164"/>
          <ac:spMkLst>
            <pc:docMk/>
            <pc:sldMk cId="1412345938" sldId="264"/>
            <ac:spMk id="25" creationId="{782150FD-3A7C-4C83-9B39-8B7FA9666BD5}"/>
          </ac:spMkLst>
        </pc:spChg>
        <pc:spChg chg="add mod">
          <ac:chgData name="Cristina Ono Horita" userId="21add0df78d6232e" providerId="LiveId" clId="{F8E7B6CC-3F65-4F8B-8FC7-AA5D519E3F3F}" dt="2020-05-27T20:41:06.808" v="78" actId="164"/>
          <ac:spMkLst>
            <pc:docMk/>
            <pc:sldMk cId="1412345938" sldId="264"/>
            <ac:spMk id="26" creationId="{032A4C44-3A03-4728-98E2-6431C893E888}"/>
          </ac:spMkLst>
        </pc:spChg>
        <pc:spChg chg="add mod">
          <ac:chgData name="Cristina Ono Horita" userId="21add0df78d6232e" providerId="LiveId" clId="{F8E7B6CC-3F65-4F8B-8FC7-AA5D519E3F3F}" dt="2020-05-27T20:39:32.358" v="65" actId="1076"/>
          <ac:spMkLst>
            <pc:docMk/>
            <pc:sldMk cId="1412345938" sldId="264"/>
            <ac:spMk id="27" creationId="{6AC2F7A0-50C1-48F8-9C32-6B619D4AECE9}"/>
          </ac:spMkLst>
        </pc:spChg>
        <pc:spChg chg="add mod">
          <ac:chgData name="Cristina Ono Horita" userId="21add0df78d6232e" providerId="LiveId" clId="{F8E7B6CC-3F65-4F8B-8FC7-AA5D519E3F3F}" dt="2020-05-27T20:41:06.808" v="78" actId="164"/>
          <ac:spMkLst>
            <pc:docMk/>
            <pc:sldMk cId="1412345938" sldId="264"/>
            <ac:spMk id="28" creationId="{6A6E2B52-5E37-4661-91F2-0EF562518FAD}"/>
          </ac:spMkLst>
        </pc:spChg>
        <pc:spChg chg="add mod">
          <ac:chgData name="Cristina Ono Horita" userId="21add0df78d6232e" providerId="LiveId" clId="{F8E7B6CC-3F65-4F8B-8FC7-AA5D519E3F3F}" dt="2020-05-27T20:41:06.808" v="78" actId="164"/>
          <ac:spMkLst>
            <pc:docMk/>
            <pc:sldMk cId="1412345938" sldId="264"/>
            <ac:spMk id="29" creationId="{2C682AAC-571D-4F1E-A483-3306C6EEF2CF}"/>
          </ac:spMkLst>
        </pc:spChg>
        <pc:spChg chg="add mod">
          <ac:chgData name="Cristina Ono Horita" userId="21add0df78d6232e" providerId="LiveId" clId="{F8E7B6CC-3F65-4F8B-8FC7-AA5D519E3F3F}" dt="2020-05-27T20:41:06.808" v="78" actId="164"/>
          <ac:spMkLst>
            <pc:docMk/>
            <pc:sldMk cId="1412345938" sldId="264"/>
            <ac:spMk id="30" creationId="{146E667D-FC87-4208-ADFE-849829A690DF}"/>
          </ac:spMkLst>
        </pc:spChg>
        <pc:spChg chg="add mod">
          <ac:chgData name="Cristina Ono Horita" userId="21add0df78d6232e" providerId="LiveId" clId="{F8E7B6CC-3F65-4F8B-8FC7-AA5D519E3F3F}" dt="2020-05-27T20:41:06.808" v="78" actId="164"/>
          <ac:spMkLst>
            <pc:docMk/>
            <pc:sldMk cId="1412345938" sldId="264"/>
            <ac:spMk id="31" creationId="{E370E689-ABD2-442E-B2C0-09F0D079B0E2}"/>
          </ac:spMkLst>
        </pc:spChg>
        <pc:spChg chg="add mod">
          <ac:chgData name="Cristina Ono Horita" userId="21add0df78d6232e" providerId="LiveId" clId="{F8E7B6CC-3F65-4F8B-8FC7-AA5D519E3F3F}" dt="2020-05-27T20:41:06.808" v="78" actId="164"/>
          <ac:spMkLst>
            <pc:docMk/>
            <pc:sldMk cId="1412345938" sldId="264"/>
            <ac:spMk id="32" creationId="{4ABDCA1B-1E62-42D7-A27E-8D5F6868F165}"/>
          </ac:spMkLst>
        </pc:spChg>
        <pc:spChg chg="add mod">
          <ac:chgData name="Cristina Ono Horita" userId="21add0df78d6232e" providerId="LiveId" clId="{F8E7B6CC-3F65-4F8B-8FC7-AA5D519E3F3F}" dt="2020-05-27T20:41:06.808" v="78" actId="164"/>
          <ac:spMkLst>
            <pc:docMk/>
            <pc:sldMk cId="1412345938" sldId="264"/>
            <ac:spMk id="33" creationId="{62FF51CC-39E7-4CF2-9617-B54545E8128E}"/>
          </ac:spMkLst>
        </pc:spChg>
        <pc:grpChg chg="add mod">
          <ac:chgData name="Cristina Ono Horita" userId="21add0df78d6232e" providerId="LiveId" clId="{F8E7B6CC-3F65-4F8B-8FC7-AA5D519E3F3F}" dt="2020-05-27T20:37:57.870" v="38" actId="164"/>
          <ac:grpSpMkLst>
            <pc:docMk/>
            <pc:sldMk cId="1412345938" sldId="264"/>
            <ac:grpSpMk id="21" creationId="{1318A3A0-3F1C-40F5-8744-750B9745F12E}"/>
          </ac:grpSpMkLst>
        </pc:grpChg>
        <pc:grpChg chg="add mod">
          <ac:chgData name="Cristina Ono Horita" userId="21add0df78d6232e" providerId="LiveId" clId="{F8E7B6CC-3F65-4F8B-8FC7-AA5D519E3F3F}" dt="2020-05-27T20:41:06.808" v="78" actId="164"/>
          <ac:grpSpMkLst>
            <pc:docMk/>
            <pc:sldMk cId="1412345938" sldId="264"/>
            <ac:grpSpMk id="34" creationId="{2CA5CF46-462C-4236-BE09-C24283D6CC04}"/>
          </ac:grpSpMkLst>
        </pc:grpChg>
        <pc:cxnChg chg="add del">
          <ac:chgData name="Cristina Ono Horita" userId="21add0df78d6232e" providerId="LiveId" clId="{F8E7B6CC-3F65-4F8B-8FC7-AA5D519E3F3F}" dt="2020-05-27T20:34:47.551" v="21" actId="11529"/>
          <ac:cxnSpMkLst>
            <pc:docMk/>
            <pc:sldMk cId="1412345938" sldId="264"/>
            <ac:cxnSpMk id="9" creationId="{45CD8D58-97BF-4427-BF4C-7448ED0A2D05}"/>
          </ac:cxnSpMkLst>
        </pc:cxnChg>
        <pc:cxnChg chg="add mod">
          <ac:chgData name="Cristina Ono Horita" userId="21add0df78d6232e" providerId="LiveId" clId="{F8E7B6CC-3F65-4F8B-8FC7-AA5D519E3F3F}" dt="2020-05-27T20:37:57.870" v="38" actId="164"/>
          <ac:cxnSpMkLst>
            <pc:docMk/>
            <pc:sldMk cId="1412345938" sldId="264"/>
            <ac:cxnSpMk id="12" creationId="{5677DB2C-905C-42B0-BA88-A66A9E22A56A}"/>
          </ac:cxnSpMkLst>
        </pc:cxnChg>
        <pc:cxnChg chg="add mod">
          <ac:chgData name="Cristina Ono Horita" userId="21add0df78d6232e" providerId="LiveId" clId="{F8E7B6CC-3F65-4F8B-8FC7-AA5D519E3F3F}" dt="2020-05-27T20:37:57.870" v="38" actId="164"/>
          <ac:cxnSpMkLst>
            <pc:docMk/>
            <pc:sldMk cId="1412345938" sldId="264"/>
            <ac:cxnSpMk id="15" creationId="{657F53FC-C305-410E-9A2D-E9E5904D138E}"/>
          </ac:cxnSpMkLst>
        </pc:cxnChg>
        <pc:cxnChg chg="add mod">
          <ac:chgData name="Cristina Ono Horita" userId="21add0df78d6232e" providerId="LiveId" clId="{F8E7B6CC-3F65-4F8B-8FC7-AA5D519E3F3F}" dt="2020-05-27T20:37:57.870" v="38" actId="164"/>
          <ac:cxnSpMkLst>
            <pc:docMk/>
            <pc:sldMk cId="1412345938" sldId="264"/>
            <ac:cxnSpMk id="16" creationId="{7F33FF35-BE5C-4680-8B7F-B91485378581}"/>
          </ac:cxnSpMkLst>
        </pc:cxnChg>
        <pc:cxnChg chg="add mod">
          <ac:chgData name="Cristina Ono Horita" userId="21add0df78d6232e" providerId="LiveId" clId="{F8E7B6CC-3F65-4F8B-8FC7-AA5D519E3F3F}" dt="2020-05-27T20:37:57.870" v="38" actId="164"/>
          <ac:cxnSpMkLst>
            <pc:docMk/>
            <pc:sldMk cId="1412345938" sldId="264"/>
            <ac:cxnSpMk id="20" creationId="{BAB3BBA9-99F2-41EA-8E01-B1F5F7044858}"/>
          </ac:cxnSpMkLst>
        </pc:cxnChg>
      </pc:sldChg>
      <pc:sldChg chg="addSp delSp modSp mod">
        <pc:chgData name="Cristina Ono Horita" userId="21add0df78d6232e" providerId="LiveId" clId="{F8E7B6CC-3F65-4F8B-8FC7-AA5D519E3F3F}" dt="2020-05-28T22:47:43.467" v="622" actId="20577"/>
        <pc:sldMkLst>
          <pc:docMk/>
          <pc:sldMk cId="848417183" sldId="266"/>
        </pc:sldMkLst>
        <pc:spChg chg="mod">
          <ac:chgData name="Cristina Ono Horita" userId="21add0df78d6232e" providerId="LiveId" clId="{F8E7B6CC-3F65-4F8B-8FC7-AA5D519E3F3F}" dt="2020-05-28T22:47:43.467" v="622" actId="20577"/>
          <ac:spMkLst>
            <pc:docMk/>
            <pc:sldMk cId="848417183" sldId="266"/>
            <ac:spMk id="4" creationId="{0A4674C4-63FE-4D06-8A64-D512F35B2846}"/>
          </ac:spMkLst>
        </pc:spChg>
        <pc:spChg chg="add del mod">
          <ac:chgData name="Cristina Ono Horita" userId="21add0df78d6232e" providerId="LiveId" clId="{F8E7B6CC-3F65-4F8B-8FC7-AA5D519E3F3F}" dt="2020-05-28T21:58:23.516" v="409" actId="478"/>
          <ac:spMkLst>
            <pc:docMk/>
            <pc:sldMk cId="848417183" sldId="266"/>
            <ac:spMk id="6" creationId="{F479A9BE-12A7-44B6-97CA-CC95032D921C}"/>
          </ac:spMkLst>
        </pc:spChg>
        <pc:spChg chg="add mod">
          <ac:chgData name="Cristina Ono Horita" userId="21add0df78d6232e" providerId="LiveId" clId="{F8E7B6CC-3F65-4F8B-8FC7-AA5D519E3F3F}" dt="2020-05-28T22:45:19.505" v="620" actId="20577"/>
          <ac:spMkLst>
            <pc:docMk/>
            <pc:sldMk cId="848417183" sldId="266"/>
            <ac:spMk id="7" creationId="{976CB899-D69B-46FE-82A5-C124AE7FE5D9}"/>
          </ac:spMkLst>
        </pc:spChg>
      </pc:sldChg>
      <pc:sldChg chg="modSp mod">
        <pc:chgData name="Cristina Ono Horita" userId="21add0df78d6232e" providerId="LiveId" clId="{F8E7B6CC-3F65-4F8B-8FC7-AA5D519E3F3F}" dt="2020-05-28T22:52:29.391" v="624" actId="20577"/>
        <pc:sldMkLst>
          <pc:docMk/>
          <pc:sldMk cId="1079638320" sldId="267"/>
        </pc:sldMkLst>
        <pc:spChg chg="mod">
          <ac:chgData name="Cristina Ono Horita" userId="21add0df78d6232e" providerId="LiveId" clId="{F8E7B6CC-3F65-4F8B-8FC7-AA5D519E3F3F}" dt="2020-05-28T22:52:29.391" v="624" actId="20577"/>
          <ac:spMkLst>
            <pc:docMk/>
            <pc:sldMk cId="1079638320" sldId="267"/>
            <ac:spMk id="5" creationId="{85C829A2-8870-4102-AC55-D8B6CC080ABE}"/>
          </ac:spMkLst>
        </pc:spChg>
      </pc:sldChg>
      <pc:sldChg chg="addSp delSp modSp mod">
        <pc:chgData name="Cristina Ono Horita" userId="21add0df78d6232e" providerId="LiveId" clId="{F8E7B6CC-3F65-4F8B-8FC7-AA5D519E3F3F}" dt="2020-05-28T23:10:27.099" v="690" actId="20577"/>
        <pc:sldMkLst>
          <pc:docMk/>
          <pc:sldMk cId="2367143203" sldId="268"/>
        </pc:sldMkLst>
        <pc:spChg chg="add mod">
          <ac:chgData name="Cristina Ono Horita" userId="21add0df78d6232e" providerId="LiveId" clId="{F8E7B6CC-3F65-4F8B-8FC7-AA5D519E3F3F}" dt="2020-05-28T23:10:27.099" v="690" actId="20577"/>
          <ac:spMkLst>
            <pc:docMk/>
            <pc:sldMk cId="2367143203" sldId="268"/>
            <ac:spMk id="10" creationId="{17BD4EB5-1601-4CC3-ADCE-127E7E9BAA2D}"/>
          </ac:spMkLst>
        </pc:spChg>
        <pc:graphicFrameChg chg="add mod modGraphic">
          <ac:chgData name="Cristina Ono Horita" userId="21add0df78d6232e" providerId="LiveId" clId="{F8E7B6CC-3F65-4F8B-8FC7-AA5D519E3F3F}" dt="2020-05-28T23:05:44.459" v="641" actId="1076"/>
          <ac:graphicFrameMkLst>
            <pc:docMk/>
            <pc:sldMk cId="2367143203" sldId="268"/>
            <ac:graphicFrameMk id="4" creationId="{59B263A2-432E-48C8-8741-2FB6624D9151}"/>
          </ac:graphicFrameMkLst>
        </pc:graphicFrameChg>
        <pc:graphicFrameChg chg="add del mod modGraphic">
          <ac:chgData name="Cristina Ono Horita" userId="21add0df78d6232e" providerId="LiveId" clId="{F8E7B6CC-3F65-4F8B-8FC7-AA5D519E3F3F}" dt="2020-05-28T12:44:24.348" v="377" actId="478"/>
          <ac:graphicFrameMkLst>
            <pc:docMk/>
            <pc:sldMk cId="2367143203" sldId="268"/>
            <ac:graphicFrameMk id="4" creationId="{8E903894-AE78-42CA-8A4D-781393134476}"/>
          </ac:graphicFrameMkLst>
        </pc:graphicFrameChg>
        <pc:graphicFrameChg chg="add del mod modGraphic">
          <ac:chgData name="Cristina Ono Horita" userId="21add0df78d6232e" providerId="LiveId" clId="{F8E7B6CC-3F65-4F8B-8FC7-AA5D519E3F3F}" dt="2020-05-28T21:58:29.033" v="410" actId="478"/>
          <ac:graphicFrameMkLst>
            <pc:docMk/>
            <pc:sldMk cId="2367143203" sldId="268"/>
            <ac:graphicFrameMk id="6" creationId="{AD1798BA-2CC3-408E-B703-735B5FC795A8}"/>
          </ac:graphicFrameMkLst>
        </pc:graphicFrameChg>
        <pc:graphicFrameChg chg="add mod modGraphic">
          <ac:chgData name="Cristina Ono Horita" userId="21add0df78d6232e" providerId="LiveId" clId="{F8E7B6CC-3F65-4F8B-8FC7-AA5D519E3F3F}" dt="2020-05-28T23:06:56.771" v="653" actId="1076"/>
          <ac:graphicFrameMkLst>
            <pc:docMk/>
            <pc:sldMk cId="2367143203" sldId="268"/>
            <ac:graphicFrameMk id="7" creationId="{251AFFEE-251A-4755-AE36-4649B9895DBE}"/>
          </ac:graphicFrameMkLst>
        </pc:graphicFrameChg>
        <pc:graphicFrameChg chg="add del mod modGraphic">
          <ac:chgData name="Cristina Ono Horita" userId="21add0df78d6232e" providerId="LiveId" clId="{F8E7B6CC-3F65-4F8B-8FC7-AA5D519E3F3F}" dt="2020-05-28T21:58:36.136" v="411" actId="478"/>
          <ac:graphicFrameMkLst>
            <pc:docMk/>
            <pc:sldMk cId="2367143203" sldId="268"/>
            <ac:graphicFrameMk id="8" creationId="{406900F1-F741-49CD-A7E2-A9F446958423}"/>
          </ac:graphicFrameMkLst>
        </pc:graphicFrameChg>
      </pc:sldChg>
      <pc:sldChg chg="modSp mod">
        <pc:chgData name="Cristina Ono Horita" userId="21add0df78d6232e" providerId="LiveId" clId="{F8E7B6CC-3F65-4F8B-8FC7-AA5D519E3F3F}" dt="2020-05-28T22:42:50.807" v="518" actId="20577"/>
        <pc:sldMkLst>
          <pc:docMk/>
          <pc:sldMk cId="521789515" sldId="270"/>
        </pc:sldMkLst>
        <pc:spChg chg="mod">
          <ac:chgData name="Cristina Ono Horita" userId="21add0df78d6232e" providerId="LiveId" clId="{F8E7B6CC-3F65-4F8B-8FC7-AA5D519E3F3F}" dt="2020-05-28T22:42:50.807" v="518" actId="20577"/>
          <ac:spMkLst>
            <pc:docMk/>
            <pc:sldMk cId="521789515" sldId="270"/>
            <ac:spMk id="4" creationId="{71C1D237-6802-44DD-B46A-FEA0CD6D83B9}"/>
          </ac:spMkLst>
        </pc:spChg>
      </pc:sldChg>
    </pc:docChg>
  </pc:docChgLst>
  <pc:docChgLst>
    <pc:chgData name="Cristina Ono Horita" userId="21add0df78d6232e" providerId="LiveId" clId="{94395488-A8F5-40B3-8DCF-3D6883786FF6}"/>
    <pc:docChg chg="custSel modSld">
      <pc:chgData name="Cristina Ono Horita" userId="21add0df78d6232e" providerId="LiveId" clId="{94395488-A8F5-40B3-8DCF-3D6883786FF6}" dt="2021-10-14T18:37:30.962" v="6" actId="478"/>
      <pc:docMkLst>
        <pc:docMk/>
      </pc:docMkLst>
      <pc:sldChg chg="delSp mod">
        <pc:chgData name="Cristina Ono Horita" userId="21add0df78d6232e" providerId="LiveId" clId="{94395488-A8F5-40B3-8DCF-3D6883786FF6}" dt="2021-10-14T18:36:20.768" v="1" actId="478"/>
        <pc:sldMkLst>
          <pc:docMk/>
          <pc:sldMk cId="3309812248" sldId="257"/>
        </pc:sldMkLst>
        <pc:grpChg chg="del">
          <ac:chgData name="Cristina Ono Horita" userId="21add0df78d6232e" providerId="LiveId" clId="{94395488-A8F5-40B3-8DCF-3D6883786FF6}" dt="2021-10-14T18:36:18.987" v="0" actId="478"/>
          <ac:grpSpMkLst>
            <pc:docMk/>
            <pc:sldMk cId="3309812248" sldId="257"/>
            <ac:grpSpMk id="13" creationId="{D3353946-EFD2-4A76-8CDF-1DB1DD9A4DC3}"/>
          </ac:grpSpMkLst>
        </pc:grpChg>
        <pc:grpChg chg="del">
          <ac:chgData name="Cristina Ono Horita" userId="21add0df78d6232e" providerId="LiveId" clId="{94395488-A8F5-40B3-8DCF-3D6883786FF6}" dt="2021-10-14T18:36:20.768" v="1" actId="478"/>
          <ac:grpSpMkLst>
            <pc:docMk/>
            <pc:sldMk cId="3309812248" sldId="257"/>
            <ac:grpSpMk id="21" creationId="{D0BC932B-D642-4257-8C52-F452FF294E14}"/>
          </ac:grpSpMkLst>
        </pc:grpChg>
        <pc:inkChg chg="del">
          <ac:chgData name="Cristina Ono Horita" userId="21add0df78d6232e" providerId="LiveId" clId="{94395488-A8F5-40B3-8DCF-3D6883786FF6}" dt="2021-10-14T18:36:18.987" v="0" actId="478"/>
          <ac:inkMkLst>
            <pc:docMk/>
            <pc:sldMk cId="3309812248" sldId="257"/>
            <ac:inkMk id="5" creationId="{40836AD0-5FA0-4529-BA8C-F40DCF321743}"/>
          </ac:inkMkLst>
        </pc:inkChg>
        <pc:inkChg chg="del">
          <ac:chgData name="Cristina Ono Horita" userId="21add0df78d6232e" providerId="LiveId" clId="{94395488-A8F5-40B3-8DCF-3D6883786FF6}" dt="2021-10-14T18:36:18.987" v="0" actId="478"/>
          <ac:inkMkLst>
            <pc:docMk/>
            <pc:sldMk cId="3309812248" sldId="257"/>
            <ac:inkMk id="6" creationId="{B0AC67AB-EC6D-48ED-9934-D42B4CF228D2}"/>
          </ac:inkMkLst>
        </pc:inkChg>
        <pc:inkChg chg="del">
          <ac:chgData name="Cristina Ono Horita" userId="21add0df78d6232e" providerId="LiveId" clId="{94395488-A8F5-40B3-8DCF-3D6883786FF6}" dt="2021-10-14T18:36:18.987" v="0" actId="478"/>
          <ac:inkMkLst>
            <pc:docMk/>
            <pc:sldMk cId="3309812248" sldId="257"/>
            <ac:inkMk id="7" creationId="{8BB4AD24-71BD-454C-9660-204CFA6B3860}"/>
          </ac:inkMkLst>
        </pc:inkChg>
        <pc:inkChg chg="del topLvl">
          <ac:chgData name="Cristina Ono Horita" userId="21add0df78d6232e" providerId="LiveId" clId="{94395488-A8F5-40B3-8DCF-3D6883786FF6}" dt="2021-10-14T18:36:18.987" v="0" actId="478"/>
          <ac:inkMkLst>
            <pc:docMk/>
            <pc:sldMk cId="3309812248" sldId="257"/>
            <ac:inkMk id="8" creationId="{F257D157-CBE3-47EA-A570-9BDA8EA4ED42}"/>
          </ac:inkMkLst>
        </pc:inkChg>
        <pc:inkChg chg="del">
          <ac:chgData name="Cristina Ono Horita" userId="21add0df78d6232e" providerId="LiveId" clId="{94395488-A8F5-40B3-8DCF-3D6883786FF6}" dt="2021-10-14T18:36:18.987" v="0" actId="478"/>
          <ac:inkMkLst>
            <pc:docMk/>
            <pc:sldMk cId="3309812248" sldId="257"/>
            <ac:inkMk id="10" creationId="{69CFC8E7-87A2-4463-A5F2-FF86EE1730CB}"/>
          </ac:inkMkLst>
        </pc:inkChg>
        <pc:inkChg chg="del topLvl">
          <ac:chgData name="Cristina Ono Horita" userId="21add0df78d6232e" providerId="LiveId" clId="{94395488-A8F5-40B3-8DCF-3D6883786FF6}" dt="2021-10-14T18:36:18.987" v="0" actId="478"/>
          <ac:inkMkLst>
            <pc:docMk/>
            <pc:sldMk cId="3309812248" sldId="257"/>
            <ac:inkMk id="11" creationId="{9DEC71DD-D16D-4E93-85B6-F0BBC078BCE4}"/>
          </ac:inkMkLst>
        </pc:inkChg>
        <pc:inkChg chg="del">
          <ac:chgData name="Cristina Ono Horita" userId="21add0df78d6232e" providerId="LiveId" clId="{94395488-A8F5-40B3-8DCF-3D6883786FF6}" dt="2021-10-14T18:36:18.987" v="0" actId="478"/>
          <ac:inkMkLst>
            <pc:docMk/>
            <pc:sldMk cId="3309812248" sldId="257"/>
            <ac:inkMk id="12" creationId="{10674FD1-EA68-4E17-BCAD-B80FD82C4902}"/>
          </ac:inkMkLst>
        </pc:inkChg>
        <pc:inkChg chg="del">
          <ac:chgData name="Cristina Ono Horita" userId="21add0df78d6232e" providerId="LiveId" clId="{94395488-A8F5-40B3-8DCF-3D6883786FF6}" dt="2021-10-14T18:36:18.987" v="0" actId="478"/>
          <ac:inkMkLst>
            <pc:docMk/>
            <pc:sldMk cId="3309812248" sldId="257"/>
            <ac:inkMk id="14" creationId="{B25135A2-AD3F-4B99-A162-0301F059BA8C}"/>
          </ac:inkMkLst>
        </pc:inkChg>
        <pc:inkChg chg="del">
          <ac:chgData name="Cristina Ono Horita" userId="21add0df78d6232e" providerId="LiveId" clId="{94395488-A8F5-40B3-8DCF-3D6883786FF6}" dt="2021-10-14T18:36:18.987" v="0" actId="478"/>
          <ac:inkMkLst>
            <pc:docMk/>
            <pc:sldMk cId="3309812248" sldId="257"/>
            <ac:inkMk id="15" creationId="{382BDBA9-3881-4EEB-BC16-9747FE2B5E7A}"/>
          </ac:inkMkLst>
        </pc:inkChg>
        <pc:inkChg chg="del">
          <ac:chgData name="Cristina Ono Horita" userId="21add0df78d6232e" providerId="LiveId" clId="{94395488-A8F5-40B3-8DCF-3D6883786FF6}" dt="2021-10-14T18:36:18.987" v="0" actId="478"/>
          <ac:inkMkLst>
            <pc:docMk/>
            <pc:sldMk cId="3309812248" sldId="257"/>
            <ac:inkMk id="16" creationId="{25698DAC-2FD4-4FF1-8BDB-8AD98A1BCC86}"/>
          </ac:inkMkLst>
        </pc:inkChg>
        <pc:inkChg chg="del">
          <ac:chgData name="Cristina Ono Horita" userId="21add0df78d6232e" providerId="LiveId" clId="{94395488-A8F5-40B3-8DCF-3D6883786FF6}" dt="2021-10-14T18:36:18.987" v="0" actId="478"/>
          <ac:inkMkLst>
            <pc:docMk/>
            <pc:sldMk cId="3309812248" sldId="257"/>
            <ac:inkMk id="17" creationId="{0F616705-0131-4E49-9197-D580A8E36D71}"/>
          </ac:inkMkLst>
        </pc:inkChg>
        <pc:inkChg chg="del">
          <ac:chgData name="Cristina Ono Horita" userId="21add0df78d6232e" providerId="LiveId" clId="{94395488-A8F5-40B3-8DCF-3D6883786FF6}" dt="2021-10-14T18:36:18.987" v="0" actId="478"/>
          <ac:inkMkLst>
            <pc:docMk/>
            <pc:sldMk cId="3309812248" sldId="257"/>
            <ac:inkMk id="18" creationId="{4382C914-EA7D-4344-986C-F6C7F08D3D36}"/>
          </ac:inkMkLst>
        </pc:inkChg>
      </pc:sldChg>
      <pc:sldChg chg="delSp mod">
        <pc:chgData name="Cristina Ono Horita" userId="21add0df78d6232e" providerId="LiveId" clId="{94395488-A8F5-40B3-8DCF-3D6883786FF6}" dt="2021-10-14T18:36:42.713" v="2" actId="478"/>
        <pc:sldMkLst>
          <pc:docMk/>
          <pc:sldMk cId="3146031734" sldId="259"/>
        </pc:sldMkLst>
        <pc:grpChg chg="del">
          <ac:chgData name="Cristina Ono Horita" userId="21add0df78d6232e" providerId="LiveId" clId="{94395488-A8F5-40B3-8DCF-3D6883786FF6}" dt="2021-10-14T18:36:42.713" v="2" actId="478"/>
          <ac:grpSpMkLst>
            <pc:docMk/>
            <pc:sldMk cId="3146031734" sldId="259"/>
            <ac:grpSpMk id="10" creationId="{21981EC3-10ED-476C-8718-7D9E97F02A5F}"/>
          </ac:grpSpMkLst>
        </pc:grpChg>
        <pc:grpChg chg="del">
          <ac:chgData name="Cristina Ono Horita" userId="21add0df78d6232e" providerId="LiveId" clId="{94395488-A8F5-40B3-8DCF-3D6883786FF6}" dt="2021-10-14T18:36:42.713" v="2" actId="478"/>
          <ac:grpSpMkLst>
            <pc:docMk/>
            <pc:sldMk cId="3146031734" sldId="259"/>
            <ac:grpSpMk id="12" creationId="{8DFB9D35-B4CE-4D68-8401-FB18EDFCDC2F}"/>
          </ac:grpSpMkLst>
        </pc:grpChg>
        <pc:grpChg chg="del">
          <ac:chgData name="Cristina Ono Horita" userId="21add0df78d6232e" providerId="LiveId" clId="{94395488-A8F5-40B3-8DCF-3D6883786FF6}" dt="2021-10-14T18:36:42.713" v="2" actId="478"/>
          <ac:grpSpMkLst>
            <pc:docMk/>
            <pc:sldMk cId="3146031734" sldId="259"/>
            <ac:grpSpMk id="15" creationId="{45E7E17C-31A7-4C79-A9C9-52C0623400F0}"/>
          </ac:grpSpMkLst>
        </pc:grpChg>
        <pc:grpChg chg="del">
          <ac:chgData name="Cristina Ono Horita" userId="21add0df78d6232e" providerId="LiveId" clId="{94395488-A8F5-40B3-8DCF-3D6883786FF6}" dt="2021-10-14T18:36:42.713" v="2" actId="478"/>
          <ac:grpSpMkLst>
            <pc:docMk/>
            <pc:sldMk cId="3146031734" sldId="259"/>
            <ac:grpSpMk id="23" creationId="{86B9C0D2-1699-444B-BC44-A2CC25A32E08}"/>
          </ac:grpSpMkLst>
        </pc:grpChg>
        <pc:inkChg chg="del">
          <ac:chgData name="Cristina Ono Horita" userId="21add0df78d6232e" providerId="LiveId" clId="{94395488-A8F5-40B3-8DCF-3D6883786FF6}" dt="2021-10-14T18:36:42.713" v="2" actId="478"/>
          <ac:inkMkLst>
            <pc:docMk/>
            <pc:sldMk cId="3146031734" sldId="259"/>
            <ac:inkMk id="5" creationId="{D687E27F-D722-4F31-881C-39AAEEA70B8A}"/>
          </ac:inkMkLst>
        </pc:inkChg>
        <pc:inkChg chg="del topLvl">
          <ac:chgData name="Cristina Ono Horita" userId="21add0df78d6232e" providerId="LiveId" clId="{94395488-A8F5-40B3-8DCF-3D6883786FF6}" dt="2021-10-14T18:36:42.713" v="2" actId="478"/>
          <ac:inkMkLst>
            <pc:docMk/>
            <pc:sldMk cId="3146031734" sldId="259"/>
            <ac:inkMk id="6" creationId="{A8DCDFF2-87CC-48D6-A1D5-E6FDA1EAC008}"/>
          </ac:inkMkLst>
        </pc:inkChg>
        <pc:inkChg chg="del topLvl">
          <ac:chgData name="Cristina Ono Horita" userId="21add0df78d6232e" providerId="LiveId" clId="{94395488-A8F5-40B3-8DCF-3D6883786FF6}" dt="2021-10-14T18:36:42.713" v="2" actId="478"/>
          <ac:inkMkLst>
            <pc:docMk/>
            <pc:sldMk cId="3146031734" sldId="259"/>
            <ac:inkMk id="7" creationId="{7E6EB31F-A997-4DCC-895F-39AE0E1BF737}"/>
          </ac:inkMkLst>
        </pc:inkChg>
        <pc:inkChg chg="del">
          <ac:chgData name="Cristina Ono Horita" userId="21add0df78d6232e" providerId="LiveId" clId="{94395488-A8F5-40B3-8DCF-3D6883786FF6}" dt="2021-10-14T18:36:42.713" v="2" actId="478"/>
          <ac:inkMkLst>
            <pc:docMk/>
            <pc:sldMk cId="3146031734" sldId="259"/>
            <ac:inkMk id="8" creationId="{EB0C1202-CF9B-41C8-BEFF-4A32B746AC45}"/>
          </ac:inkMkLst>
        </pc:inkChg>
        <pc:inkChg chg="del topLvl">
          <ac:chgData name="Cristina Ono Horita" userId="21add0df78d6232e" providerId="LiveId" clId="{94395488-A8F5-40B3-8DCF-3D6883786FF6}" dt="2021-10-14T18:36:42.713" v="2" actId="478"/>
          <ac:inkMkLst>
            <pc:docMk/>
            <pc:sldMk cId="3146031734" sldId="259"/>
            <ac:inkMk id="9" creationId="{D1838FD2-40B8-4361-8B99-A7DE06A2EB10}"/>
          </ac:inkMkLst>
        </pc:inkChg>
        <pc:inkChg chg="del topLvl">
          <ac:chgData name="Cristina Ono Horita" userId="21add0df78d6232e" providerId="LiveId" clId="{94395488-A8F5-40B3-8DCF-3D6883786FF6}" dt="2021-10-14T18:36:42.713" v="2" actId="478"/>
          <ac:inkMkLst>
            <pc:docMk/>
            <pc:sldMk cId="3146031734" sldId="259"/>
            <ac:inkMk id="11" creationId="{784C4037-3EE4-43BE-81CC-DA2C3E444E95}"/>
          </ac:inkMkLst>
        </pc:inkChg>
        <pc:inkChg chg="del topLvl">
          <ac:chgData name="Cristina Ono Horita" userId="21add0df78d6232e" providerId="LiveId" clId="{94395488-A8F5-40B3-8DCF-3D6883786FF6}" dt="2021-10-14T18:36:42.713" v="2" actId="478"/>
          <ac:inkMkLst>
            <pc:docMk/>
            <pc:sldMk cId="3146031734" sldId="259"/>
            <ac:inkMk id="13" creationId="{6C97260E-4577-421B-B0DD-AE706F388FB3}"/>
          </ac:inkMkLst>
        </pc:inkChg>
        <pc:inkChg chg="del topLvl">
          <ac:chgData name="Cristina Ono Horita" userId="21add0df78d6232e" providerId="LiveId" clId="{94395488-A8F5-40B3-8DCF-3D6883786FF6}" dt="2021-10-14T18:36:42.713" v="2" actId="478"/>
          <ac:inkMkLst>
            <pc:docMk/>
            <pc:sldMk cId="3146031734" sldId="259"/>
            <ac:inkMk id="14" creationId="{DFB7A5AA-ACBE-41A1-AFB5-1A3CE99DA808}"/>
          </ac:inkMkLst>
        </pc:inkChg>
        <pc:inkChg chg="del">
          <ac:chgData name="Cristina Ono Horita" userId="21add0df78d6232e" providerId="LiveId" clId="{94395488-A8F5-40B3-8DCF-3D6883786FF6}" dt="2021-10-14T18:36:42.713" v="2" actId="478"/>
          <ac:inkMkLst>
            <pc:docMk/>
            <pc:sldMk cId="3146031734" sldId="259"/>
            <ac:inkMk id="16" creationId="{DECE2EF0-EB21-4A87-AA54-3CBBD26BD2D4}"/>
          </ac:inkMkLst>
        </pc:inkChg>
        <pc:inkChg chg="del">
          <ac:chgData name="Cristina Ono Horita" userId="21add0df78d6232e" providerId="LiveId" clId="{94395488-A8F5-40B3-8DCF-3D6883786FF6}" dt="2021-10-14T18:36:42.713" v="2" actId="478"/>
          <ac:inkMkLst>
            <pc:docMk/>
            <pc:sldMk cId="3146031734" sldId="259"/>
            <ac:inkMk id="17" creationId="{AAF2354A-20E2-4CD3-92D6-5D3FE228365A}"/>
          </ac:inkMkLst>
        </pc:inkChg>
        <pc:inkChg chg="del topLvl">
          <ac:chgData name="Cristina Ono Horita" userId="21add0df78d6232e" providerId="LiveId" clId="{94395488-A8F5-40B3-8DCF-3D6883786FF6}" dt="2021-10-14T18:36:42.713" v="2" actId="478"/>
          <ac:inkMkLst>
            <pc:docMk/>
            <pc:sldMk cId="3146031734" sldId="259"/>
            <ac:inkMk id="18" creationId="{0AF5F502-2EA9-47EF-A350-4624A962E775}"/>
          </ac:inkMkLst>
        </pc:inkChg>
        <pc:inkChg chg="del">
          <ac:chgData name="Cristina Ono Horita" userId="21add0df78d6232e" providerId="LiveId" clId="{94395488-A8F5-40B3-8DCF-3D6883786FF6}" dt="2021-10-14T18:36:42.713" v="2" actId="478"/>
          <ac:inkMkLst>
            <pc:docMk/>
            <pc:sldMk cId="3146031734" sldId="259"/>
            <ac:inkMk id="19" creationId="{D5E88D01-1E0E-4220-AF33-2700C1B18EF9}"/>
          </ac:inkMkLst>
        </pc:inkChg>
        <pc:inkChg chg="del topLvl">
          <ac:chgData name="Cristina Ono Horita" userId="21add0df78d6232e" providerId="LiveId" clId="{94395488-A8F5-40B3-8DCF-3D6883786FF6}" dt="2021-10-14T18:36:42.713" v="2" actId="478"/>
          <ac:inkMkLst>
            <pc:docMk/>
            <pc:sldMk cId="3146031734" sldId="259"/>
            <ac:inkMk id="20" creationId="{EBE04707-7E91-4113-9637-2ECBBA051C5A}"/>
          </ac:inkMkLst>
        </pc:inkChg>
        <pc:inkChg chg="del">
          <ac:chgData name="Cristina Ono Horita" userId="21add0df78d6232e" providerId="LiveId" clId="{94395488-A8F5-40B3-8DCF-3D6883786FF6}" dt="2021-10-14T18:36:42.713" v="2" actId="478"/>
          <ac:inkMkLst>
            <pc:docMk/>
            <pc:sldMk cId="3146031734" sldId="259"/>
            <ac:inkMk id="21" creationId="{7F40BFF1-A1C8-41A8-A2BA-AF15A569CFD2}"/>
          </ac:inkMkLst>
        </pc:inkChg>
        <pc:inkChg chg="del">
          <ac:chgData name="Cristina Ono Horita" userId="21add0df78d6232e" providerId="LiveId" clId="{94395488-A8F5-40B3-8DCF-3D6883786FF6}" dt="2021-10-14T18:36:42.713" v="2" actId="478"/>
          <ac:inkMkLst>
            <pc:docMk/>
            <pc:sldMk cId="3146031734" sldId="259"/>
            <ac:inkMk id="22" creationId="{0DB92AFA-12C6-4619-AA58-6C55BB6CA01A}"/>
          </ac:inkMkLst>
        </pc:inkChg>
        <pc:inkChg chg="del">
          <ac:chgData name="Cristina Ono Horita" userId="21add0df78d6232e" providerId="LiveId" clId="{94395488-A8F5-40B3-8DCF-3D6883786FF6}" dt="2021-10-14T18:36:42.713" v="2" actId="478"/>
          <ac:inkMkLst>
            <pc:docMk/>
            <pc:sldMk cId="3146031734" sldId="259"/>
            <ac:inkMk id="24" creationId="{4CD6012A-85DC-4FC4-A186-EE0824B7DBA7}"/>
          </ac:inkMkLst>
        </pc:inkChg>
        <pc:inkChg chg="del">
          <ac:chgData name="Cristina Ono Horita" userId="21add0df78d6232e" providerId="LiveId" clId="{94395488-A8F5-40B3-8DCF-3D6883786FF6}" dt="2021-10-14T18:36:42.713" v="2" actId="478"/>
          <ac:inkMkLst>
            <pc:docMk/>
            <pc:sldMk cId="3146031734" sldId="259"/>
            <ac:inkMk id="25" creationId="{98709820-DF74-4C76-A021-8FA66A8A7C0E}"/>
          </ac:inkMkLst>
        </pc:inkChg>
        <pc:inkChg chg="del">
          <ac:chgData name="Cristina Ono Horita" userId="21add0df78d6232e" providerId="LiveId" clId="{94395488-A8F5-40B3-8DCF-3D6883786FF6}" dt="2021-10-14T18:36:42.713" v="2" actId="478"/>
          <ac:inkMkLst>
            <pc:docMk/>
            <pc:sldMk cId="3146031734" sldId="259"/>
            <ac:inkMk id="26" creationId="{6FE8482D-C7BA-4548-A9BE-3733757E863B}"/>
          </ac:inkMkLst>
        </pc:inkChg>
      </pc:sldChg>
      <pc:sldChg chg="delSp mod">
        <pc:chgData name="Cristina Ono Horita" userId="21add0df78d6232e" providerId="LiveId" clId="{94395488-A8F5-40B3-8DCF-3D6883786FF6}" dt="2021-10-14T18:36:55.587" v="3" actId="478"/>
        <pc:sldMkLst>
          <pc:docMk/>
          <pc:sldMk cId="1412345938" sldId="264"/>
        </pc:sldMkLst>
        <pc:grpChg chg="del">
          <ac:chgData name="Cristina Ono Horita" userId="21add0df78d6232e" providerId="LiveId" clId="{94395488-A8F5-40B3-8DCF-3D6883786FF6}" dt="2021-10-14T18:36:55.587" v="3" actId="478"/>
          <ac:grpSpMkLst>
            <pc:docMk/>
            <pc:sldMk cId="1412345938" sldId="264"/>
            <ac:grpSpMk id="35" creationId="{F900BDAC-7BB1-46BE-A7E6-42A731F60317}"/>
          </ac:grpSpMkLst>
        </pc:grpChg>
        <pc:grpChg chg="del">
          <ac:chgData name="Cristina Ono Horita" userId="21add0df78d6232e" providerId="LiveId" clId="{94395488-A8F5-40B3-8DCF-3D6883786FF6}" dt="2021-10-14T18:36:55.587" v="3" actId="478"/>
          <ac:grpSpMkLst>
            <pc:docMk/>
            <pc:sldMk cId="1412345938" sldId="264"/>
            <ac:grpSpMk id="38" creationId="{260D1615-D99B-497F-88A3-F71711C85DBC}"/>
          </ac:grpSpMkLst>
        </pc:grpChg>
        <pc:grpChg chg="del">
          <ac:chgData name="Cristina Ono Horita" userId="21add0df78d6232e" providerId="LiveId" clId="{94395488-A8F5-40B3-8DCF-3D6883786FF6}" dt="2021-10-14T18:36:55.587" v="3" actId="478"/>
          <ac:grpSpMkLst>
            <pc:docMk/>
            <pc:sldMk cId="1412345938" sldId="264"/>
            <ac:grpSpMk id="41" creationId="{50C166AC-F3B0-4394-B655-0DE12466DBB5}"/>
          </ac:grpSpMkLst>
        </pc:grpChg>
        <pc:grpChg chg="del">
          <ac:chgData name="Cristina Ono Horita" userId="21add0df78d6232e" providerId="LiveId" clId="{94395488-A8F5-40B3-8DCF-3D6883786FF6}" dt="2021-10-14T18:36:55.587" v="3" actId="478"/>
          <ac:grpSpMkLst>
            <pc:docMk/>
            <pc:sldMk cId="1412345938" sldId="264"/>
            <ac:grpSpMk id="51" creationId="{F6BE2524-8350-4756-8FCF-BAC4156ED93A}"/>
          </ac:grpSpMkLst>
        </pc:grpChg>
        <pc:inkChg chg="del topLvl">
          <ac:chgData name="Cristina Ono Horita" userId="21add0df78d6232e" providerId="LiveId" clId="{94395488-A8F5-40B3-8DCF-3D6883786FF6}" dt="2021-10-14T18:36:55.587" v="3" actId="478"/>
          <ac:inkMkLst>
            <pc:docMk/>
            <pc:sldMk cId="1412345938" sldId="264"/>
            <ac:inkMk id="8" creationId="{54281330-5342-43A3-B3AB-5C91EAA2987D}"/>
          </ac:inkMkLst>
        </pc:inkChg>
        <pc:inkChg chg="del topLvl">
          <ac:chgData name="Cristina Ono Horita" userId="21add0df78d6232e" providerId="LiveId" clId="{94395488-A8F5-40B3-8DCF-3D6883786FF6}" dt="2021-10-14T18:36:55.587" v="3" actId="478"/>
          <ac:inkMkLst>
            <pc:docMk/>
            <pc:sldMk cId="1412345938" sldId="264"/>
            <ac:inkMk id="9" creationId="{A53F8322-4EFA-4B67-AE3C-9D61C7C4181A}"/>
          </ac:inkMkLst>
        </pc:inkChg>
        <pc:inkChg chg="del">
          <ac:chgData name="Cristina Ono Horita" userId="21add0df78d6232e" providerId="LiveId" clId="{94395488-A8F5-40B3-8DCF-3D6883786FF6}" dt="2021-10-14T18:36:55.587" v="3" actId="478"/>
          <ac:inkMkLst>
            <pc:docMk/>
            <pc:sldMk cId="1412345938" sldId="264"/>
            <ac:inkMk id="10" creationId="{F6146E51-9610-4310-9A00-64950D2AE1C1}"/>
          </ac:inkMkLst>
        </pc:inkChg>
        <pc:inkChg chg="del">
          <ac:chgData name="Cristina Ono Horita" userId="21add0df78d6232e" providerId="LiveId" clId="{94395488-A8F5-40B3-8DCF-3D6883786FF6}" dt="2021-10-14T18:36:55.587" v="3" actId="478"/>
          <ac:inkMkLst>
            <pc:docMk/>
            <pc:sldMk cId="1412345938" sldId="264"/>
            <ac:inkMk id="11" creationId="{49A758BB-49BF-4B37-91B2-1B302FD63D22}"/>
          </ac:inkMkLst>
        </pc:inkChg>
        <pc:inkChg chg="del topLvl">
          <ac:chgData name="Cristina Ono Horita" userId="21add0df78d6232e" providerId="LiveId" clId="{94395488-A8F5-40B3-8DCF-3D6883786FF6}" dt="2021-10-14T18:36:55.587" v="3" actId="478"/>
          <ac:inkMkLst>
            <pc:docMk/>
            <pc:sldMk cId="1412345938" sldId="264"/>
            <ac:inkMk id="13" creationId="{40AB78BA-8851-48E6-8F4F-7C29931B9511}"/>
          </ac:inkMkLst>
        </pc:inkChg>
        <pc:inkChg chg="del">
          <ac:chgData name="Cristina Ono Horita" userId="21add0df78d6232e" providerId="LiveId" clId="{94395488-A8F5-40B3-8DCF-3D6883786FF6}" dt="2021-10-14T18:36:55.587" v="3" actId="478"/>
          <ac:inkMkLst>
            <pc:docMk/>
            <pc:sldMk cId="1412345938" sldId="264"/>
            <ac:inkMk id="14" creationId="{56868666-46DD-47CA-817D-4BFC8340F5AC}"/>
          </ac:inkMkLst>
        </pc:inkChg>
        <pc:inkChg chg="del">
          <ac:chgData name="Cristina Ono Horita" userId="21add0df78d6232e" providerId="LiveId" clId="{94395488-A8F5-40B3-8DCF-3D6883786FF6}" dt="2021-10-14T18:36:55.587" v="3" actId="478"/>
          <ac:inkMkLst>
            <pc:docMk/>
            <pc:sldMk cId="1412345938" sldId="264"/>
            <ac:inkMk id="17" creationId="{D8C4F36D-82A8-4E8F-AF30-95E30A81A4E7}"/>
          </ac:inkMkLst>
        </pc:inkChg>
        <pc:inkChg chg="del">
          <ac:chgData name="Cristina Ono Horita" userId="21add0df78d6232e" providerId="LiveId" clId="{94395488-A8F5-40B3-8DCF-3D6883786FF6}" dt="2021-10-14T18:36:55.587" v="3" actId="478"/>
          <ac:inkMkLst>
            <pc:docMk/>
            <pc:sldMk cId="1412345938" sldId="264"/>
            <ac:inkMk id="18" creationId="{295D9BDB-8F9E-499B-B793-6A4DEA4CC371}"/>
          </ac:inkMkLst>
        </pc:inkChg>
        <pc:inkChg chg="del topLvl">
          <ac:chgData name="Cristina Ono Horita" userId="21add0df78d6232e" providerId="LiveId" clId="{94395488-A8F5-40B3-8DCF-3D6883786FF6}" dt="2021-10-14T18:36:55.587" v="3" actId="478"/>
          <ac:inkMkLst>
            <pc:docMk/>
            <pc:sldMk cId="1412345938" sldId="264"/>
            <ac:inkMk id="19" creationId="{FE2C53F9-15EA-4CCB-A876-275A94305481}"/>
          </ac:inkMkLst>
        </pc:inkChg>
        <pc:inkChg chg="del">
          <ac:chgData name="Cristina Ono Horita" userId="21add0df78d6232e" providerId="LiveId" clId="{94395488-A8F5-40B3-8DCF-3D6883786FF6}" dt="2021-10-14T18:36:55.587" v="3" actId="478"/>
          <ac:inkMkLst>
            <pc:docMk/>
            <pc:sldMk cId="1412345938" sldId="264"/>
            <ac:inkMk id="36" creationId="{B3372C46-4CA3-46E6-96D3-9877FA21B625}"/>
          </ac:inkMkLst>
        </pc:inkChg>
        <pc:inkChg chg="del">
          <ac:chgData name="Cristina Ono Horita" userId="21add0df78d6232e" providerId="LiveId" clId="{94395488-A8F5-40B3-8DCF-3D6883786FF6}" dt="2021-10-14T18:36:55.587" v="3" actId="478"/>
          <ac:inkMkLst>
            <pc:docMk/>
            <pc:sldMk cId="1412345938" sldId="264"/>
            <ac:inkMk id="37" creationId="{C2F571F5-6BE9-4102-B08B-80D08D3166E0}"/>
          </ac:inkMkLst>
        </pc:inkChg>
        <pc:inkChg chg="del topLvl">
          <ac:chgData name="Cristina Ono Horita" userId="21add0df78d6232e" providerId="LiveId" clId="{94395488-A8F5-40B3-8DCF-3D6883786FF6}" dt="2021-10-14T18:36:55.587" v="3" actId="478"/>
          <ac:inkMkLst>
            <pc:docMk/>
            <pc:sldMk cId="1412345938" sldId="264"/>
            <ac:inkMk id="39" creationId="{6E3C63EA-9F94-4BF4-82C8-1085F84A04BB}"/>
          </ac:inkMkLst>
        </pc:inkChg>
        <pc:inkChg chg="del topLvl">
          <ac:chgData name="Cristina Ono Horita" userId="21add0df78d6232e" providerId="LiveId" clId="{94395488-A8F5-40B3-8DCF-3D6883786FF6}" dt="2021-10-14T18:36:55.587" v="3" actId="478"/>
          <ac:inkMkLst>
            <pc:docMk/>
            <pc:sldMk cId="1412345938" sldId="264"/>
            <ac:inkMk id="40" creationId="{7844C950-38DC-4F2B-8E86-06EEFE2D5446}"/>
          </ac:inkMkLst>
        </pc:inkChg>
        <pc:inkChg chg="del">
          <ac:chgData name="Cristina Ono Horita" userId="21add0df78d6232e" providerId="LiveId" clId="{94395488-A8F5-40B3-8DCF-3D6883786FF6}" dt="2021-10-14T18:36:55.587" v="3" actId="478"/>
          <ac:inkMkLst>
            <pc:docMk/>
            <pc:sldMk cId="1412345938" sldId="264"/>
            <ac:inkMk id="42" creationId="{695D919F-82DC-4036-B0F5-B4EF564239CD}"/>
          </ac:inkMkLst>
        </pc:inkChg>
        <pc:inkChg chg="del">
          <ac:chgData name="Cristina Ono Horita" userId="21add0df78d6232e" providerId="LiveId" clId="{94395488-A8F5-40B3-8DCF-3D6883786FF6}" dt="2021-10-14T18:36:55.587" v="3" actId="478"/>
          <ac:inkMkLst>
            <pc:docMk/>
            <pc:sldMk cId="1412345938" sldId="264"/>
            <ac:inkMk id="43" creationId="{BCCA500E-98FF-4D5D-9FA6-6BE5EDCBFF9A}"/>
          </ac:inkMkLst>
        </pc:inkChg>
        <pc:inkChg chg="del">
          <ac:chgData name="Cristina Ono Horita" userId="21add0df78d6232e" providerId="LiveId" clId="{94395488-A8F5-40B3-8DCF-3D6883786FF6}" dt="2021-10-14T18:36:55.587" v="3" actId="478"/>
          <ac:inkMkLst>
            <pc:docMk/>
            <pc:sldMk cId="1412345938" sldId="264"/>
            <ac:inkMk id="45" creationId="{318EE03B-9EDE-449C-A970-29FA41EDF2CC}"/>
          </ac:inkMkLst>
        </pc:inkChg>
        <pc:inkChg chg="del">
          <ac:chgData name="Cristina Ono Horita" userId="21add0df78d6232e" providerId="LiveId" clId="{94395488-A8F5-40B3-8DCF-3D6883786FF6}" dt="2021-10-14T18:36:55.587" v="3" actId="478"/>
          <ac:inkMkLst>
            <pc:docMk/>
            <pc:sldMk cId="1412345938" sldId="264"/>
            <ac:inkMk id="46" creationId="{797F8C96-B200-438D-860A-2D649512E76B}"/>
          </ac:inkMkLst>
        </pc:inkChg>
        <pc:inkChg chg="del">
          <ac:chgData name="Cristina Ono Horita" userId="21add0df78d6232e" providerId="LiveId" clId="{94395488-A8F5-40B3-8DCF-3D6883786FF6}" dt="2021-10-14T18:36:55.587" v="3" actId="478"/>
          <ac:inkMkLst>
            <pc:docMk/>
            <pc:sldMk cId="1412345938" sldId="264"/>
            <ac:inkMk id="47" creationId="{D6BF6AB9-3483-48D9-BD1F-2A94712E5F78}"/>
          </ac:inkMkLst>
        </pc:inkChg>
        <pc:inkChg chg="del topLvl">
          <ac:chgData name="Cristina Ono Horita" userId="21add0df78d6232e" providerId="LiveId" clId="{94395488-A8F5-40B3-8DCF-3D6883786FF6}" dt="2021-10-14T18:36:55.587" v="3" actId="478"/>
          <ac:inkMkLst>
            <pc:docMk/>
            <pc:sldMk cId="1412345938" sldId="264"/>
            <ac:inkMk id="48" creationId="{C1203834-9BB7-4DED-AD96-BAF618672EF8}"/>
          </ac:inkMkLst>
        </pc:inkChg>
        <pc:inkChg chg="del topLvl">
          <ac:chgData name="Cristina Ono Horita" userId="21add0df78d6232e" providerId="LiveId" clId="{94395488-A8F5-40B3-8DCF-3D6883786FF6}" dt="2021-10-14T18:36:55.587" v="3" actId="478"/>
          <ac:inkMkLst>
            <pc:docMk/>
            <pc:sldMk cId="1412345938" sldId="264"/>
            <ac:inkMk id="49" creationId="{47CF5F83-8B4A-4F0D-8E91-EC153886A3FE}"/>
          </ac:inkMkLst>
        </pc:inkChg>
        <pc:inkChg chg="del">
          <ac:chgData name="Cristina Ono Horita" userId="21add0df78d6232e" providerId="LiveId" clId="{94395488-A8F5-40B3-8DCF-3D6883786FF6}" dt="2021-10-14T18:36:55.587" v="3" actId="478"/>
          <ac:inkMkLst>
            <pc:docMk/>
            <pc:sldMk cId="1412345938" sldId="264"/>
            <ac:inkMk id="50" creationId="{25B633F7-3D44-420B-BEAF-19EB223E3617}"/>
          </ac:inkMkLst>
        </pc:inkChg>
      </pc:sldChg>
      <pc:sldChg chg="delSp modSp mod">
        <pc:chgData name="Cristina Ono Horita" userId="21add0df78d6232e" providerId="LiveId" clId="{94395488-A8F5-40B3-8DCF-3D6883786FF6}" dt="2021-10-14T18:37:30.962" v="6" actId="478"/>
        <pc:sldMkLst>
          <pc:docMk/>
          <pc:sldMk cId="848417183" sldId="266"/>
        </pc:sldMkLst>
        <pc:spChg chg="del mod">
          <ac:chgData name="Cristina Ono Horita" userId="21add0df78d6232e" providerId="LiveId" clId="{94395488-A8F5-40B3-8DCF-3D6883786FF6}" dt="2021-10-14T18:37:30.962" v="6" actId="478"/>
          <ac:spMkLst>
            <pc:docMk/>
            <pc:sldMk cId="848417183" sldId="266"/>
            <ac:spMk id="6" creationId="{74CBCD0D-15E4-4A5A-A76D-EC6ED1C5E621}"/>
          </ac:spMkLst>
        </pc:spChg>
      </pc:sldChg>
      <pc:sldChg chg="delSp mod">
        <pc:chgData name="Cristina Ono Horita" userId="21add0df78d6232e" providerId="LiveId" clId="{94395488-A8F5-40B3-8DCF-3D6883786FF6}" dt="2021-10-14T18:37:08.078" v="4" actId="478"/>
        <pc:sldMkLst>
          <pc:docMk/>
          <pc:sldMk cId="521789515" sldId="270"/>
        </pc:sldMkLst>
        <pc:spChg chg="del">
          <ac:chgData name="Cristina Ono Horita" userId="21add0df78d6232e" providerId="LiveId" clId="{94395488-A8F5-40B3-8DCF-3D6883786FF6}" dt="2021-10-14T18:37:08.078" v="4" actId="478"/>
          <ac:spMkLst>
            <pc:docMk/>
            <pc:sldMk cId="521789515" sldId="270"/>
            <ac:spMk id="3" creationId="{9F73FAC2-F3FD-422B-BA97-A161BF337AEA}"/>
          </ac:spMkLst>
        </pc:spChg>
      </pc:sldChg>
    </pc:docChg>
  </pc:docChgLst>
  <pc:docChgLst>
    <pc:chgData name="Cristina Ono Horita" userId="21add0df78d6232e" providerId="LiveId" clId="{C6C1081E-1156-4475-A4AA-E7F5744EF2C5}"/>
    <pc:docChg chg="undo custSel addSld modSld">
      <pc:chgData name="Cristina Ono Horita" userId="21add0df78d6232e" providerId="LiveId" clId="{C6C1081E-1156-4475-A4AA-E7F5744EF2C5}" dt="2019-10-22T11:54:27.945" v="258" actId="20577"/>
      <pc:docMkLst>
        <pc:docMk/>
      </pc:docMkLst>
      <pc:sldChg chg="modSp">
        <pc:chgData name="Cristina Ono Horita" userId="21add0df78d6232e" providerId="LiveId" clId="{C6C1081E-1156-4475-A4AA-E7F5744EF2C5}" dt="2019-10-22T11:39:44.885" v="29" actId="6549"/>
        <pc:sldMkLst>
          <pc:docMk/>
          <pc:sldMk cId="3146031734" sldId="259"/>
        </pc:sldMkLst>
        <pc:spChg chg="mod">
          <ac:chgData name="Cristina Ono Horita" userId="21add0df78d6232e" providerId="LiveId" clId="{C6C1081E-1156-4475-A4AA-E7F5744EF2C5}" dt="2019-10-22T11:39:44.885" v="29" actId="6549"/>
          <ac:spMkLst>
            <pc:docMk/>
            <pc:sldMk cId="3146031734" sldId="259"/>
            <ac:spMk id="4" creationId="{D550F61A-EF70-4CF9-97A7-915B280BE3CB}"/>
          </ac:spMkLst>
        </pc:spChg>
      </pc:sldChg>
      <pc:sldChg chg="modSp">
        <pc:chgData name="Cristina Ono Horita" userId="21add0df78d6232e" providerId="LiveId" clId="{C6C1081E-1156-4475-A4AA-E7F5744EF2C5}" dt="2019-10-22T11:41:24.262" v="105" actId="6549"/>
        <pc:sldMkLst>
          <pc:docMk/>
          <pc:sldMk cId="2608837685" sldId="260"/>
        </pc:sldMkLst>
        <pc:spChg chg="mod">
          <ac:chgData name="Cristina Ono Horita" userId="21add0df78d6232e" providerId="LiveId" clId="{C6C1081E-1156-4475-A4AA-E7F5744EF2C5}" dt="2019-10-22T11:41:24.262" v="105" actId="6549"/>
          <ac:spMkLst>
            <pc:docMk/>
            <pc:sldMk cId="2608837685" sldId="260"/>
            <ac:spMk id="4" creationId="{D550F61A-EF70-4CF9-97A7-915B280BE3CB}"/>
          </ac:spMkLst>
        </pc:spChg>
      </pc:sldChg>
      <pc:sldChg chg="modSp">
        <pc:chgData name="Cristina Ono Horita" userId="21add0df78d6232e" providerId="LiveId" clId="{C6C1081E-1156-4475-A4AA-E7F5744EF2C5}" dt="2019-10-22T11:46:29.004" v="134" actId="20577"/>
        <pc:sldMkLst>
          <pc:docMk/>
          <pc:sldMk cId="1384449559" sldId="262"/>
        </pc:sldMkLst>
        <pc:spChg chg="mod">
          <ac:chgData name="Cristina Ono Horita" userId="21add0df78d6232e" providerId="LiveId" clId="{C6C1081E-1156-4475-A4AA-E7F5744EF2C5}" dt="2019-10-22T11:46:29.004" v="134" actId="20577"/>
          <ac:spMkLst>
            <pc:docMk/>
            <pc:sldMk cId="1384449559" sldId="262"/>
            <ac:spMk id="3" creationId="{C97C14E2-2FF3-41AB-B61A-A9545622F619}"/>
          </ac:spMkLst>
        </pc:spChg>
      </pc:sldChg>
      <pc:sldChg chg="modSp">
        <pc:chgData name="Cristina Ono Horita" userId="21add0df78d6232e" providerId="LiveId" clId="{C6C1081E-1156-4475-A4AA-E7F5744EF2C5}" dt="2019-10-22T11:47:33.872" v="153" actId="20577"/>
        <pc:sldMkLst>
          <pc:docMk/>
          <pc:sldMk cId="848417183" sldId="266"/>
        </pc:sldMkLst>
        <pc:spChg chg="mod">
          <ac:chgData name="Cristina Ono Horita" userId="21add0df78d6232e" providerId="LiveId" clId="{C6C1081E-1156-4475-A4AA-E7F5744EF2C5}" dt="2019-10-22T11:47:33.872" v="153" actId="20577"/>
          <ac:spMkLst>
            <pc:docMk/>
            <pc:sldMk cId="848417183" sldId="266"/>
            <ac:spMk id="4" creationId="{0A4674C4-63FE-4D06-8A64-D512F35B2846}"/>
          </ac:spMkLst>
        </pc:spChg>
      </pc:sldChg>
      <pc:sldChg chg="modSp">
        <pc:chgData name="Cristina Ono Horita" userId="21add0df78d6232e" providerId="LiveId" clId="{C6C1081E-1156-4475-A4AA-E7F5744EF2C5}" dt="2019-10-22T11:48:43.832" v="171" actId="20577"/>
        <pc:sldMkLst>
          <pc:docMk/>
          <pc:sldMk cId="1079638320" sldId="267"/>
        </pc:sldMkLst>
        <pc:spChg chg="mod">
          <ac:chgData name="Cristina Ono Horita" userId="21add0df78d6232e" providerId="LiveId" clId="{C6C1081E-1156-4475-A4AA-E7F5744EF2C5}" dt="2019-10-22T11:48:43.832" v="171" actId="20577"/>
          <ac:spMkLst>
            <pc:docMk/>
            <pc:sldMk cId="1079638320" sldId="267"/>
            <ac:spMk id="5" creationId="{85C829A2-8870-4102-AC55-D8B6CC080ABE}"/>
          </ac:spMkLst>
        </pc:spChg>
      </pc:sldChg>
      <pc:sldChg chg="addSp delSp modSp add">
        <pc:chgData name="Cristina Ono Horita" userId="21add0df78d6232e" providerId="LiveId" clId="{C6C1081E-1156-4475-A4AA-E7F5744EF2C5}" dt="2019-10-22T11:54:27.945" v="258" actId="20577"/>
        <pc:sldMkLst>
          <pc:docMk/>
          <pc:sldMk cId="521789515" sldId="270"/>
        </pc:sldMkLst>
        <pc:spChg chg="mod">
          <ac:chgData name="Cristina Ono Horita" userId="21add0df78d6232e" providerId="LiveId" clId="{C6C1081E-1156-4475-A4AA-E7F5744EF2C5}" dt="2019-10-22T11:49:37.563" v="199" actId="20577"/>
          <ac:spMkLst>
            <pc:docMk/>
            <pc:sldMk cId="521789515" sldId="270"/>
            <ac:spMk id="2" creationId="{8346FD2C-D20B-48B7-97A7-DE7480899417}"/>
          </ac:spMkLst>
        </pc:spChg>
        <pc:spChg chg="add mod">
          <ac:chgData name="Cristina Ono Horita" userId="21add0df78d6232e" providerId="LiveId" clId="{C6C1081E-1156-4475-A4AA-E7F5744EF2C5}" dt="2019-10-22T11:53:23.689" v="243" actId="6549"/>
          <ac:spMkLst>
            <pc:docMk/>
            <pc:sldMk cId="521789515" sldId="270"/>
            <ac:spMk id="4" creationId="{71C1D237-6802-44DD-B46A-FEA0CD6D83B9}"/>
          </ac:spMkLst>
        </pc:spChg>
        <pc:spChg chg="add del">
          <ac:chgData name="Cristina Ono Horita" userId="21add0df78d6232e" providerId="LiveId" clId="{C6C1081E-1156-4475-A4AA-E7F5744EF2C5}" dt="2019-10-22T11:51:59.731" v="230"/>
          <ac:spMkLst>
            <pc:docMk/>
            <pc:sldMk cId="521789515" sldId="270"/>
            <ac:spMk id="5" creationId="{98FD7166-4ED6-4F65-BE86-8016B0F2CD41}"/>
          </ac:spMkLst>
        </pc:spChg>
        <pc:spChg chg="add mod">
          <ac:chgData name="Cristina Ono Horita" userId="21add0df78d6232e" providerId="LiveId" clId="{C6C1081E-1156-4475-A4AA-E7F5744EF2C5}" dt="2019-10-22T11:53:48.886" v="249" actId="6549"/>
          <ac:spMkLst>
            <pc:docMk/>
            <pc:sldMk cId="521789515" sldId="270"/>
            <ac:spMk id="7" creationId="{45AEB781-508F-469D-BEE9-DD201EEE9D66}"/>
          </ac:spMkLst>
        </pc:spChg>
        <pc:graphicFrameChg chg="add mod modGraphic">
          <ac:chgData name="Cristina Ono Horita" userId="21add0df78d6232e" providerId="LiveId" clId="{C6C1081E-1156-4475-A4AA-E7F5744EF2C5}" dt="2019-10-22T11:53:20.071" v="242" actId="20577"/>
          <ac:graphicFrameMkLst>
            <pc:docMk/>
            <pc:sldMk cId="521789515" sldId="270"/>
            <ac:graphicFrameMk id="6" creationId="{07A1184D-8C1E-49F0-8F1A-71F25C88FFFF}"/>
          </ac:graphicFrameMkLst>
        </pc:graphicFrameChg>
        <pc:graphicFrameChg chg="add mod modGraphic">
          <ac:chgData name="Cristina Ono Horita" userId="21add0df78d6232e" providerId="LiveId" clId="{C6C1081E-1156-4475-A4AA-E7F5744EF2C5}" dt="2019-10-22T11:54:27.945" v="258" actId="20577"/>
          <ac:graphicFrameMkLst>
            <pc:docMk/>
            <pc:sldMk cId="521789515" sldId="270"/>
            <ac:graphicFrameMk id="8" creationId="{4C44EE7F-BE02-4103-BC8C-FD40CA2940D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83B9-DE1C-4F30-ACF4-C589B17F113A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38B-4086-4049-9A26-F0A4CFEE554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27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83B9-DE1C-4F30-ACF4-C589B17F113A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38B-4086-4049-9A26-F0A4CFEE5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15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83B9-DE1C-4F30-ACF4-C589B17F113A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38B-4086-4049-9A26-F0A4CFEE5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548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83B9-DE1C-4F30-ACF4-C589B17F113A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38B-4086-4049-9A26-F0A4CFEE5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20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83B9-DE1C-4F30-ACF4-C589B17F113A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38B-4086-4049-9A26-F0A4CFEE554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43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83B9-DE1C-4F30-ACF4-C589B17F113A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38B-4086-4049-9A26-F0A4CFEE5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62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83B9-DE1C-4F30-ACF4-C589B17F113A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38B-4086-4049-9A26-F0A4CFEE5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86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83B9-DE1C-4F30-ACF4-C589B17F113A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38B-4086-4049-9A26-F0A4CFEE5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0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83B9-DE1C-4F30-ACF4-C589B17F113A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38B-4086-4049-9A26-F0A4CFEE5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84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52183B9-DE1C-4F30-ACF4-C589B17F113A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94238B-4086-4049-9A26-F0A4CFEE5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08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183B9-DE1C-4F30-ACF4-C589B17F113A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4238B-4086-4049-9A26-F0A4CFEE5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78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52183B9-DE1C-4F30-ACF4-C589B17F113A}" type="datetimeFigureOut">
              <a:rPr lang="pt-BR" smtClean="0"/>
              <a:t>17/05/2022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94238B-4086-4049-9A26-F0A4CFEE554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7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B7C5D-7E85-45DA-B528-8180C489B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 de dados: Vetores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1B8761-421A-4721-B944-DCE0C9FEC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81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B1500-5111-432A-9B64-ABDDBFAF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Atribuindo valores ao vetor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364129-EE13-4F76-8AB6-850EA8238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725663"/>
          </a:xfrm>
        </p:spPr>
        <p:txBody>
          <a:bodyPr>
            <a:normAutofit/>
          </a:bodyPr>
          <a:lstStyle/>
          <a:p>
            <a:pPr lvl="1"/>
            <a:r>
              <a:rPr lang="pt-BR" sz="2800" dirty="0">
                <a:solidFill>
                  <a:schemeClr val="tx1"/>
                </a:solidFill>
                <a:ea typeface="Cabin"/>
                <a:cs typeface="Cabin"/>
                <a:sym typeface="Cabin"/>
              </a:rPr>
              <a:t>As atribuições em vetores exigem que seja informada em qual de suas posições o valor ficará armazenado.</a:t>
            </a: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r>
              <a:rPr lang="pt-BR" sz="2800" dirty="0">
                <a:solidFill>
                  <a:schemeClr val="tx1"/>
                </a:solidFill>
                <a:sym typeface="Cabin"/>
              </a:rPr>
              <a:t>Usualmente se preenche todo o vetor.</a:t>
            </a:r>
            <a:endParaRPr lang="pt-BR" sz="2800" dirty="0">
              <a:solidFill>
                <a:schemeClr val="tx1"/>
              </a:solidFill>
            </a:endParaRPr>
          </a:p>
          <a:p>
            <a:pPr lvl="1"/>
            <a:endParaRPr lang="pt-BR" sz="2800" dirty="0"/>
          </a:p>
        </p:txBody>
      </p:sp>
      <p:sp>
        <p:nvSpPr>
          <p:cNvPr id="4" name="Google Shape;160;p22">
            <a:extLst>
              <a:ext uri="{FF2B5EF4-FFF2-40B4-BE49-F238E27FC236}">
                <a16:creationId xmlns:a16="http://schemas.microsoft.com/office/drawing/2014/main" id="{AFD5DC80-84F4-44E5-9245-15161D2E4F1E}"/>
              </a:ext>
            </a:extLst>
          </p:cNvPr>
          <p:cNvSpPr txBox="1"/>
          <p:nvPr/>
        </p:nvSpPr>
        <p:spPr>
          <a:xfrm>
            <a:off x="1863150" y="2859209"/>
            <a:ext cx="9160450" cy="1787700"/>
          </a:xfrm>
          <a:prstGeom prst="rect">
            <a:avLst/>
          </a:prstGeom>
          <a:solidFill>
            <a:srgbClr val="F2F2F2"/>
          </a:solidFill>
          <a:ln w="222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[10];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vet</a:t>
            </a:r>
            <a:r>
              <a:rPr lang="pt-BR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[0] = 1;    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//insere o valor 1 na posição de índice 0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vet</a:t>
            </a:r>
            <a:r>
              <a:rPr lang="pt-BR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[3] = 7;		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//insere o valor 7 na posição de índice 3</a:t>
            </a:r>
            <a:r>
              <a:rPr lang="pt-BR" sz="2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" name="Google Shape;161;p22">
            <a:extLst>
              <a:ext uri="{FF2B5EF4-FFF2-40B4-BE49-F238E27FC236}">
                <a16:creationId xmlns:a16="http://schemas.microsoft.com/office/drawing/2014/main" id="{4F457BEB-C4C0-414D-92CC-6C0D97A562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0517923"/>
              </p:ext>
            </p:extLst>
          </p:nvPr>
        </p:nvGraphicFramePr>
        <p:xfrm>
          <a:off x="3078517" y="5127394"/>
          <a:ext cx="6095925" cy="74170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55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vet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7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9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6FD2C-D20B-48B7-97A7-DE748089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de um vetor</a:t>
            </a:r>
          </a:p>
        </p:txBody>
      </p:sp>
      <p:sp>
        <p:nvSpPr>
          <p:cNvPr id="4" name="Google Shape;160;p22">
            <a:extLst>
              <a:ext uri="{FF2B5EF4-FFF2-40B4-BE49-F238E27FC236}">
                <a16:creationId xmlns:a16="http://schemas.microsoft.com/office/drawing/2014/main" id="{71C1D237-6802-44DD-B46A-FEA0CD6D83B9}"/>
              </a:ext>
            </a:extLst>
          </p:cNvPr>
          <p:cNvSpPr txBox="1"/>
          <p:nvPr/>
        </p:nvSpPr>
        <p:spPr>
          <a:xfrm>
            <a:off x="1191346" y="1954140"/>
            <a:ext cx="9160450" cy="434497"/>
          </a:xfrm>
          <a:prstGeom prst="rect">
            <a:avLst/>
          </a:prstGeom>
          <a:solidFill>
            <a:srgbClr val="F2F2F2"/>
          </a:solidFill>
          <a:ln w="222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[5]={2,31,-56,7,123};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" name="Google Shape;161;p22">
            <a:extLst>
              <a:ext uri="{FF2B5EF4-FFF2-40B4-BE49-F238E27FC236}">
                <a16:creationId xmlns:a16="http://schemas.microsoft.com/office/drawing/2014/main" id="{07A1184D-8C1E-49F0-8F1A-71F25C88FF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2150600"/>
              </p:ext>
            </p:extLst>
          </p:nvPr>
        </p:nvGraphicFramePr>
        <p:xfrm>
          <a:off x="1097280" y="2735888"/>
          <a:ext cx="3325050" cy="74170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55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 err="1"/>
                        <a:t>vet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2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31</a:t>
                      </a: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-56</a:t>
                      </a: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7</a:t>
                      </a: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123</a:t>
                      </a: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Google Shape;160;p22">
            <a:extLst>
              <a:ext uri="{FF2B5EF4-FFF2-40B4-BE49-F238E27FC236}">
                <a16:creationId xmlns:a16="http://schemas.microsoft.com/office/drawing/2014/main" id="{45AEB781-508F-469D-BEE9-DD201EEE9D66}"/>
              </a:ext>
            </a:extLst>
          </p:cNvPr>
          <p:cNvSpPr txBox="1"/>
          <p:nvPr/>
        </p:nvSpPr>
        <p:spPr>
          <a:xfrm>
            <a:off x="1191346" y="3585962"/>
            <a:ext cx="9160450" cy="434497"/>
          </a:xfrm>
          <a:prstGeom prst="rect">
            <a:avLst/>
          </a:prstGeom>
          <a:solidFill>
            <a:srgbClr val="F2F2F2"/>
          </a:solidFill>
          <a:ln w="222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[5]={10,3,-5};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8" name="Google Shape;161;p22">
            <a:extLst>
              <a:ext uri="{FF2B5EF4-FFF2-40B4-BE49-F238E27FC236}">
                <a16:creationId xmlns:a16="http://schemas.microsoft.com/office/drawing/2014/main" id="{4C44EE7F-BE02-4103-BC8C-FD40CA2940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7186283"/>
              </p:ext>
            </p:extLst>
          </p:nvPr>
        </p:nvGraphicFramePr>
        <p:xfrm>
          <a:off x="1191346" y="4367742"/>
          <a:ext cx="3325050" cy="74170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55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 err="1"/>
                        <a:t>vet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10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3</a:t>
                      </a: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-5</a:t>
                      </a: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0</a:t>
                      </a: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dirty="0"/>
                        <a:t>0</a:t>
                      </a: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A095F1D9-CEAB-475B-B998-F50409A60557}"/>
              </a:ext>
            </a:extLst>
          </p:cNvPr>
          <p:cNvSpPr txBox="1"/>
          <p:nvPr/>
        </p:nvSpPr>
        <p:spPr>
          <a:xfrm>
            <a:off x="1191346" y="5253135"/>
            <a:ext cx="5172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vet</a:t>
            </a:r>
            <a:r>
              <a:rPr lang="pt-BR" dirty="0"/>
              <a:t>[ ] = {1,2,3,4,5,6,7,8}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0F7829-0D27-43D6-B2DC-ED7430523B24}"/>
              </a:ext>
            </a:extLst>
          </p:cNvPr>
          <p:cNvSpPr txBox="1"/>
          <p:nvPr/>
        </p:nvSpPr>
        <p:spPr>
          <a:xfrm>
            <a:off x="5096107" y="2750019"/>
            <a:ext cx="486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2+(-56) </a:t>
            </a:r>
            <a:r>
              <a:rPr lang="pt-BR" dirty="0">
                <a:sym typeface="Wingdings" panose="05000000000000000000" pitchFamily="2" charset="2"/>
              </a:rPr>
              <a:t> soma elementos pares</a:t>
            </a:r>
          </a:p>
          <a:p>
            <a:r>
              <a:rPr lang="pt-BR" dirty="0">
                <a:sym typeface="Wingdings" panose="05000000000000000000" pitchFamily="2" charset="2"/>
              </a:rPr>
              <a:t>2+(-56)+123  elemento de </a:t>
            </a:r>
            <a:r>
              <a:rPr lang="pt-BR">
                <a:sym typeface="Wingdings" panose="05000000000000000000" pitchFamily="2" charset="2"/>
              </a:rPr>
              <a:t>índice par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1789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07CD4-3C52-4ABE-87FC-8F73B4751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Preenchendo um vetor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4D1BE3-D41A-4B9E-8FAF-7AE3AA280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500880"/>
          </a:xfrm>
        </p:spPr>
        <p:txBody>
          <a:bodyPr>
            <a:normAutofit/>
          </a:bodyPr>
          <a:lstStyle/>
          <a:p>
            <a:pPr lvl="1"/>
            <a:r>
              <a:rPr lang="pt-BR" sz="2800" dirty="0">
                <a:solidFill>
                  <a:schemeClr val="tx1"/>
                </a:solidFill>
                <a:ea typeface="Cabin"/>
                <a:cs typeface="Cabin"/>
                <a:sym typeface="Cabin"/>
              </a:rPr>
              <a:t>Preencher um vetor significa atribuir valores a todas as suas posições. Assim, deve-se implementar um mecanismo que controle o valor do índice.  </a:t>
            </a:r>
          </a:p>
          <a:p>
            <a:pPr lvl="1"/>
            <a:r>
              <a:rPr lang="pt-BR" sz="2800" dirty="0">
                <a:solidFill>
                  <a:schemeClr val="tx1"/>
                </a:solidFill>
                <a:sym typeface="Cabin"/>
              </a:rPr>
              <a:t>Via leitura:</a:t>
            </a: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r>
              <a:rPr lang="pt-BR" sz="2800" dirty="0">
                <a:solidFill>
                  <a:schemeClr val="tx1"/>
                </a:solidFill>
                <a:sym typeface="Cabin"/>
              </a:rPr>
              <a:t>Via atribuição:</a:t>
            </a:r>
            <a:endParaRPr lang="pt-BR" sz="2600" dirty="0">
              <a:solidFill>
                <a:schemeClr val="tx1"/>
              </a:solidFill>
            </a:endParaRPr>
          </a:p>
        </p:txBody>
      </p:sp>
      <p:sp>
        <p:nvSpPr>
          <p:cNvPr id="4" name="Google Shape;168;p23">
            <a:extLst>
              <a:ext uri="{FF2B5EF4-FFF2-40B4-BE49-F238E27FC236}">
                <a16:creationId xmlns:a16="http://schemas.microsoft.com/office/drawing/2014/main" id="{0A4674C4-63FE-4D06-8A64-D512F35B2846}"/>
              </a:ext>
            </a:extLst>
          </p:cNvPr>
          <p:cNvSpPr txBox="1"/>
          <p:nvPr/>
        </p:nvSpPr>
        <p:spPr>
          <a:xfrm>
            <a:off x="3217929" y="2921102"/>
            <a:ext cx="7781400" cy="1813458"/>
          </a:xfrm>
          <a:prstGeom prst="rect">
            <a:avLst/>
          </a:prstGeom>
          <a:solidFill>
            <a:srgbClr val="F2F2F2"/>
          </a:solidFill>
          <a:ln w="222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i&lt;10; i=i+1)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&lt;&lt;"\n Digite um elemento do vetor:";</a:t>
            </a:r>
            <a:endParaRPr sz="2200" dirty="0"/>
          </a:p>
          <a:p>
            <a:pPr lvl="0"/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&gt;&gt; vetor[i];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Google Shape;168;p23">
            <a:extLst>
              <a:ext uri="{FF2B5EF4-FFF2-40B4-BE49-F238E27FC236}">
                <a16:creationId xmlns:a16="http://schemas.microsoft.com/office/drawing/2014/main" id="{72395673-10AB-4E8E-ADFD-1F930280F7C3}"/>
              </a:ext>
            </a:extLst>
          </p:cNvPr>
          <p:cNvSpPr txBox="1"/>
          <p:nvPr/>
        </p:nvSpPr>
        <p:spPr>
          <a:xfrm>
            <a:off x="3695449" y="4900642"/>
            <a:ext cx="7781400" cy="1459518"/>
          </a:xfrm>
          <a:prstGeom prst="rect">
            <a:avLst/>
          </a:prstGeom>
          <a:solidFill>
            <a:srgbClr val="F2F2F2"/>
          </a:solidFill>
          <a:ln w="222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i&lt;5; i=i+1)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vetor[i]=30;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4841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B1482-9394-4A5F-9B05-BA330F5D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Exibindo elementos de um vetor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181459-4815-4216-9B05-1CE08394D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800" dirty="0">
                <a:solidFill>
                  <a:schemeClr val="tx1"/>
                </a:solidFill>
                <a:ea typeface="Cabin"/>
                <a:cs typeface="Cabin"/>
                <a:sym typeface="Cabin"/>
              </a:rPr>
              <a:t>Mostrar os valores contidos em um vetor também exige a utilização do índice.</a:t>
            </a: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endParaRPr lang="pt-BR" sz="2800" dirty="0">
              <a:solidFill>
                <a:schemeClr val="tx1"/>
              </a:solidFill>
              <a:sym typeface="Cabin"/>
            </a:endParaRPr>
          </a:p>
          <a:p>
            <a:pPr lvl="1"/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  <a:sym typeface="Cabin"/>
              </a:rPr>
              <a:t>Todas as ações realizadas com vetores exigem a utilização dos índices</a:t>
            </a:r>
            <a:r>
              <a:rPr lang="pt-BR" sz="2800" b="1" dirty="0">
                <a:solidFill>
                  <a:schemeClr val="tx1"/>
                </a:solidFill>
                <a:sym typeface="Cabin"/>
              </a:rPr>
              <a:t>.</a:t>
            </a:r>
            <a:endParaRPr lang="pt-BR" sz="2800" b="1" dirty="0">
              <a:solidFill>
                <a:schemeClr val="tx1"/>
              </a:solidFill>
            </a:endParaRPr>
          </a:p>
          <a:p>
            <a:pPr lvl="1"/>
            <a:endParaRPr lang="pt-BR" sz="2800" dirty="0"/>
          </a:p>
        </p:txBody>
      </p:sp>
      <p:sp>
        <p:nvSpPr>
          <p:cNvPr id="5" name="Google Shape;182;p25">
            <a:extLst>
              <a:ext uri="{FF2B5EF4-FFF2-40B4-BE49-F238E27FC236}">
                <a16:creationId xmlns:a16="http://schemas.microsoft.com/office/drawing/2014/main" id="{85C829A2-8870-4102-AC55-D8B6CC080ABE}"/>
              </a:ext>
            </a:extLst>
          </p:cNvPr>
          <p:cNvSpPr txBox="1"/>
          <p:nvPr/>
        </p:nvSpPr>
        <p:spPr>
          <a:xfrm>
            <a:off x="2146908" y="2799975"/>
            <a:ext cx="7959144" cy="1477328"/>
          </a:xfrm>
          <a:prstGeom prst="rect">
            <a:avLst/>
          </a:prstGeom>
          <a:solidFill>
            <a:srgbClr val="F2F2F2"/>
          </a:solidFill>
          <a:ln w="222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for(i=0; i&lt;10; i=i+1)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 dirty="0"/>
          </a:p>
          <a:p>
            <a:pPr lvl="0"/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"\n" &lt;&lt; vetor[i];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79638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D4954-60B4-410F-8ED3-32573ABE7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B17BD-3816-47D1-8901-50CD0AB69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800" dirty="0">
                <a:solidFill>
                  <a:schemeClr val="tx1"/>
                </a:solidFill>
                <a:ea typeface="Cabin"/>
                <a:cs typeface="Cabin"/>
                <a:sym typeface="Cabin"/>
              </a:rPr>
              <a:t>Ler um vetor com 10 números inteiros. Exiba o vetor preenchido.</a:t>
            </a:r>
          </a:p>
          <a:p>
            <a:pPr lvl="1"/>
            <a:r>
              <a:rPr lang="pt-BR" sz="2800" dirty="0">
                <a:solidFill>
                  <a:schemeClr val="tx1"/>
                </a:solidFill>
                <a:ea typeface="Cabin"/>
                <a:cs typeface="Cabin"/>
                <a:sym typeface="Cabin"/>
              </a:rPr>
              <a:t>Preencher um vetor com 10 números digitados pelo usuário. Exiba o vetor na ordem inversa.</a:t>
            </a:r>
          </a:p>
          <a:p>
            <a:pPr lvl="1"/>
            <a:r>
              <a:rPr lang="pt-BR" sz="2800" dirty="0">
                <a:solidFill>
                  <a:schemeClr val="tx1"/>
                </a:solidFill>
                <a:ea typeface="Cabin"/>
                <a:cs typeface="Cabin"/>
                <a:sym typeface="Cabin"/>
              </a:rPr>
              <a:t>Ler um vetor de 10 posições. Em seguida, </a:t>
            </a:r>
            <a:r>
              <a:rPr lang="pt-BR" sz="2800" dirty="0">
                <a:solidFill>
                  <a:schemeClr val="tx1"/>
                </a:solidFill>
              </a:rPr>
              <a:t>calcule e apresente o somatório dos valores contidos no vetor.</a:t>
            </a:r>
          </a:p>
          <a:p>
            <a:pPr lvl="1"/>
            <a:r>
              <a:rPr lang="pt-BR" sz="2800" dirty="0">
                <a:solidFill>
                  <a:schemeClr val="tx1"/>
                </a:solidFill>
                <a:ea typeface="Cabin"/>
                <a:cs typeface="Cabin"/>
                <a:sym typeface="Cabin"/>
              </a:rPr>
              <a:t>Preencher um vetor de 10 posições</a:t>
            </a:r>
            <a:r>
              <a:rPr lang="pt-BR" sz="2800" dirty="0">
                <a:solidFill>
                  <a:schemeClr val="tx1"/>
                </a:solidFill>
              </a:rPr>
              <a:t> e informar a quantidade de números pares.</a:t>
            </a:r>
          </a:p>
          <a:p>
            <a:pPr lvl="1"/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367143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0B6F0A5-E7DA-40B9-8E6D-804E2850AD5B}"/>
              </a:ext>
            </a:extLst>
          </p:cNvPr>
          <p:cNvSpPr/>
          <p:nvPr/>
        </p:nvSpPr>
        <p:spPr>
          <a:xfrm>
            <a:off x="121920" y="105281"/>
            <a:ext cx="11805920" cy="5965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355600" algn="just"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t-BR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Preencher um vetor com 5 números inteiros digitados pelo usuário e exibir o vetor.</a:t>
            </a:r>
          </a:p>
          <a:p>
            <a:pPr marL="228600" lvl="0" indent="-355600" algn="just">
              <a:spcBef>
                <a:spcPts val="1000"/>
              </a:spcBef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t-BR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Preencher um vetor com 10 números inteiros e calcule o somatório números pares contidos no vetor.</a:t>
            </a:r>
          </a:p>
          <a:p>
            <a:pPr marL="228600" lvl="0" indent="-355600" algn="just">
              <a:spcBef>
                <a:spcPts val="1000"/>
              </a:spcBef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t-BR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Preencha um vetor com 20 números inteiros e calcule a quantidade de números múltiplos de 5 contidos no vetor.</a:t>
            </a:r>
          </a:p>
          <a:p>
            <a:pPr marL="342900" lvl="0" indent="-342900" algn="just">
              <a:spcBef>
                <a:spcPts val="1000"/>
              </a:spcBef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pt-BR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Preencher um vetor com 10 valores informados pelo usuário. Calcule e exiba a média dos valores contidos no vetor. Em seguida, exiba os valores maiores que a média calculada.</a:t>
            </a:r>
          </a:p>
          <a:p>
            <a:pPr marL="342900" lvl="0" indent="-342900" algn="just">
              <a:spcBef>
                <a:spcPts val="1000"/>
              </a:spcBef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pt-BR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Preencha dois vetores (A e B) de 5 posições cada. Em seguida, o algoritmo deve fazer a multiplicação dos elementos de mesmo índice, colocando o resultado em um terceiro vetor (C). Exiba o vetor resultante.</a:t>
            </a:r>
          </a:p>
          <a:p>
            <a:pPr lvl="0" indent="457200" algn="just">
              <a:spcBef>
                <a:spcPts val="1000"/>
              </a:spcBef>
            </a:pPr>
            <a:r>
              <a:rPr lang="pt-BR" sz="21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Exemplo: se A={1,2,3,4,5} e B={3,4,2,2,3}, então C={3,8,6,8,15}</a:t>
            </a:r>
          </a:p>
          <a:p>
            <a:pPr marL="342900" lvl="0" indent="-342900" algn="just">
              <a:spcBef>
                <a:spcPts val="1000"/>
              </a:spcBef>
              <a:buClr>
                <a:schemeClr val="dk1"/>
              </a:buClr>
              <a:buSzPts val="2000"/>
              <a:buFont typeface="+mj-lt"/>
              <a:buAutoNum type="arabicPeriod" startAt="6"/>
            </a:pPr>
            <a:r>
              <a:rPr lang="pt-BR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Preencha um vetor A com 8 números inteiros. Copie todo o conteúdo do vetor A para um vetor B de forma invertida. Exiba os dois vetores.</a:t>
            </a:r>
          </a:p>
          <a:p>
            <a:pPr lvl="0" indent="457200" algn="just">
              <a:spcBef>
                <a:spcPts val="1000"/>
              </a:spcBef>
            </a:pPr>
            <a:r>
              <a:rPr lang="pt-BR" sz="2100" i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Exemplo: se A={1,3,2,4,5,1,6,9}, então B={9,6,1,5,4,2,3,1}</a:t>
            </a:r>
          </a:p>
          <a:p>
            <a:pPr marL="342900" lvl="0" indent="-34290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+mj-lt"/>
              <a:buAutoNum type="arabicPeriod" startAt="7"/>
            </a:pPr>
            <a:r>
              <a:rPr lang="pt-BR" sz="21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Solicite ao usuário o nome e a salário de 10 pessoas. Calcule a média dos salários e exiba os nomes de todas as pessoas que recebem salário acima da média calculada.</a:t>
            </a:r>
          </a:p>
        </p:txBody>
      </p:sp>
    </p:spTree>
    <p:extLst>
      <p:ext uri="{BB962C8B-B14F-4D97-AF65-F5344CB8AC3E}">
        <p14:creationId xmlns:p14="http://schemas.microsoft.com/office/powerpoint/2010/main" val="2060100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a 3">
            <a:extLst>
              <a:ext uri="{FF2B5EF4-FFF2-40B4-BE49-F238E27FC236}">
                <a16:creationId xmlns:a16="http://schemas.microsoft.com/office/drawing/2014/main" id="{6F5B474B-DEAC-4BF3-AD5A-3ED7D3BDC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189386"/>
              </p:ext>
            </p:extLst>
          </p:nvPr>
        </p:nvGraphicFramePr>
        <p:xfrm>
          <a:off x="2032000" y="71966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718978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714098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003344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33033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94538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58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36913"/>
                  </a:ext>
                </a:extLst>
              </a:tr>
            </a:tbl>
          </a:graphicData>
        </a:graphic>
      </p:graphicFrame>
      <p:graphicFrame>
        <p:nvGraphicFramePr>
          <p:cNvPr id="5" name="Tabela 3">
            <a:extLst>
              <a:ext uri="{FF2B5EF4-FFF2-40B4-BE49-F238E27FC236}">
                <a16:creationId xmlns:a16="http://schemas.microsoft.com/office/drawing/2014/main" id="{72953B15-D7BC-47D0-84D6-E4EF46C6B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584487"/>
              </p:ext>
            </p:extLst>
          </p:nvPr>
        </p:nvGraphicFramePr>
        <p:xfrm>
          <a:off x="2032000" y="213071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718978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714098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003344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33033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94538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58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36913"/>
                  </a:ext>
                </a:extLst>
              </a:tr>
            </a:tbl>
          </a:graphicData>
        </a:graphic>
      </p:graphicFrame>
      <p:graphicFrame>
        <p:nvGraphicFramePr>
          <p:cNvPr id="7" name="Tabela 3">
            <a:extLst>
              <a:ext uri="{FF2B5EF4-FFF2-40B4-BE49-F238E27FC236}">
                <a16:creationId xmlns:a16="http://schemas.microsoft.com/office/drawing/2014/main" id="{A3248785-E912-438D-B362-2247FDE98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548878"/>
              </p:ext>
            </p:extLst>
          </p:nvPr>
        </p:nvGraphicFramePr>
        <p:xfrm>
          <a:off x="2032000" y="342900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718978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714098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003344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633033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94538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58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36913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812518AA-68A9-4F8A-AE08-4E6E154449EE}"/>
              </a:ext>
            </a:extLst>
          </p:cNvPr>
          <p:cNvSpPr txBox="1"/>
          <p:nvPr/>
        </p:nvSpPr>
        <p:spPr>
          <a:xfrm>
            <a:off x="1021976" y="882127"/>
            <a:ext cx="55939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CBDD3F3-482E-4BA6-A113-72E131D208FA}"/>
              </a:ext>
            </a:extLst>
          </p:cNvPr>
          <p:cNvSpPr txBox="1"/>
          <p:nvPr/>
        </p:nvSpPr>
        <p:spPr>
          <a:xfrm>
            <a:off x="1086522" y="2318671"/>
            <a:ext cx="55939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DF60F77-2A21-48C2-BA95-2FCAC14CB70D}"/>
              </a:ext>
            </a:extLst>
          </p:cNvPr>
          <p:cNvSpPr txBox="1"/>
          <p:nvPr/>
        </p:nvSpPr>
        <p:spPr>
          <a:xfrm>
            <a:off x="1140310" y="3616960"/>
            <a:ext cx="559398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C659D62-F2A8-4FFC-884C-D23916A0F981}"/>
              </a:ext>
            </a:extLst>
          </p:cNvPr>
          <p:cNvSpPr txBox="1"/>
          <p:nvPr/>
        </p:nvSpPr>
        <p:spPr>
          <a:xfrm>
            <a:off x="2032000" y="4797911"/>
            <a:ext cx="5627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C[0] = A[0] * B[0]</a:t>
            </a:r>
          </a:p>
          <a:p>
            <a:r>
              <a:rPr lang="pt-BR" dirty="0"/>
              <a:t>C[1] = A[1] * B[1}</a:t>
            </a:r>
          </a:p>
        </p:txBody>
      </p:sp>
    </p:spTree>
    <p:extLst>
      <p:ext uri="{BB962C8B-B14F-4D97-AF65-F5344CB8AC3E}">
        <p14:creationId xmlns:p14="http://schemas.microsoft.com/office/powerpoint/2010/main" val="346715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13D9F-EB6E-478E-86F9-6C1D93EF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52C49B-1823-4FB1-A2B2-690A4594A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800" b="1" u="sng" dirty="0"/>
              <a:t>Variável:</a:t>
            </a:r>
            <a:r>
              <a:rPr lang="pt-BR" sz="2800" dirty="0"/>
              <a:t> Um espaço na memória do computador destinado a armazenar valores, que possui um nome, tipo e o valor armazenado.</a:t>
            </a:r>
          </a:p>
          <a:p>
            <a:pPr lvl="1"/>
            <a:r>
              <a:rPr lang="pt-BR" sz="2800" dirty="0"/>
              <a:t>Tipo da variável corresponde ao tipo do dado armazenado (</a:t>
            </a:r>
            <a:r>
              <a:rPr lang="pt-BR" sz="2800" dirty="0" err="1"/>
              <a:t>int</a:t>
            </a:r>
            <a:r>
              <a:rPr lang="pt-BR" sz="2800" dirty="0"/>
              <a:t>, </a:t>
            </a:r>
            <a:r>
              <a:rPr lang="pt-BR" sz="2800" dirty="0" err="1"/>
              <a:t>float</a:t>
            </a:r>
            <a:r>
              <a:rPr lang="pt-BR" sz="2800" dirty="0"/>
              <a:t>, char, </a:t>
            </a:r>
            <a:r>
              <a:rPr lang="pt-BR" sz="2800" dirty="0" err="1"/>
              <a:t>string</a:t>
            </a:r>
            <a:r>
              <a:rPr lang="pt-BR" sz="2800" dirty="0"/>
              <a:t>, </a:t>
            </a:r>
            <a:r>
              <a:rPr lang="pt-BR" sz="2800" dirty="0" err="1"/>
              <a:t>bool</a:t>
            </a:r>
            <a:r>
              <a:rPr lang="pt-BR" sz="2800" dirty="0"/>
              <a:t>).</a:t>
            </a:r>
          </a:p>
          <a:p>
            <a:pPr lvl="1"/>
            <a:r>
              <a:rPr lang="pt-BR" sz="2800" dirty="0"/>
              <a:t>O valor armazenado pode ser alterado ao longo da execução do algoritmo, porém a variável </a:t>
            </a:r>
            <a:r>
              <a:rPr lang="pt-BR" sz="2800" u="sng" dirty="0"/>
              <a:t>só pode armazenar um valor de cada vez</a:t>
            </a:r>
            <a:r>
              <a:rPr lang="pt-BR" sz="2800" dirty="0"/>
              <a:t>.</a:t>
            </a:r>
          </a:p>
          <a:p>
            <a:pPr lvl="1"/>
            <a:endParaRPr lang="pt-BR" sz="2400" dirty="0"/>
          </a:p>
        </p:txBody>
      </p:sp>
      <p:pic>
        <p:nvPicPr>
          <p:cNvPr id="4" name="Google Shape;102;p14" descr="http://profpanda.com.br/wp-content/uploads/variaveis_gavetas.png">
            <a:extLst>
              <a:ext uri="{FF2B5EF4-FFF2-40B4-BE49-F238E27FC236}">
                <a16:creationId xmlns:a16="http://schemas.microsoft.com/office/drawing/2014/main" id="{DA6D33CC-874A-4F4E-83BC-ED4461BD8B5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17819" y="4793666"/>
            <a:ext cx="3356386" cy="14408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981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CE95D-6D72-47A7-90F1-627033CE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56C12D-ED81-40CC-813D-04AC3A7AF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800" b="1" u="sng" dirty="0"/>
              <a:t>Exercício:</a:t>
            </a:r>
            <a:r>
              <a:rPr lang="pt-BR" sz="2800" dirty="0"/>
              <a:t> Fazer um algoritmo que calcule e apresente a média aritmética de 10 números. Apresente também quantos números estão acima da média calculada.</a:t>
            </a:r>
          </a:p>
        </p:txBody>
      </p:sp>
    </p:spTree>
    <p:extLst>
      <p:ext uri="{BB962C8B-B14F-4D97-AF65-F5344CB8AC3E}">
        <p14:creationId xmlns:p14="http://schemas.microsoft.com/office/powerpoint/2010/main" val="318107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0B031-CF67-46B0-9C4F-D79EBB87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5273C5-A7B1-4901-8773-AD7143B49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2159865"/>
            <a:ext cx="2743200" cy="1450757"/>
          </a:xfrm>
        </p:spPr>
        <p:txBody>
          <a:bodyPr>
            <a:normAutofit/>
          </a:bodyPr>
          <a:lstStyle/>
          <a:p>
            <a:pPr lvl="1"/>
            <a:r>
              <a:rPr lang="pt-BR" sz="2600" dirty="0"/>
              <a:t>Como ficaria a solução deste problema?</a:t>
            </a:r>
          </a:p>
        </p:txBody>
      </p:sp>
      <p:sp>
        <p:nvSpPr>
          <p:cNvPr id="4" name="Google Shape;117;p16">
            <a:extLst>
              <a:ext uri="{FF2B5EF4-FFF2-40B4-BE49-F238E27FC236}">
                <a16:creationId xmlns:a16="http://schemas.microsoft.com/office/drawing/2014/main" id="{D550F61A-EF70-4CF9-97A7-915B280BE3CB}"/>
              </a:ext>
            </a:extLst>
          </p:cNvPr>
          <p:cNvSpPr txBox="1"/>
          <p:nvPr/>
        </p:nvSpPr>
        <p:spPr>
          <a:xfrm>
            <a:off x="3811800" y="414499"/>
            <a:ext cx="8380200" cy="5669060"/>
          </a:xfrm>
          <a:prstGeom prst="rect">
            <a:avLst/>
          </a:prstGeom>
          <a:solidFill>
            <a:srgbClr val="F2F2F2"/>
          </a:solidFill>
          <a:ln w="222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n;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soma=0, media;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a=1; a&lt;=10; a=a+1){</a:t>
            </a:r>
            <a:endParaRPr sz="2000" dirty="0"/>
          </a:p>
          <a:p>
            <a:pPr lvl="0"/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</a:t>
            </a:r>
            <a:r>
              <a:rPr lang="pt-BR" sz="20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  <a:sym typeface="Courier New"/>
              </a:rPr>
              <a:t>Digite um número:</a:t>
            </a:r>
            <a:r>
              <a:rPr lang="pt-BR" sz="20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/>
            <a:r>
              <a:rPr lang="pt-BR" sz="20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		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cin</a:t>
            </a:r>
            <a:r>
              <a:rPr lang="pt-BR" sz="20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 &gt;&gt;</a:t>
            </a:r>
            <a:r>
              <a:rPr lang="pt-BR" sz="20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/>
                <a:sym typeface="Courier New"/>
              </a:rPr>
              <a:t>n</a:t>
            </a: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  <a:sym typeface="Courier New"/>
              </a:rPr>
              <a:t>;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soma =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soma+n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}</a:t>
            </a:r>
          </a:p>
          <a:p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media = soma/10.0;</a:t>
            </a:r>
          </a:p>
          <a:p>
            <a:pPr lvl="0"/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pt-BR" sz="20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Média = </a:t>
            </a:r>
            <a:r>
              <a:rPr lang="pt-BR" sz="20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/>
                <a:sym typeface="Courier New"/>
              </a:rPr>
              <a:t>“ 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 media;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2000" b="1" i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//Como saber quais os números acima da média?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14603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0B031-CF67-46B0-9C4F-D79EBB87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Google Shape;117;p16">
            <a:extLst>
              <a:ext uri="{FF2B5EF4-FFF2-40B4-BE49-F238E27FC236}">
                <a16:creationId xmlns:a16="http://schemas.microsoft.com/office/drawing/2014/main" id="{D550F61A-EF70-4CF9-97A7-915B280BE3CB}"/>
              </a:ext>
            </a:extLst>
          </p:cNvPr>
          <p:cNvSpPr txBox="1"/>
          <p:nvPr/>
        </p:nvSpPr>
        <p:spPr>
          <a:xfrm>
            <a:off x="275208" y="1783369"/>
            <a:ext cx="11674136" cy="4436456"/>
          </a:xfrm>
          <a:prstGeom prst="rect">
            <a:avLst/>
          </a:prstGeom>
          <a:solidFill>
            <a:srgbClr val="F2F2F2"/>
          </a:solidFill>
          <a:ln w="222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b="0" i="0" u="none" strike="noStrike" cap="none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20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0;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n1,n2,n3,n4,n5,n6,n7,n8,n9,n10,media;</a:t>
            </a:r>
            <a:endParaRPr sz="2000" dirty="0"/>
          </a:p>
          <a:p>
            <a:pPr lvl="0"/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pt-BR" sz="20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Digite 10 números:</a:t>
            </a:r>
            <a:r>
              <a:rPr lang="pt-BR" sz="2000" dirty="0">
                <a:solidFill>
                  <a:schemeClr val="dk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dirty="0"/>
          </a:p>
          <a:p>
            <a:pPr lvl="0"/>
            <a:r>
              <a:rPr lang="pt-BR" sz="20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	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cin</a:t>
            </a:r>
            <a:r>
              <a:rPr lang="pt-BR" sz="20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 &gt;&gt;n1&gt;&gt;n2&gt;&gt;n3&gt;&gt;n4&gt;&gt;n5&gt;&gt;n6&gt;&gt;n7&gt;&gt;n8&gt;&gt;n9&gt;&gt;n10</a:t>
            </a:r>
            <a:r>
              <a:rPr lang="pt-BR" sz="2000" dirty="0">
                <a:solidFill>
                  <a:schemeClr val="dk1"/>
                </a:solidFill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  <a:sym typeface="Courier New"/>
              </a:rPr>
              <a:t>;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media=(n1+n2+n3+n4+n5+n6+n7+n8+n9+n10)/10;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(n1&gt;media){	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+ 1;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	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if</a:t>
            </a:r>
            <a:r>
              <a:rPr lang="pt-BR" sz="20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 (n2&gt;media){</a:t>
            </a:r>
          </a:p>
          <a:p>
            <a:pPr lvl="0"/>
            <a:r>
              <a:rPr lang="pt-BR" sz="20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	 	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cont</a:t>
            </a:r>
            <a:r>
              <a:rPr lang="pt-BR" sz="20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 = </a:t>
            </a:r>
            <a:r>
              <a:rPr lang="pt-BR" sz="2000" dirty="0" err="1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cont</a:t>
            </a:r>
            <a:r>
              <a:rPr lang="pt-BR" sz="2000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 + 1</a:t>
            </a: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}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000" b="1" i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//...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60883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E2890-FA2D-47D3-889E-B3B3CAD8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A9C147-9736-4F18-B67D-7C0A640FB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600" dirty="0"/>
              <a:t>Nestes casos, o uso de variáveis simples, podem tornar a tarefa cansativa ou até mesmo inviável.</a:t>
            </a:r>
          </a:p>
          <a:p>
            <a:pPr lvl="1"/>
            <a:r>
              <a:rPr lang="pt-BR" sz="2600" dirty="0"/>
              <a:t>Recomenda-se o uso de variáveis compostas, como o </a:t>
            </a:r>
            <a:r>
              <a:rPr lang="pt-BR" sz="2600" b="1" u="sng" dirty="0"/>
              <a:t>vetor</a:t>
            </a:r>
            <a:r>
              <a:rPr lang="pt-BR" sz="2600" dirty="0"/>
              <a:t>.</a:t>
            </a:r>
          </a:p>
          <a:p>
            <a:pPr lvl="1"/>
            <a:r>
              <a:rPr lang="pt-BR" sz="2600" dirty="0"/>
              <a:t>Vetores são variáveis compostas que podem armazenar mais de um valor ao mesmo tempo, porém todos os valores precisam ser do mesmo tipo.</a:t>
            </a:r>
          </a:p>
          <a:p>
            <a:pPr lvl="1"/>
            <a:r>
              <a:rPr lang="pt-BR" sz="2600" dirty="0"/>
              <a:t>Também são chamados de </a:t>
            </a:r>
            <a:r>
              <a:rPr lang="pt-BR" sz="2600" b="1" dirty="0" err="1"/>
              <a:t>arrays</a:t>
            </a:r>
            <a:r>
              <a:rPr lang="pt-BR" sz="2600" dirty="0"/>
              <a:t>.</a:t>
            </a:r>
          </a:p>
          <a:p>
            <a:pPr lvl="1"/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20207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945A3-D6FB-4FC6-B7EB-D9F78AC4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7C14E2-2FF3-41AB-B61A-A9545622F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800" dirty="0">
                <a:solidFill>
                  <a:schemeClr val="dk2"/>
                </a:solidFill>
                <a:ea typeface="Cabin"/>
                <a:cs typeface="Cabin"/>
                <a:sym typeface="Cabin"/>
              </a:rPr>
              <a:t>Os vetores em C/C++ são identificados pela existência de colchetes logo após o nome da variável no momento da declaração.</a:t>
            </a:r>
          </a:p>
          <a:p>
            <a:pPr lvl="1"/>
            <a:r>
              <a:rPr lang="pt-BR" sz="28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Dentro do colchetes deve-se colocar a quantidade de posições do vetor (deve ser um número inteiro)</a:t>
            </a:r>
            <a:endParaRPr lang="pt-BR" sz="2800" dirty="0"/>
          </a:p>
          <a:p>
            <a:pPr marL="201168" lvl="1" indent="0">
              <a:buNone/>
            </a:pPr>
            <a:endParaRPr lang="pt-BR" sz="2800" dirty="0"/>
          </a:p>
        </p:txBody>
      </p:sp>
      <p:sp>
        <p:nvSpPr>
          <p:cNvPr id="6" name="Google Shape;137;p19">
            <a:extLst>
              <a:ext uri="{FF2B5EF4-FFF2-40B4-BE49-F238E27FC236}">
                <a16:creationId xmlns:a16="http://schemas.microsoft.com/office/drawing/2014/main" id="{4C36EDB2-63B7-42E7-AFF4-AC28F9868D63}"/>
              </a:ext>
            </a:extLst>
          </p:cNvPr>
          <p:cNvSpPr txBox="1"/>
          <p:nvPr/>
        </p:nvSpPr>
        <p:spPr>
          <a:xfrm>
            <a:off x="1461525" y="3685471"/>
            <a:ext cx="6838800" cy="527700"/>
          </a:xfrm>
          <a:prstGeom prst="rect">
            <a:avLst/>
          </a:prstGeom>
          <a:solidFill>
            <a:srgbClr val="F2F2F2"/>
          </a:solidFill>
          <a:ln w="222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lang="pt-BR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nome [</a:t>
            </a:r>
            <a:r>
              <a:rPr lang="pt-BR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400" b="1" i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tamanho do vetor</a:t>
            </a:r>
            <a:r>
              <a:rPr lang="pt-BR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4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24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Google Shape;138;p19">
            <a:extLst>
              <a:ext uri="{FF2B5EF4-FFF2-40B4-BE49-F238E27FC236}">
                <a16:creationId xmlns:a16="http://schemas.microsoft.com/office/drawing/2014/main" id="{F41E1644-2D5A-4C16-BAC4-18AC77202316}"/>
              </a:ext>
            </a:extLst>
          </p:cNvPr>
          <p:cNvSpPr txBox="1"/>
          <p:nvPr/>
        </p:nvSpPr>
        <p:spPr>
          <a:xfrm>
            <a:off x="1461525" y="4468768"/>
            <a:ext cx="6838800" cy="1508700"/>
          </a:xfrm>
          <a:prstGeom prst="rect">
            <a:avLst/>
          </a:prstGeom>
          <a:solidFill>
            <a:srgbClr val="F2F2F2"/>
          </a:solidFill>
          <a:ln w="222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 dirty="0">
                <a:latin typeface="Courier New"/>
                <a:ea typeface="Courier New"/>
                <a:cs typeface="Courier New"/>
                <a:sym typeface="Courier New"/>
              </a:rPr>
              <a:t> vetor[10];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2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200" dirty="0" err="1">
                <a:latin typeface="Courier New"/>
                <a:ea typeface="Courier New"/>
                <a:cs typeface="Courier New"/>
                <a:sym typeface="Courier New"/>
              </a:rPr>
              <a:t>numeros</a:t>
            </a:r>
            <a:r>
              <a:rPr lang="pt-BR" sz="2200" dirty="0">
                <a:latin typeface="Courier New"/>
                <a:ea typeface="Courier New"/>
                <a:cs typeface="Courier New"/>
                <a:sym typeface="Courier New"/>
              </a:rPr>
              <a:t>[30];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 err="1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pt-BR" sz="2200" dirty="0">
                <a:latin typeface="Courier New"/>
                <a:ea typeface="Courier New"/>
                <a:cs typeface="Courier New"/>
                <a:sym typeface="Courier New"/>
              </a:rPr>
              <a:t> notas[20];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 dirty="0">
                <a:latin typeface="Courier New"/>
                <a:ea typeface="Courier New"/>
                <a:cs typeface="Courier New"/>
                <a:sym typeface="Courier New"/>
              </a:rPr>
              <a:t>char nomes[15];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8444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1E8B6-73BF-40D3-AAD0-A6158027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93819-CE5F-4CAF-8DF9-E5DF8C7EC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600" dirty="0"/>
              <a:t>Exemplo:</a:t>
            </a:r>
          </a:p>
        </p:txBody>
      </p:sp>
      <p:sp>
        <p:nvSpPr>
          <p:cNvPr id="4" name="Google Shape;145;p20">
            <a:extLst>
              <a:ext uri="{FF2B5EF4-FFF2-40B4-BE49-F238E27FC236}">
                <a16:creationId xmlns:a16="http://schemas.microsoft.com/office/drawing/2014/main" id="{0FB16718-1F2C-49C7-A99A-F58C1D6443F1}"/>
              </a:ext>
            </a:extLst>
          </p:cNvPr>
          <p:cNvSpPr txBox="1"/>
          <p:nvPr/>
        </p:nvSpPr>
        <p:spPr>
          <a:xfrm>
            <a:off x="1097280" y="2505670"/>
            <a:ext cx="10444480" cy="923330"/>
          </a:xfrm>
          <a:prstGeom prst="rect">
            <a:avLst/>
          </a:prstGeom>
          <a:solidFill>
            <a:srgbClr val="F2F2F2"/>
          </a:solidFill>
          <a:ln w="22225" cap="rnd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vet</a:t>
            </a:r>
            <a:r>
              <a:rPr lang="pt-BR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[10];	  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//Cria espaço na memória para guardar um vetor de inteiros com 10 posições</a:t>
            </a:r>
            <a:endParaRPr dirty="0"/>
          </a:p>
        </p:txBody>
      </p:sp>
      <p:graphicFrame>
        <p:nvGraphicFramePr>
          <p:cNvPr id="5" name="Google Shape;146;p20">
            <a:extLst>
              <a:ext uri="{FF2B5EF4-FFF2-40B4-BE49-F238E27FC236}">
                <a16:creationId xmlns:a16="http://schemas.microsoft.com/office/drawing/2014/main" id="{5332A7FA-8765-40BF-9C93-1953CC9E69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3015523"/>
              </p:ext>
            </p:extLst>
          </p:nvPr>
        </p:nvGraphicFramePr>
        <p:xfrm>
          <a:off x="3048037" y="4092772"/>
          <a:ext cx="6095925" cy="37085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55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u="none" strike="noStrike" cap="none"/>
                        <a:t>vet</a:t>
                      </a: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98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1E8B6-73BF-40D3-AAD0-A6158027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 de vetores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893819-CE5F-4CAF-8DF9-E5DF8C7EC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800" dirty="0">
                <a:solidFill>
                  <a:schemeClr val="tx1"/>
                </a:solidFill>
                <a:ea typeface="Cabin"/>
                <a:cs typeface="Cabin"/>
                <a:sym typeface="Cabin"/>
              </a:rPr>
              <a:t>Cada posição do vetor é identificada por um </a:t>
            </a:r>
            <a:r>
              <a:rPr lang="pt-BR" sz="2800" b="1" u="sng" dirty="0">
                <a:solidFill>
                  <a:schemeClr val="tx1"/>
                </a:solidFill>
              </a:rPr>
              <a:t>índice</a:t>
            </a:r>
            <a:r>
              <a:rPr lang="pt-BR" sz="28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pt-BR" sz="2800" dirty="0">
                <a:solidFill>
                  <a:schemeClr val="tx1"/>
                </a:solidFill>
                <a:ea typeface="Cabin"/>
                <a:cs typeface="Cabin"/>
                <a:sym typeface="Cabin"/>
              </a:rPr>
              <a:t>Os </a:t>
            </a:r>
            <a:r>
              <a:rPr lang="pt-BR" sz="2800" dirty="0">
                <a:solidFill>
                  <a:schemeClr val="tx1"/>
                </a:solidFill>
              </a:rPr>
              <a:t>índices do</a:t>
            </a:r>
            <a:r>
              <a:rPr lang="pt-BR" sz="2800" dirty="0">
                <a:solidFill>
                  <a:schemeClr val="tx1"/>
                </a:solidFill>
                <a:ea typeface="Cabin"/>
                <a:cs typeface="Cabin"/>
                <a:sym typeface="Cabin"/>
              </a:rPr>
              <a:t> vetor começam sempre em 0 (zero) e vão até o tamanho do vetor menos uma unidade.</a:t>
            </a:r>
            <a:endParaRPr lang="pt-BR" sz="2800" dirty="0">
              <a:solidFill>
                <a:schemeClr val="tx1"/>
              </a:solidFill>
            </a:endParaRPr>
          </a:p>
          <a:p>
            <a:pPr lvl="1"/>
            <a:endParaRPr lang="pt-BR" sz="2600" dirty="0"/>
          </a:p>
          <a:p>
            <a:pPr lvl="1"/>
            <a:endParaRPr lang="pt-BR" sz="2600" dirty="0"/>
          </a:p>
          <a:p>
            <a:pPr lvl="1"/>
            <a:r>
              <a:rPr lang="pt-BR" sz="2800" dirty="0">
                <a:solidFill>
                  <a:schemeClr val="tx1"/>
                </a:solidFill>
                <a:ea typeface="Cabin"/>
                <a:cs typeface="Cabin"/>
                <a:sym typeface="Cabin"/>
              </a:rPr>
              <a:t>O vetor </a:t>
            </a:r>
            <a:r>
              <a:rPr lang="pt-BR" sz="2800" dirty="0" err="1">
                <a:solidFill>
                  <a:schemeClr val="tx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vet</a:t>
            </a:r>
            <a:r>
              <a:rPr lang="pt-BR" sz="2800" dirty="0">
                <a:solidFill>
                  <a:schemeClr val="tx1"/>
                </a:solidFill>
                <a:ea typeface="Courier New"/>
                <a:cs typeface="Courier New"/>
                <a:sym typeface="Courier New"/>
              </a:rPr>
              <a:t> </a:t>
            </a:r>
            <a:r>
              <a:rPr lang="pt-BR" sz="2800" dirty="0">
                <a:solidFill>
                  <a:schemeClr val="tx1"/>
                </a:solidFill>
                <a:ea typeface="Cabin"/>
                <a:cs typeface="Cabin"/>
                <a:sym typeface="Cabin"/>
              </a:rPr>
              <a:t>possui dez posições ou elementos, começando pela posição </a:t>
            </a:r>
            <a:r>
              <a:rPr lang="pt-BR" sz="2800" dirty="0">
                <a:solidFill>
                  <a:schemeClr val="tx1"/>
                </a:solidFill>
              </a:rPr>
              <a:t>zero</a:t>
            </a:r>
            <a:r>
              <a:rPr lang="pt-BR" sz="2800" dirty="0">
                <a:solidFill>
                  <a:schemeClr val="tx1"/>
                </a:solidFill>
                <a:ea typeface="Cabin"/>
                <a:cs typeface="Cabin"/>
                <a:sym typeface="Cabin"/>
              </a:rPr>
              <a:t> e indo até a posição 9 (tamanho do vetor - 1).</a:t>
            </a:r>
          </a:p>
          <a:p>
            <a:pPr lvl="1"/>
            <a:r>
              <a:rPr lang="pt-BR" sz="2800" dirty="0">
                <a:solidFill>
                  <a:schemeClr val="tx1"/>
                </a:solidFill>
                <a:ea typeface="Cabin"/>
                <a:cs typeface="Cabin"/>
                <a:sym typeface="Cabin"/>
              </a:rPr>
              <a:t>Em cada posição ou elemento poder</a:t>
            </a:r>
            <a:r>
              <a:rPr lang="pt-BR" sz="2800" dirty="0">
                <a:solidFill>
                  <a:schemeClr val="tx1"/>
                </a:solidFill>
              </a:rPr>
              <a:t>á</a:t>
            </a:r>
            <a:r>
              <a:rPr lang="pt-BR" sz="2800" dirty="0">
                <a:solidFill>
                  <a:schemeClr val="tx1"/>
                </a:solidFill>
                <a:ea typeface="Cabin"/>
                <a:cs typeface="Cabin"/>
                <a:sym typeface="Cabin"/>
              </a:rPr>
              <a:t> ser armazenad</a:t>
            </a:r>
            <a:r>
              <a:rPr lang="pt-BR" sz="2800" dirty="0">
                <a:solidFill>
                  <a:schemeClr val="tx1"/>
                </a:solidFill>
              </a:rPr>
              <a:t>a uma informação, conforme o tipo </a:t>
            </a:r>
            <a:r>
              <a:rPr lang="pt-BR" sz="2800" dirty="0">
                <a:solidFill>
                  <a:schemeClr val="tx1"/>
                </a:solidFill>
                <a:ea typeface="Cabin"/>
                <a:cs typeface="Cabin"/>
                <a:sym typeface="Cabin"/>
              </a:rPr>
              <a:t>especificado na declaração.</a:t>
            </a:r>
            <a:endParaRPr lang="pt-BR" sz="2800" dirty="0">
              <a:solidFill>
                <a:schemeClr val="tx1"/>
              </a:solidFill>
            </a:endParaRPr>
          </a:p>
          <a:p>
            <a:pPr lvl="1"/>
            <a:endParaRPr lang="pt-BR" sz="2600" dirty="0"/>
          </a:p>
        </p:txBody>
      </p:sp>
      <p:graphicFrame>
        <p:nvGraphicFramePr>
          <p:cNvPr id="6" name="Google Shape;153;p21">
            <a:extLst>
              <a:ext uri="{FF2B5EF4-FFF2-40B4-BE49-F238E27FC236}">
                <a16:creationId xmlns:a16="http://schemas.microsoft.com/office/drawing/2014/main" id="{D9F545E3-6DA0-40BF-8656-C20E8B6BB4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8947144"/>
              </p:ext>
            </p:extLst>
          </p:nvPr>
        </p:nvGraphicFramePr>
        <p:xfrm>
          <a:off x="2899139" y="3346333"/>
          <a:ext cx="6095925" cy="741700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55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8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 err="1"/>
                        <a:t>vet</a:t>
                      </a:r>
                      <a:endParaRPr sz="180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10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5</a:t>
                      </a: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4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-7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34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9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0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/>
                        <a:t>52</a:t>
                      </a: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/>
                        <a:t>2</a:t>
                      </a:r>
                      <a:endParaRPr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800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tângulo 3">
            <a:extLst>
              <a:ext uri="{FF2B5EF4-FFF2-40B4-BE49-F238E27FC236}">
                <a16:creationId xmlns:a16="http://schemas.microsoft.com/office/drawing/2014/main" id="{C081F558-06D9-448B-AA1B-853E4D49065A}"/>
              </a:ext>
            </a:extLst>
          </p:cNvPr>
          <p:cNvSpPr/>
          <p:nvPr/>
        </p:nvSpPr>
        <p:spPr>
          <a:xfrm>
            <a:off x="3648269" y="3732245"/>
            <a:ext cx="5374433" cy="2705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BFF9B102-FE7E-4B78-8B13-282366D188DA}"/>
              </a:ext>
            </a:extLst>
          </p:cNvPr>
          <p:cNvSpPr/>
          <p:nvPr/>
        </p:nvSpPr>
        <p:spPr>
          <a:xfrm>
            <a:off x="9143962" y="3732245"/>
            <a:ext cx="783809" cy="2705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E686589-ADA1-494A-9D9F-2B9FD72F0E98}"/>
              </a:ext>
            </a:extLst>
          </p:cNvPr>
          <p:cNvSpPr txBox="1"/>
          <p:nvPr/>
        </p:nvSpPr>
        <p:spPr>
          <a:xfrm>
            <a:off x="10049031" y="3665646"/>
            <a:ext cx="122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índices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1318A3A0-3F1C-40F5-8744-750B9745F12E}"/>
              </a:ext>
            </a:extLst>
          </p:cNvPr>
          <p:cNvGrpSpPr/>
          <p:nvPr/>
        </p:nvGrpSpPr>
        <p:grpSpPr>
          <a:xfrm>
            <a:off x="7190509" y="2919845"/>
            <a:ext cx="3023755" cy="407887"/>
            <a:chOff x="7190509" y="2919845"/>
            <a:chExt cx="3023755" cy="407887"/>
          </a:xfrm>
        </p:grpSpPr>
        <p:cxnSp>
          <p:nvCxnSpPr>
            <p:cNvPr id="12" name="Conector: Angulado 11">
              <a:extLst>
                <a:ext uri="{FF2B5EF4-FFF2-40B4-BE49-F238E27FC236}">
                  <a16:creationId xmlns:a16="http://schemas.microsoft.com/office/drawing/2014/main" id="{5677DB2C-905C-42B0-BA88-A66A9E22A5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2791" y="2919845"/>
              <a:ext cx="2431473" cy="407887"/>
            </a:xfrm>
            <a:prstGeom prst="bentConnector3">
              <a:avLst>
                <a:gd name="adj1" fmla="val -1282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657F53FC-C305-410E-9A2D-E9E5904D138E}"/>
                </a:ext>
              </a:extLst>
            </p:cNvPr>
            <p:cNvCxnSpPr/>
            <p:nvPr/>
          </p:nvCxnSpPr>
          <p:spPr>
            <a:xfrm flipV="1">
              <a:off x="8312727" y="2919845"/>
              <a:ext cx="0" cy="37664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7F33FF35-BE5C-4680-8B7F-B91485378581}"/>
                </a:ext>
              </a:extLst>
            </p:cNvPr>
            <p:cNvCxnSpPr/>
            <p:nvPr/>
          </p:nvCxnSpPr>
          <p:spPr>
            <a:xfrm flipV="1">
              <a:off x="8839200" y="2919845"/>
              <a:ext cx="0" cy="37664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BAB3BBA9-99F2-41EA-8E01-B1F5F7044858}"/>
                </a:ext>
              </a:extLst>
            </p:cNvPr>
            <p:cNvCxnSpPr/>
            <p:nvPr/>
          </p:nvCxnSpPr>
          <p:spPr>
            <a:xfrm flipV="1">
              <a:off x="7190509" y="2919845"/>
              <a:ext cx="592282" cy="37664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668F385-0B34-4316-A977-2F74F5FDFD40}"/>
              </a:ext>
            </a:extLst>
          </p:cNvPr>
          <p:cNvSpPr txBox="1"/>
          <p:nvPr/>
        </p:nvSpPr>
        <p:spPr>
          <a:xfrm>
            <a:off x="10318173" y="2743200"/>
            <a:ext cx="1227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Elementos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6AC2F7A0-50C1-48F8-9C32-6B619D4AECE9}"/>
              </a:ext>
            </a:extLst>
          </p:cNvPr>
          <p:cNvSpPr/>
          <p:nvPr/>
        </p:nvSpPr>
        <p:spPr>
          <a:xfrm>
            <a:off x="8571826" y="3404224"/>
            <a:ext cx="311728" cy="2366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CA5CF46-462C-4236-BE09-C24283D6CC04}"/>
              </a:ext>
            </a:extLst>
          </p:cNvPr>
          <p:cNvGrpSpPr/>
          <p:nvPr/>
        </p:nvGrpSpPr>
        <p:grpSpPr>
          <a:xfrm>
            <a:off x="3553994" y="3387208"/>
            <a:ext cx="4723469" cy="262950"/>
            <a:chOff x="3726605" y="3385362"/>
            <a:chExt cx="4723469" cy="26295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6087C9F-68DC-4814-A520-5989F07749D8}"/>
                </a:ext>
              </a:extLst>
            </p:cNvPr>
            <p:cNvSpPr/>
            <p:nvPr/>
          </p:nvSpPr>
          <p:spPr>
            <a:xfrm>
              <a:off x="7034645" y="3387436"/>
              <a:ext cx="311728" cy="2366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82150FD-3A7C-4C83-9B39-8B7FA9666BD5}"/>
                </a:ext>
              </a:extLst>
            </p:cNvPr>
            <p:cNvSpPr/>
            <p:nvPr/>
          </p:nvSpPr>
          <p:spPr>
            <a:xfrm>
              <a:off x="7592804" y="3393339"/>
              <a:ext cx="311728" cy="2366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32A4C44-3A03-4728-98E2-6431C893E888}"/>
                </a:ext>
              </a:extLst>
            </p:cNvPr>
            <p:cNvSpPr/>
            <p:nvPr/>
          </p:nvSpPr>
          <p:spPr>
            <a:xfrm>
              <a:off x="8138346" y="3404224"/>
              <a:ext cx="311728" cy="2366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6A6E2B52-5E37-4661-91F2-0EF562518FAD}"/>
                </a:ext>
              </a:extLst>
            </p:cNvPr>
            <p:cNvSpPr/>
            <p:nvPr/>
          </p:nvSpPr>
          <p:spPr>
            <a:xfrm>
              <a:off x="6491985" y="3411666"/>
              <a:ext cx="311728" cy="2366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2C682AAC-571D-4F1E-A483-3306C6EEF2CF}"/>
                </a:ext>
              </a:extLst>
            </p:cNvPr>
            <p:cNvSpPr/>
            <p:nvPr/>
          </p:nvSpPr>
          <p:spPr>
            <a:xfrm>
              <a:off x="5964343" y="3387436"/>
              <a:ext cx="311728" cy="2366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146E667D-FC87-4208-ADFE-849829A690DF}"/>
                </a:ext>
              </a:extLst>
            </p:cNvPr>
            <p:cNvSpPr/>
            <p:nvPr/>
          </p:nvSpPr>
          <p:spPr>
            <a:xfrm>
              <a:off x="5388794" y="3404224"/>
              <a:ext cx="311728" cy="2366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E370E689-ABD2-442E-B2C0-09F0D079B0E2}"/>
                </a:ext>
              </a:extLst>
            </p:cNvPr>
            <p:cNvSpPr/>
            <p:nvPr/>
          </p:nvSpPr>
          <p:spPr>
            <a:xfrm>
              <a:off x="4835432" y="3385362"/>
              <a:ext cx="311728" cy="2366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4ABDCA1B-1E62-42D7-A27E-8D5F6868F165}"/>
                </a:ext>
              </a:extLst>
            </p:cNvPr>
            <p:cNvSpPr/>
            <p:nvPr/>
          </p:nvSpPr>
          <p:spPr>
            <a:xfrm>
              <a:off x="4277281" y="3411666"/>
              <a:ext cx="311728" cy="2366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62FF51CC-39E7-4CF2-9617-B54545E8128E}"/>
                </a:ext>
              </a:extLst>
            </p:cNvPr>
            <p:cNvSpPr/>
            <p:nvPr/>
          </p:nvSpPr>
          <p:spPr>
            <a:xfrm>
              <a:off x="3726605" y="3393339"/>
              <a:ext cx="311728" cy="23664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1234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/>
      <p:bldP spid="22" grpId="0"/>
      <p:bldP spid="27" grpId="0" animBg="1"/>
    </p:bld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1153</TotalTime>
  <Words>1262</Words>
  <Application>Microsoft Office PowerPoint</Application>
  <PresentationFormat>Widescreen</PresentationFormat>
  <Paragraphs>219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Cabin</vt:lpstr>
      <vt:lpstr>Calibri</vt:lpstr>
      <vt:lpstr>Calibri Light</vt:lpstr>
      <vt:lpstr>Cambria Math</vt:lpstr>
      <vt:lpstr>Consolas</vt:lpstr>
      <vt:lpstr>Courier New</vt:lpstr>
      <vt:lpstr>Retrospectiva</vt:lpstr>
      <vt:lpstr>Estrutura de dados: Vetores</vt:lpstr>
      <vt:lpstr>Introdução</vt:lpstr>
      <vt:lpstr>Introdução</vt:lpstr>
      <vt:lpstr>Introdução</vt:lpstr>
      <vt:lpstr>Introdução</vt:lpstr>
      <vt:lpstr>Vetores</vt:lpstr>
      <vt:lpstr>Declaração de Vetores</vt:lpstr>
      <vt:lpstr>Declaração de vetores</vt:lpstr>
      <vt:lpstr>Declaração de vetores</vt:lpstr>
      <vt:lpstr>Atribuindo valores ao vetor</vt:lpstr>
      <vt:lpstr>Inicialização de um vetor</vt:lpstr>
      <vt:lpstr>Preenchendo um vetor</vt:lpstr>
      <vt:lpstr>Exibindo elementos de um vetor</vt:lpstr>
      <vt:lpstr>Exemplos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dados: Vetores</dc:title>
  <dc:creator>Cristina Ono Horita</dc:creator>
  <cp:lastModifiedBy>Cristina Ono Horita</cp:lastModifiedBy>
  <cp:revision>12</cp:revision>
  <dcterms:created xsi:type="dcterms:W3CDTF">2019-05-22T22:58:06Z</dcterms:created>
  <dcterms:modified xsi:type="dcterms:W3CDTF">2022-05-17T18:55:43Z</dcterms:modified>
</cp:coreProperties>
</file>