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70" r:id="rId9"/>
    <p:sldId id="271" r:id="rId10"/>
    <p:sldId id="269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EEB51-4F22-4E67-BFA6-DF520B4BC70B}" v="10" dt="2021-11-04T22:30:54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Ono Horita" userId="21add0df78d6232e" providerId="LiveId" clId="{B88005AB-10A1-471F-A5EA-47DD47874DB1}"/>
    <pc:docChg chg="modSld">
      <pc:chgData name="Cristina Ono Horita" userId="21add0df78d6232e" providerId="LiveId" clId="{B88005AB-10A1-471F-A5EA-47DD47874DB1}" dt="2019-10-29T00:26:35.277" v="146" actId="20577"/>
      <pc:docMkLst>
        <pc:docMk/>
      </pc:docMkLst>
      <pc:sldChg chg="modSp">
        <pc:chgData name="Cristina Ono Horita" userId="21add0df78d6232e" providerId="LiveId" clId="{B88005AB-10A1-471F-A5EA-47DD47874DB1}" dt="2019-10-29T00:14:19.995" v="13" actId="20577"/>
        <pc:sldMkLst>
          <pc:docMk/>
          <pc:sldMk cId="3309812248" sldId="257"/>
        </pc:sldMkLst>
        <pc:spChg chg="mod">
          <ac:chgData name="Cristina Ono Horita" userId="21add0df78d6232e" providerId="LiveId" clId="{B88005AB-10A1-471F-A5EA-47DD47874DB1}" dt="2019-10-29T00:14:19.995" v="13" actId="20577"/>
          <ac:spMkLst>
            <pc:docMk/>
            <pc:sldMk cId="3309812248" sldId="257"/>
            <ac:spMk id="3" creationId="{0452C49B-1823-4FB1-A2B2-690A4594AFD1}"/>
          </ac:spMkLst>
        </pc:spChg>
      </pc:sldChg>
      <pc:sldChg chg="modSp">
        <pc:chgData name="Cristina Ono Horita" userId="21add0df78d6232e" providerId="LiveId" clId="{B88005AB-10A1-471F-A5EA-47DD47874DB1}" dt="2019-10-29T00:20:38.353" v="20" actId="20577"/>
        <pc:sldMkLst>
          <pc:docMk/>
          <pc:sldMk cId="1384449559" sldId="262"/>
        </pc:sldMkLst>
        <pc:spChg chg="mod">
          <ac:chgData name="Cristina Ono Horita" userId="21add0df78d6232e" providerId="LiveId" clId="{B88005AB-10A1-471F-A5EA-47DD47874DB1}" dt="2019-10-29T00:20:38.353" v="20" actId="20577"/>
          <ac:spMkLst>
            <pc:docMk/>
            <pc:sldMk cId="1384449559" sldId="262"/>
            <ac:spMk id="8" creationId="{F41E1644-2D5A-4C16-BAC4-18AC77202316}"/>
          </ac:spMkLst>
        </pc:spChg>
      </pc:sldChg>
      <pc:sldChg chg="modSp">
        <pc:chgData name="Cristina Ono Horita" userId="21add0df78d6232e" providerId="LiveId" clId="{B88005AB-10A1-471F-A5EA-47DD47874DB1}" dt="2019-10-29T00:26:35.277" v="146" actId="20577"/>
        <pc:sldMkLst>
          <pc:docMk/>
          <pc:sldMk cId="1676987655" sldId="263"/>
        </pc:sldMkLst>
        <pc:spChg chg="mod">
          <ac:chgData name="Cristina Ono Horita" userId="21add0df78d6232e" providerId="LiveId" clId="{B88005AB-10A1-471F-A5EA-47DD47874DB1}" dt="2019-10-29T00:26:35.277" v="146" actId="20577"/>
          <ac:spMkLst>
            <pc:docMk/>
            <pc:sldMk cId="1676987655" sldId="263"/>
            <ac:spMk id="2" creationId="{3631E8B6-73BF-40D3-AAD0-A6158027587F}"/>
          </ac:spMkLst>
        </pc:spChg>
      </pc:sldChg>
      <pc:sldChg chg="modSp">
        <pc:chgData name="Cristina Ono Horita" userId="21add0df78d6232e" providerId="LiveId" clId="{B88005AB-10A1-471F-A5EA-47DD47874DB1}" dt="2019-10-29T00:23:47.165" v="98" actId="20577"/>
        <pc:sldMkLst>
          <pc:docMk/>
          <pc:sldMk cId="171898050" sldId="265"/>
        </pc:sldMkLst>
        <pc:spChg chg="mod">
          <ac:chgData name="Cristina Ono Horita" userId="21add0df78d6232e" providerId="LiveId" clId="{B88005AB-10A1-471F-A5EA-47DD47874DB1}" dt="2019-10-29T00:23:47.165" v="98" actId="20577"/>
          <ac:spMkLst>
            <pc:docMk/>
            <pc:sldMk cId="171898050" sldId="265"/>
            <ac:spMk id="4" creationId="{AFD5DC80-84F4-44E5-9245-15161D2E4F1E}"/>
          </ac:spMkLst>
        </pc:spChg>
      </pc:sldChg>
      <pc:sldChg chg="modSp">
        <pc:chgData name="Cristina Ono Horita" userId="21add0df78d6232e" providerId="LiveId" clId="{B88005AB-10A1-471F-A5EA-47DD47874DB1}" dt="2019-10-29T00:24:33.906" v="115" actId="20577"/>
        <pc:sldMkLst>
          <pc:docMk/>
          <pc:sldMk cId="848417183" sldId="266"/>
        </pc:sldMkLst>
        <pc:spChg chg="mod">
          <ac:chgData name="Cristina Ono Horita" userId="21add0df78d6232e" providerId="LiveId" clId="{B88005AB-10A1-471F-A5EA-47DD47874DB1}" dt="2019-10-29T00:24:33.906" v="115" actId="20577"/>
          <ac:spMkLst>
            <pc:docMk/>
            <pc:sldMk cId="848417183" sldId="266"/>
            <ac:spMk id="4" creationId="{0A4674C4-63FE-4D06-8A64-D512F35B2846}"/>
          </ac:spMkLst>
        </pc:spChg>
      </pc:sldChg>
      <pc:sldChg chg="modSp">
        <pc:chgData name="Cristina Ono Horita" userId="21add0df78d6232e" providerId="LiveId" clId="{B88005AB-10A1-471F-A5EA-47DD47874DB1}" dt="2019-10-29T00:26:14.636" v="137" actId="20577"/>
        <pc:sldMkLst>
          <pc:docMk/>
          <pc:sldMk cId="1079638320" sldId="267"/>
        </pc:sldMkLst>
        <pc:spChg chg="mod">
          <ac:chgData name="Cristina Ono Horita" userId="21add0df78d6232e" providerId="LiveId" clId="{B88005AB-10A1-471F-A5EA-47DD47874DB1}" dt="2019-10-29T00:26:14.636" v="137" actId="20577"/>
          <ac:spMkLst>
            <pc:docMk/>
            <pc:sldMk cId="1079638320" sldId="267"/>
            <ac:spMk id="2" creationId="{9F8B1482-9394-4A5F-9B05-BA330F5DC781}"/>
          </ac:spMkLst>
        </pc:spChg>
        <pc:spChg chg="mod">
          <ac:chgData name="Cristina Ono Horita" userId="21add0df78d6232e" providerId="LiveId" clId="{B88005AB-10A1-471F-A5EA-47DD47874DB1}" dt="2019-10-29T00:25:09.829" v="116" actId="113"/>
          <ac:spMkLst>
            <pc:docMk/>
            <pc:sldMk cId="1079638320" sldId="267"/>
            <ac:spMk id="3" creationId="{DD181459-4815-4216-9B05-1CE08394D046}"/>
          </ac:spMkLst>
        </pc:spChg>
        <pc:spChg chg="mod">
          <ac:chgData name="Cristina Ono Horita" userId="21add0df78d6232e" providerId="LiveId" clId="{B88005AB-10A1-471F-A5EA-47DD47874DB1}" dt="2019-10-29T00:25:34.620" v="130" actId="20577"/>
          <ac:spMkLst>
            <pc:docMk/>
            <pc:sldMk cId="1079638320" sldId="267"/>
            <ac:spMk id="5" creationId="{85C829A2-8870-4102-AC55-D8B6CC080ABE}"/>
          </ac:spMkLst>
        </pc:spChg>
      </pc:sldChg>
    </pc:docChg>
  </pc:docChgLst>
  <pc:docChgLst>
    <pc:chgData name="Cristina Ono Horita" userId="21add0df78d6232e" providerId="LiveId" clId="{740EEB51-4F22-4E67-BFA6-DF520B4BC70B}"/>
    <pc:docChg chg="custSel modSld">
      <pc:chgData name="Cristina Ono Horita" userId="21add0df78d6232e" providerId="LiveId" clId="{740EEB51-4F22-4E67-BFA6-DF520B4BC70B}" dt="2021-11-05T00:27:20.766" v="24" actId="14734"/>
      <pc:docMkLst>
        <pc:docMk/>
      </pc:docMkLst>
      <pc:sldChg chg="delSp mod">
        <pc:chgData name="Cristina Ono Horita" userId="21add0df78d6232e" providerId="LiveId" clId="{740EEB51-4F22-4E67-BFA6-DF520B4BC70B}" dt="2021-11-04T12:53:53.611" v="1" actId="478"/>
        <pc:sldMkLst>
          <pc:docMk/>
          <pc:sldMk cId="3309812248" sldId="257"/>
        </pc:sldMkLst>
        <pc:grpChg chg="del">
          <ac:chgData name="Cristina Ono Horita" userId="21add0df78d6232e" providerId="LiveId" clId="{740EEB51-4F22-4E67-BFA6-DF520B4BC70B}" dt="2021-11-04T12:53:53.611" v="1" actId="478"/>
          <ac:grpSpMkLst>
            <pc:docMk/>
            <pc:sldMk cId="3309812248" sldId="257"/>
            <ac:grpSpMk id="26" creationId="{4F5A3691-CF23-46BA-AB8C-150A28E18D1D}"/>
          </ac:grpSpMkLst>
        </pc:grpChg>
        <pc:grpChg chg="del">
          <ac:chgData name="Cristina Ono Horita" userId="21add0df78d6232e" providerId="LiveId" clId="{740EEB51-4F22-4E67-BFA6-DF520B4BC70B}" dt="2021-11-04T12:53:53.611" v="1" actId="478"/>
          <ac:grpSpMkLst>
            <pc:docMk/>
            <pc:sldMk cId="3309812248" sldId="257"/>
            <ac:grpSpMk id="45" creationId="{9964FCF5-92A2-401E-9EE2-FB555149F263}"/>
          </ac:grpSpMkLst>
        </pc:grp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5" creationId="{E5B23D42-FFE1-491B-9839-6159A71258FE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6" creationId="{86B25C6E-2130-40E7-A855-2E0759ED903D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8" creationId="{E2199307-B7E1-4460-8416-EEF2BF316D6C}"/>
          </ac:inkMkLst>
        </pc:inkChg>
        <pc:inkChg chg="del topLv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9" creationId="{BF5B6262-B05B-4E45-A1F7-BE661B64DB72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11" creationId="{16B75243-1D7C-4872-9DE6-556460B1C6DA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12" creationId="{C4955122-8D66-4DC1-A343-1D407FB1D910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13" creationId="{8B541784-E926-4759-B189-92C36A970373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14" creationId="{6F2644C9-EF68-464C-A9AA-A06E9420FA00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15" creationId="{C3081C5C-877E-45F5-A87B-8CD6BED17491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16" creationId="{17259345-8845-4204-B603-9D8122645313}"/>
          </ac:inkMkLst>
        </pc:inkChg>
        <pc:inkChg chg="del topLv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17" creationId="{929FE5C2-1EB5-44CB-81AF-796FB91AFD8E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19" creationId="{4D2D48DE-BD96-4603-B9DD-5D97488B1A01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21" creationId="{475F0646-33EF-420E-A115-2F84DF9485E9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23" creationId="{AB563A6C-D921-44FD-9359-789C3DDDFC09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25" creationId="{E1086DB4-ED91-47CE-AF4D-A7DC15646AB8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27" creationId="{1DAEFDD1-A678-47AE-A00C-5F992F06C8FF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28" creationId="{C12D93FB-E0D4-4EBE-A66E-58CA0B91158C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30" creationId="{F31E5033-1C60-48A8-B1E4-5F675ED1153B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31" creationId="{045889B7-8B79-47D0-84E1-5B109E745596}"/>
          </ac:inkMkLst>
        </pc:inkChg>
        <pc:inkChg chg="del topLv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33" creationId="{CA7B5D6C-54AB-4C19-90BB-6F184C30E8B4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34" creationId="{93FDE474-4104-499A-AE49-BFC128CD7C33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35" creationId="{0886A66C-3D92-44E8-B294-481515A3F6E1}"/>
          </ac:inkMkLst>
        </pc:inkChg>
        <pc:inkChg chg="del topLv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36" creationId="{8EC83531-7E1A-4EA4-A557-5253039F3B35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37" creationId="{0D1FD7A9-0789-4F35-88E6-256B9CB51323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39" creationId="{D12E9679-4264-4376-A758-BE240553E3F1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40" creationId="{5E65166B-CD4F-450B-8A49-B957ECBAA493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41" creationId="{C03ACE53-649B-406C-9BDB-8AF91E5BFE28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43" creationId="{044AF199-0342-474C-9365-41340044C59A}"/>
          </ac:inkMkLst>
        </pc:inkChg>
        <pc:inkChg chg="del">
          <ac:chgData name="Cristina Ono Horita" userId="21add0df78d6232e" providerId="LiveId" clId="{740EEB51-4F22-4E67-BFA6-DF520B4BC70B}" dt="2021-11-04T12:53:53.611" v="1" actId="478"/>
          <ac:inkMkLst>
            <pc:docMk/>
            <pc:sldMk cId="3309812248" sldId="257"/>
            <ac:inkMk id="44" creationId="{F88FBA31-65D5-4EBB-885D-EBCD774F2CD7}"/>
          </ac:inkMkLst>
        </pc:inkChg>
        <pc:inkChg chg="del">
          <ac:chgData name="Cristina Ono Horita" userId="21add0df78d6232e" providerId="LiveId" clId="{740EEB51-4F22-4E67-BFA6-DF520B4BC70B}" dt="2021-11-04T12:53:50.052" v="0" actId="478"/>
          <ac:inkMkLst>
            <pc:docMk/>
            <pc:sldMk cId="3309812248" sldId="257"/>
            <ac:inkMk id="46" creationId="{11C412C1-75C1-4EF6-AF7C-FEBAE81D372F}"/>
          </ac:inkMkLst>
        </pc:inkChg>
      </pc:sldChg>
      <pc:sldChg chg="delSp modSp mod">
        <pc:chgData name="Cristina Ono Horita" userId="21add0df78d6232e" providerId="LiveId" clId="{740EEB51-4F22-4E67-BFA6-DF520B4BC70B}" dt="2021-11-04T12:54:14.371" v="4" actId="478"/>
        <pc:sldMkLst>
          <pc:docMk/>
          <pc:sldMk cId="3181078522" sldId="258"/>
        </pc:sldMkLst>
        <pc:spChg chg="del">
          <ac:chgData name="Cristina Ono Horita" userId="21add0df78d6232e" providerId="LiveId" clId="{740EEB51-4F22-4E67-BFA6-DF520B4BC70B}" dt="2021-11-04T12:54:10.861" v="2" actId="478"/>
          <ac:spMkLst>
            <pc:docMk/>
            <pc:sldMk cId="3181078522" sldId="258"/>
            <ac:spMk id="8" creationId="{A2C112FA-5C59-4FB0-9A35-2E49491D9793}"/>
          </ac:spMkLst>
        </pc:spChg>
        <pc:spChg chg="del mod">
          <ac:chgData name="Cristina Ono Horita" userId="21add0df78d6232e" providerId="LiveId" clId="{740EEB51-4F22-4E67-BFA6-DF520B4BC70B}" dt="2021-11-04T12:54:14.371" v="4" actId="478"/>
          <ac:spMkLst>
            <pc:docMk/>
            <pc:sldMk cId="3181078522" sldId="258"/>
            <ac:spMk id="10" creationId="{2A4B6ADF-CB71-4767-B31E-CFFEC6DFEE34}"/>
          </ac:spMkLst>
        </pc:spChg>
      </pc:sldChg>
      <pc:sldChg chg="modSp mod">
        <pc:chgData name="Cristina Ono Horita" userId="21add0df78d6232e" providerId="LiveId" clId="{740EEB51-4F22-4E67-BFA6-DF520B4BC70B}" dt="2021-11-04T22:41:44.901" v="17" actId="20577"/>
        <pc:sldMkLst>
          <pc:docMk/>
          <pc:sldMk cId="1079638320" sldId="267"/>
        </pc:sldMkLst>
        <pc:spChg chg="mod">
          <ac:chgData name="Cristina Ono Horita" userId="21add0df78d6232e" providerId="LiveId" clId="{740EEB51-4F22-4E67-BFA6-DF520B4BC70B}" dt="2021-11-04T22:41:44.901" v="17" actId="20577"/>
          <ac:spMkLst>
            <pc:docMk/>
            <pc:sldMk cId="1079638320" sldId="267"/>
            <ac:spMk id="5" creationId="{85C829A2-8870-4102-AC55-D8B6CC080ABE}"/>
          </ac:spMkLst>
        </pc:spChg>
      </pc:sldChg>
      <pc:sldChg chg="delSp modSp mod">
        <pc:chgData name="Cristina Ono Horita" userId="21add0df78d6232e" providerId="LiveId" clId="{740EEB51-4F22-4E67-BFA6-DF520B4BC70B}" dt="2021-11-04T22:30:54.234" v="15" actId="20577"/>
        <pc:sldMkLst>
          <pc:docMk/>
          <pc:sldMk cId="1059927817" sldId="269"/>
        </pc:sldMkLst>
        <pc:spChg chg="mod">
          <ac:chgData name="Cristina Ono Horita" userId="21add0df78d6232e" providerId="LiveId" clId="{740EEB51-4F22-4E67-BFA6-DF520B4BC70B}" dt="2021-11-04T22:30:54.234" v="15" actId="20577"/>
          <ac:spMkLst>
            <pc:docMk/>
            <pc:sldMk cId="1059927817" sldId="269"/>
            <ac:spMk id="4" creationId="{0A4674C4-63FE-4D06-8A64-D512F35B2846}"/>
          </ac:spMkLst>
        </pc:spChg>
        <pc:spChg chg="del">
          <ac:chgData name="Cristina Ono Horita" userId="21add0df78d6232e" providerId="LiveId" clId="{740EEB51-4F22-4E67-BFA6-DF520B4BC70B}" dt="2021-11-04T12:54:40.893" v="5" actId="478"/>
          <ac:spMkLst>
            <pc:docMk/>
            <pc:sldMk cId="1059927817" sldId="269"/>
            <ac:spMk id="7" creationId="{489BBD40-00C8-4A68-A3B7-4CC2430FF234}"/>
          </ac:spMkLst>
        </pc:spChg>
      </pc:sldChg>
      <pc:sldChg chg="modSp mod">
        <pc:chgData name="Cristina Ono Horita" userId="21add0df78d6232e" providerId="LiveId" clId="{740EEB51-4F22-4E67-BFA6-DF520B4BC70B}" dt="2021-11-05T00:27:20.766" v="24" actId="14734"/>
        <pc:sldMkLst>
          <pc:docMk/>
          <pc:sldMk cId="467549599" sldId="272"/>
        </pc:sldMkLst>
        <pc:graphicFrameChg chg="modGraphic">
          <ac:chgData name="Cristina Ono Horita" userId="21add0df78d6232e" providerId="LiveId" clId="{740EEB51-4F22-4E67-BFA6-DF520B4BC70B}" dt="2021-11-05T00:27:20.766" v="24" actId="14734"/>
          <ac:graphicFrameMkLst>
            <pc:docMk/>
            <pc:sldMk cId="467549599" sldId="272"/>
            <ac:graphicFrameMk id="3" creationId="{259CC42D-0249-403D-B5A7-3F642E43FA9D}"/>
          </ac:graphicFrameMkLst>
        </pc:graphicFrameChg>
      </pc:sldChg>
    </pc:docChg>
  </pc:docChgLst>
  <pc:docChgLst>
    <pc:chgData name="Cristina Ono Horita" userId="21add0df78d6232e" providerId="LiveId" clId="{4F9DCB3A-27BC-44A6-865E-EA7553D8D784}"/>
    <pc:docChg chg="custSel modSld">
      <pc:chgData name="Cristina Ono Horita" userId="21add0df78d6232e" providerId="LiveId" clId="{4F9DCB3A-27BC-44A6-865E-EA7553D8D784}" dt="2021-05-28T00:05:25.838" v="301"/>
      <pc:docMkLst>
        <pc:docMk/>
      </pc:docMkLst>
      <pc:sldChg chg="addSp delSp modSp mod">
        <pc:chgData name="Cristina Ono Horita" userId="21add0df78d6232e" providerId="LiveId" clId="{4F9DCB3A-27BC-44A6-865E-EA7553D8D784}" dt="2021-05-27T22:33:46.632" v="41" actId="9405"/>
        <pc:sldMkLst>
          <pc:docMk/>
          <pc:sldMk cId="3309812248" sldId="257"/>
        </pc:sldMkLst>
        <pc:grpChg chg="del mod">
          <ac:chgData name="Cristina Ono Horita" userId="21add0df78d6232e" providerId="LiveId" clId="{4F9DCB3A-27BC-44A6-865E-EA7553D8D784}" dt="2021-05-27T22:28:14.096" v="5"/>
          <ac:grpSpMkLst>
            <pc:docMk/>
            <pc:sldMk cId="3309812248" sldId="257"/>
            <ac:grpSpMk id="7" creationId="{E1B5B7BC-3344-4B91-9E60-562452224867}"/>
          </ac:grpSpMkLst>
        </pc:grpChg>
        <pc:grpChg chg="del mod">
          <ac:chgData name="Cristina Ono Horita" userId="21add0df78d6232e" providerId="LiveId" clId="{4F9DCB3A-27BC-44A6-865E-EA7553D8D784}" dt="2021-05-27T22:28:24.132" v="13"/>
          <ac:grpSpMkLst>
            <pc:docMk/>
            <pc:sldMk cId="3309812248" sldId="257"/>
            <ac:grpSpMk id="10" creationId="{1839F860-0322-46C5-8709-1DCC20057ACE}"/>
          </ac:grpSpMkLst>
        </pc:grpChg>
        <pc:grpChg chg="del mod">
          <ac:chgData name="Cristina Ono Horita" userId="21add0df78d6232e" providerId="LiveId" clId="{4F9DCB3A-27BC-44A6-865E-EA7553D8D784}" dt="2021-05-27T22:28:29.641" v="15"/>
          <ac:grpSpMkLst>
            <pc:docMk/>
            <pc:sldMk cId="3309812248" sldId="257"/>
            <ac:grpSpMk id="18" creationId="{FCFBAABD-E087-43D4-A44F-B6EDDEEF0B11}"/>
          </ac:grpSpMkLst>
        </pc:grpChg>
        <pc:grpChg chg="del mod">
          <ac:chgData name="Cristina Ono Horita" userId="21add0df78d6232e" providerId="LiveId" clId="{4F9DCB3A-27BC-44A6-865E-EA7553D8D784}" dt="2021-05-27T22:28:31.080" v="17"/>
          <ac:grpSpMkLst>
            <pc:docMk/>
            <pc:sldMk cId="3309812248" sldId="257"/>
            <ac:grpSpMk id="20" creationId="{C49C61C0-DDE5-4790-92D4-8F96BBEA1B54}"/>
          </ac:grpSpMkLst>
        </pc:grpChg>
        <pc:grpChg chg="del mod">
          <ac:chgData name="Cristina Ono Horita" userId="21add0df78d6232e" providerId="LiveId" clId="{4F9DCB3A-27BC-44A6-865E-EA7553D8D784}" dt="2021-05-27T22:28:32.946" v="19"/>
          <ac:grpSpMkLst>
            <pc:docMk/>
            <pc:sldMk cId="3309812248" sldId="257"/>
            <ac:grpSpMk id="22" creationId="{0100F503-0812-4FB3-B2E6-FA8B221FDDC6}"/>
          </ac:grpSpMkLst>
        </pc:grpChg>
        <pc:grpChg chg="del mod">
          <ac:chgData name="Cristina Ono Horita" userId="21add0df78d6232e" providerId="LiveId" clId="{4F9DCB3A-27BC-44A6-865E-EA7553D8D784}" dt="2021-05-27T22:28:35.603" v="21"/>
          <ac:grpSpMkLst>
            <pc:docMk/>
            <pc:sldMk cId="3309812248" sldId="257"/>
            <ac:grpSpMk id="24" creationId="{D3C6CB33-7C3A-4873-B8FD-57F65C3886A3}"/>
          </ac:grpSpMkLst>
        </pc:grpChg>
        <pc:grpChg chg="mod">
          <ac:chgData name="Cristina Ono Horita" userId="21add0df78d6232e" providerId="LiveId" clId="{4F9DCB3A-27BC-44A6-865E-EA7553D8D784}" dt="2021-05-27T22:28:35.603" v="21"/>
          <ac:grpSpMkLst>
            <pc:docMk/>
            <pc:sldMk cId="3309812248" sldId="257"/>
            <ac:grpSpMk id="26" creationId="{4F5A3691-CF23-46BA-AB8C-150A28E18D1D}"/>
          </ac:grpSpMkLst>
        </pc:grpChg>
        <pc:grpChg chg="del mod">
          <ac:chgData name="Cristina Ono Horita" userId="21add0df78d6232e" providerId="LiveId" clId="{4F9DCB3A-27BC-44A6-865E-EA7553D8D784}" dt="2021-05-27T22:29:22.350" v="27"/>
          <ac:grpSpMkLst>
            <pc:docMk/>
            <pc:sldMk cId="3309812248" sldId="257"/>
            <ac:grpSpMk id="29" creationId="{B01C64F4-874F-4A5A-9F2A-BD725BB09239}"/>
          </ac:grpSpMkLst>
        </pc:grpChg>
        <pc:grpChg chg="del mod">
          <ac:chgData name="Cristina Ono Horita" userId="21add0df78d6232e" providerId="LiveId" clId="{4F9DCB3A-27BC-44A6-865E-EA7553D8D784}" dt="2021-05-27T22:29:28.085" v="33"/>
          <ac:grpSpMkLst>
            <pc:docMk/>
            <pc:sldMk cId="3309812248" sldId="257"/>
            <ac:grpSpMk id="32" creationId="{5FEFF4EA-6257-4264-BB48-22BC601F2821}"/>
          </ac:grpSpMkLst>
        </pc:grpChg>
        <pc:grpChg chg="del mod">
          <ac:chgData name="Cristina Ono Horita" userId="21add0df78d6232e" providerId="LiveId" clId="{4F9DCB3A-27BC-44A6-865E-EA7553D8D784}" dt="2021-05-27T22:29:31.592" v="37"/>
          <ac:grpSpMkLst>
            <pc:docMk/>
            <pc:sldMk cId="3309812248" sldId="257"/>
            <ac:grpSpMk id="38" creationId="{517C6A80-B906-4A6D-B2EB-02158F0AB602}"/>
          </ac:grpSpMkLst>
        </pc:grpChg>
        <pc:grpChg chg="del mod">
          <ac:chgData name="Cristina Ono Horita" userId="21add0df78d6232e" providerId="LiveId" clId="{4F9DCB3A-27BC-44A6-865E-EA7553D8D784}" dt="2021-05-27T22:29:33.558" v="40"/>
          <ac:grpSpMkLst>
            <pc:docMk/>
            <pc:sldMk cId="3309812248" sldId="257"/>
            <ac:grpSpMk id="42" creationId="{D7DF0EE8-1914-473A-9C80-8F0A8DCCEC7F}"/>
          </ac:grpSpMkLst>
        </pc:grpChg>
        <pc:grpChg chg="mod">
          <ac:chgData name="Cristina Ono Horita" userId="21add0df78d6232e" providerId="LiveId" clId="{4F9DCB3A-27BC-44A6-865E-EA7553D8D784}" dt="2021-05-27T22:29:33.558" v="40"/>
          <ac:grpSpMkLst>
            <pc:docMk/>
            <pc:sldMk cId="3309812248" sldId="257"/>
            <ac:grpSpMk id="45" creationId="{9964FCF5-92A2-401E-9EE2-FB555149F263}"/>
          </ac:grpSpMkLst>
        </pc:grp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5" creationId="{E5B23D42-FFE1-491B-9839-6159A71258FE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6" creationId="{86B25C6E-2130-40E7-A855-2E0759ED903D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8" creationId="{E2199307-B7E1-4460-8416-EEF2BF316D6C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9" creationId="{BF5B6262-B05B-4E45-A1F7-BE661B64DB72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11" creationId="{16B75243-1D7C-4872-9DE6-556460B1C6DA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12" creationId="{C4955122-8D66-4DC1-A343-1D407FB1D910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13" creationId="{8B541784-E926-4759-B189-92C36A970373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14" creationId="{6F2644C9-EF68-464C-A9AA-A06E9420FA00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15" creationId="{C3081C5C-877E-45F5-A87B-8CD6BED17491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16" creationId="{17259345-8845-4204-B603-9D8122645313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17" creationId="{929FE5C2-1EB5-44CB-81AF-796FB91AFD8E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19" creationId="{4D2D48DE-BD96-4603-B9DD-5D97488B1A01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21" creationId="{475F0646-33EF-420E-A115-2F84DF9485E9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23" creationId="{AB563A6C-D921-44FD-9359-789C3DDDFC09}"/>
          </ac:inkMkLst>
        </pc:inkChg>
        <pc:inkChg chg="add mod">
          <ac:chgData name="Cristina Ono Horita" userId="21add0df78d6232e" providerId="LiveId" clId="{4F9DCB3A-27BC-44A6-865E-EA7553D8D784}" dt="2021-05-27T22:28:35.603" v="21"/>
          <ac:inkMkLst>
            <pc:docMk/>
            <pc:sldMk cId="3309812248" sldId="257"/>
            <ac:inkMk id="25" creationId="{E1086DB4-ED91-47CE-AF4D-A7DC15646AB8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27" creationId="{1DAEFDD1-A678-47AE-A00C-5F992F06C8FF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28" creationId="{C12D93FB-E0D4-4EBE-A66E-58CA0B91158C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30" creationId="{F31E5033-1C60-48A8-B1E4-5F675ED1153B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31" creationId="{045889B7-8B79-47D0-84E1-5B109E745596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33" creationId="{CA7B5D6C-54AB-4C19-90BB-6F184C30E8B4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34" creationId="{93FDE474-4104-499A-AE49-BFC128CD7C33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35" creationId="{0886A66C-3D92-44E8-B294-481515A3F6E1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36" creationId="{8EC83531-7E1A-4EA4-A557-5253039F3B35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37" creationId="{0D1FD7A9-0789-4F35-88E6-256B9CB51323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39" creationId="{D12E9679-4264-4376-A758-BE240553E3F1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40" creationId="{5E65166B-CD4F-450B-8A49-B957ECBAA493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41" creationId="{C03ACE53-649B-406C-9BDB-8AF91E5BFE28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43" creationId="{044AF199-0342-474C-9365-41340044C59A}"/>
          </ac:inkMkLst>
        </pc:inkChg>
        <pc:inkChg chg="add mod">
          <ac:chgData name="Cristina Ono Horita" userId="21add0df78d6232e" providerId="LiveId" clId="{4F9DCB3A-27BC-44A6-865E-EA7553D8D784}" dt="2021-05-27T22:29:33.558" v="40"/>
          <ac:inkMkLst>
            <pc:docMk/>
            <pc:sldMk cId="3309812248" sldId="257"/>
            <ac:inkMk id="44" creationId="{F88FBA31-65D5-4EBB-885D-EBCD774F2CD7}"/>
          </ac:inkMkLst>
        </pc:inkChg>
        <pc:inkChg chg="add">
          <ac:chgData name="Cristina Ono Horita" userId="21add0df78d6232e" providerId="LiveId" clId="{4F9DCB3A-27BC-44A6-865E-EA7553D8D784}" dt="2021-05-27T22:33:46.632" v="41" actId="9405"/>
          <ac:inkMkLst>
            <pc:docMk/>
            <pc:sldMk cId="3309812248" sldId="257"/>
            <ac:inkMk id="46" creationId="{11C412C1-75C1-4EF6-AF7C-FEBAE81D372F}"/>
          </ac:inkMkLst>
        </pc:inkChg>
      </pc:sldChg>
      <pc:sldChg chg="modSp mod">
        <pc:chgData name="Cristina Ono Horita" userId="21add0df78d6232e" providerId="LiveId" clId="{4F9DCB3A-27BC-44A6-865E-EA7553D8D784}" dt="2021-05-27T22:36:47.556" v="45" actId="20577"/>
        <pc:sldMkLst>
          <pc:docMk/>
          <pc:sldMk cId="3181078522" sldId="258"/>
        </pc:sldMkLst>
        <pc:spChg chg="mod">
          <ac:chgData name="Cristina Ono Horita" userId="21add0df78d6232e" providerId="LiveId" clId="{4F9DCB3A-27BC-44A6-865E-EA7553D8D784}" dt="2021-05-27T22:36:47.556" v="45" actId="20577"/>
          <ac:spMkLst>
            <pc:docMk/>
            <pc:sldMk cId="3181078522" sldId="258"/>
            <ac:spMk id="10" creationId="{2A4B6ADF-CB71-4767-B31E-CFFEC6DFEE34}"/>
          </ac:spMkLst>
        </pc:spChg>
      </pc:sldChg>
      <pc:sldChg chg="modSp mod">
        <pc:chgData name="Cristina Ono Horita" userId="21add0df78d6232e" providerId="LiveId" clId="{4F9DCB3A-27BC-44A6-865E-EA7553D8D784}" dt="2021-05-27T23:13:33.674" v="145" actId="20577"/>
        <pc:sldMkLst>
          <pc:docMk/>
          <pc:sldMk cId="1079638320" sldId="267"/>
        </pc:sldMkLst>
        <pc:spChg chg="mod">
          <ac:chgData name="Cristina Ono Horita" userId="21add0df78d6232e" providerId="LiveId" clId="{4F9DCB3A-27BC-44A6-865E-EA7553D8D784}" dt="2021-05-27T23:13:33.674" v="145" actId="20577"/>
          <ac:spMkLst>
            <pc:docMk/>
            <pc:sldMk cId="1079638320" sldId="267"/>
            <ac:spMk id="5" creationId="{85C829A2-8870-4102-AC55-D8B6CC080ABE}"/>
          </ac:spMkLst>
        </pc:spChg>
      </pc:sldChg>
      <pc:sldChg chg="addSp modSp mod">
        <pc:chgData name="Cristina Ono Horita" userId="21add0df78d6232e" providerId="LiveId" clId="{4F9DCB3A-27BC-44A6-865E-EA7553D8D784}" dt="2021-05-27T23:11:44.742" v="126" actId="20577"/>
        <pc:sldMkLst>
          <pc:docMk/>
          <pc:sldMk cId="1059927817" sldId="269"/>
        </pc:sldMkLst>
        <pc:spChg chg="mod">
          <ac:chgData name="Cristina Ono Horita" userId="21add0df78d6232e" providerId="LiveId" clId="{4F9DCB3A-27BC-44A6-865E-EA7553D8D784}" dt="2021-05-27T23:11:44.742" v="126" actId="20577"/>
          <ac:spMkLst>
            <pc:docMk/>
            <pc:sldMk cId="1059927817" sldId="269"/>
            <ac:spMk id="4" creationId="{0A4674C4-63FE-4D06-8A64-D512F35B2846}"/>
          </ac:spMkLst>
        </pc:spChg>
        <pc:spChg chg="add mod">
          <ac:chgData name="Cristina Ono Horita" userId="21add0df78d6232e" providerId="LiveId" clId="{4F9DCB3A-27BC-44A6-865E-EA7553D8D784}" dt="2021-05-27T23:03:44.357" v="105" actId="20577"/>
          <ac:spMkLst>
            <pc:docMk/>
            <pc:sldMk cId="1059927817" sldId="269"/>
            <ac:spMk id="7" creationId="{489BBD40-00C8-4A68-A3B7-4CC2430FF234}"/>
          </ac:spMkLst>
        </pc:spChg>
      </pc:sldChg>
      <pc:sldChg chg="modSp mod">
        <pc:chgData name="Cristina Ono Horita" userId="21add0df78d6232e" providerId="LiveId" clId="{4F9DCB3A-27BC-44A6-865E-EA7553D8D784}" dt="2021-05-28T00:05:25.838" v="301"/>
        <pc:sldMkLst>
          <pc:docMk/>
          <pc:sldMk cId="467549599" sldId="272"/>
        </pc:sldMkLst>
        <pc:graphicFrameChg chg="modGraphic">
          <ac:chgData name="Cristina Ono Horita" userId="21add0df78d6232e" providerId="LiveId" clId="{4F9DCB3A-27BC-44A6-865E-EA7553D8D784}" dt="2021-05-28T00:05:25.838" v="301"/>
          <ac:graphicFrameMkLst>
            <pc:docMk/>
            <pc:sldMk cId="467549599" sldId="272"/>
            <ac:graphicFrameMk id="3" creationId="{259CC42D-0249-403D-B5A7-3F642E43FA9D}"/>
          </ac:graphicFrameMkLst>
        </pc:graphicFrameChg>
      </pc:sldChg>
    </pc:docChg>
  </pc:docChgLst>
  <pc:docChgLst>
    <pc:chgData name="Cristina Ono Horita" userId="21add0df78d6232e" providerId="LiveId" clId="{A2EB102F-5BFE-4884-A23F-3EEFE6B4F51C}"/>
    <pc:docChg chg="undo custSel addSld delSld modSld">
      <pc:chgData name="Cristina Ono Horita" userId="21add0df78d6232e" providerId="LiveId" clId="{A2EB102F-5BFE-4884-A23F-3EEFE6B4F51C}" dt="2020-11-26T23:07:42.901" v="1694" actId="14100"/>
      <pc:docMkLst>
        <pc:docMk/>
      </pc:docMkLst>
      <pc:sldChg chg="modSp">
        <pc:chgData name="Cristina Ono Horita" userId="21add0df78d6232e" providerId="LiveId" clId="{A2EB102F-5BFE-4884-A23F-3EEFE6B4F51C}" dt="2020-06-03T20:37:51.925" v="14" actId="6549"/>
        <pc:sldMkLst>
          <pc:docMk/>
          <pc:sldMk cId="3309812248" sldId="257"/>
        </pc:sldMkLst>
        <pc:spChg chg="mod">
          <ac:chgData name="Cristina Ono Horita" userId="21add0df78d6232e" providerId="LiveId" clId="{A2EB102F-5BFE-4884-A23F-3EEFE6B4F51C}" dt="2020-06-03T20:37:51.925" v="14" actId="6549"/>
          <ac:spMkLst>
            <pc:docMk/>
            <pc:sldMk cId="3309812248" sldId="257"/>
            <ac:spMk id="3" creationId="{0452C49B-1823-4FB1-A2B2-690A4594AFD1}"/>
          </ac:spMkLst>
        </pc:spChg>
      </pc:sldChg>
      <pc:sldChg chg="addSp delSp modSp mod">
        <pc:chgData name="Cristina Ono Horita" userId="21add0df78d6232e" providerId="LiveId" clId="{A2EB102F-5BFE-4884-A23F-3EEFE6B4F51C}" dt="2020-11-26T22:18:40.924" v="1635"/>
        <pc:sldMkLst>
          <pc:docMk/>
          <pc:sldMk cId="3181078522" sldId="258"/>
        </pc:sldMkLst>
        <pc:spChg chg="add del mod">
          <ac:chgData name="Cristina Ono Horita" userId="21add0df78d6232e" providerId="LiveId" clId="{A2EB102F-5BFE-4884-A23F-3EEFE6B4F51C}" dt="2020-11-17T15:11:44.283" v="1569" actId="478"/>
          <ac:spMkLst>
            <pc:docMk/>
            <pc:sldMk cId="3181078522" sldId="258"/>
            <ac:spMk id="8" creationId="{46DA2B11-2506-4D3D-B3B2-52CB456939E4}"/>
          </ac:spMkLst>
        </pc:spChg>
        <pc:spChg chg="add del mod">
          <ac:chgData name="Cristina Ono Horita" userId="21add0df78d6232e" providerId="LiveId" clId="{A2EB102F-5BFE-4884-A23F-3EEFE6B4F51C}" dt="2020-11-16T18:00:20.843" v="1352" actId="478"/>
          <ac:spMkLst>
            <pc:docMk/>
            <pc:sldMk cId="3181078522" sldId="258"/>
            <ac:spMk id="8" creationId="{827A569E-4640-4F60-9784-F10E6278893C}"/>
          </ac:spMkLst>
        </pc:spChg>
        <pc:spChg chg="add mod">
          <ac:chgData name="Cristina Ono Horita" userId="21add0df78d6232e" providerId="LiveId" clId="{A2EB102F-5BFE-4884-A23F-3EEFE6B4F51C}" dt="2020-11-26T22:15:40.377" v="1599" actId="20577"/>
          <ac:spMkLst>
            <pc:docMk/>
            <pc:sldMk cId="3181078522" sldId="258"/>
            <ac:spMk id="8" creationId="{A2C112FA-5C59-4FB0-9A35-2E49491D9793}"/>
          </ac:spMkLst>
        </pc:spChg>
        <pc:spChg chg="add del mod">
          <ac:chgData name="Cristina Ono Horita" userId="21add0df78d6232e" providerId="LiveId" clId="{A2EB102F-5BFE-4884-A23F-3EEFE6B4F51C}" dt="2020-11-26T22:18:40.924" v="1635"/>
          <ac:spMkLst>
            <pc:docMk/>
            <pc:sldMk cId="3181078522" sldId="258"/>
            <ac:spMk id="9" creationId="{C972D0C1-A03C-4C59-9792-19F4E2902B48}"/>
          </ac:spMkLst>
        </pc:spChg>
        <pc:spChg chg="add del mod">
          <ac:chgData name="Cristina Ono Horita" userId="21add0df78d6232e" providerId="LiveId" clId="{A2EB102F-5BFE-4884-A23F-3EEFE6B4F51C}" dt="2020-06-26T22:16:42.942" v="1244" actId="767"/>
          <ac:spMkLst>
            <pc:docMk/>
            <pc:sldMk cId="3181078522" sldId="258"/>
            <ac:spMk id="9" creationId="{CDD92734-EE7B-48B9-8458-25FD0813D8D3}"/>
          </ac:spMkLst>
        </pc:spChg>
        <pc:spChg chg="add mod">
          <ac:chgData name="Cristina Ono Horita" userId="21add0df78d6232e" providerId="LiveId" clId="{A2EB102F-5BFE-4884-A23F-3EEFE6B4F51C}" dt="2020-11-26T22:17:25.121" v="1633" actId="20577"/>
          <ac:spMkLst>
            <pc:docMk/>
            <pc:sldMk cId="3181078522" sldId="258"/>
            <ac:spMk id="10" creationId="{2A4B6ADF-CB71-4767-B31E-CFFEC6DFEE34}"/>
          </ac:spMkLst>
        </pc:spChg>
        <pc:spChg chg="add del mod">
          <ac:chgData name="Cristina Ono Horita" userId="21add0df78d6232e" providerId="LiveId" clId="{A2EB102F-5BFE-4884-A23F-3EEFE6B4F51C}" dt="2020-11-16T18:00:24.164" v="1353" actId="478"/>
          <ac:spMkLst>
            <pc:docMk/>
            <pc:sldMk cId="3181078522" sldId="258"/>
            <ac:spMk id="10" creationId="{513D070C-8102-4A8A-A27B-F7F54950242F}"/>
          </ac:spMkLst>
        </pc:spChg>
      </pc:sldChg>
      <pc:sldChg chg="addSp delSp modSp mod delAnim">
        <pc:chgData name="Cristina Ono Horita" userId="21add0df78d6232e" providerId="LiveId" clId="{A2EB102F-5BFE-4884-A23F-3EEFE6B4F51C}" dt="2020-06-03T23:07:45.746" v="62" actId="1076"/>
        <pc:sldMkLst>
          <pc:docMk/>
          <pc:sldMk cId="848417183" sldId="266"/>
        </pc:sldMkLst>
        <pc:spChg chg="del">
          <ac:chgData name="Cristina Ono Horita" userId="21add0df78d6232e" providerId="LiveId" clId="{A2EB102F-5BFE-4884-A23F-3EEFE6B4F51C}" dt="2020-06-03T23:02:33.578" v="16" actId="478"/>
          <ac:spMkLst>
            <pc:docMk/>
            <pc:sldMk cId="848417183" sldId="266"/>
            <ac:spMk id="4" creationId="{0A4674C4-63FE-4D06-8A64-D512F35B2846}"/>
          </ac:spMkLst>
        </pc:spChg>
        <pc:spChg chg="add del mod">
          <ac:chgData name="Cristina Ono Horita" userId="21add0df78d6232e" providerId="LiveId" clId="{A2EB102F-5BFE-4884-A23F-3EEFE6B4F51C}" dt="2020-06-03T23:07:45.746" v="62" actId="1076"/>
          <ac:spMkLst>
            <pc:docMk/>
            <pc:sldMk cId="848417183" sldId="266"/>
            <ac:spMk id="7" creationId="{CF88B690-DCE0-4E67-9301-9B0BBF9AC43C}"/>
          </ac:spMkLst>
        </pc:spChg>
        <pc:graphicFrameChg chg="add mod modGraphic">
          <ac:chgData name="Cristina Ono Horita" userId="21add0df78d6232e" providerId="LiveId" clId="{A2EB102F-5BFE-4884-A23F-3EEFE6B4F51C}" dt="2020-06-03T23:07:34.227" v="61" actId="20577"/>
          <ac:graphicFrameMkLst>
            <pc:docMk/>
            <pc:sldMk cId="848417183" sldId="266"/>
            <ac:graphicFrameMk id="5" creationId="{F621FA04-872F-4FB4-8BB7-95565907B5FA}"/>
          </ac:graphicFrameMkLst>
        </pc:graphicFrameChg>
      </pc:sldChg>
      <pc:sldChg chg="modSp mod">
        <pc:chgData name="Cristina Ono Horita" userId="21add0df78d6232e" providerId="LiveId" clId="{A2EB102F-5BFE-4884-A23F-3EEFE6B4F51C}" dt="2020-11-17T12:56:46.924" v="1568"/>
        <pc:sldMkLst>
          <pc:docMk/>
          <pc:sldMk cId="1079638320" sldId="267"/>
        </pc:sldMkLst>
        <pc:spChg chg="mod">
          <ac:chgData name="Cristina Ono Horita" userId="21add0df78d6232e" providerId="LiveId" clId="{A2EB102F-5BFE-4884-A23F-3EEFE6B4F51C}" dt="2020-11-17T12:56:46.924" v="1568"/>
          <ac:spMkLst>
            <pc:docMk/>
            <pc:sldMk cId="1079638320" sldId="267"/>
            <ac:spMk id="3" creationId="{DD181459-4815-4216-9B05-1CE08394D046}"/>
          </ac:spMkLst>
        </pc:spChg>
        <pc:spChg chg="mod">
          <ac:chgData name="Cristina Ono Horita" userId="21add0df78d6232e" providerId="LiveId" clId="{A2EB102F-5BFE-4884-A23F-3EEFE6B4F51C}" dt="2020-06-16T13:08:59.221" v="1209" actId="20577"/>
          <ac:spMkLst>
            <pc:docMk/>
            <pc:sldMk cId="1079638320" sldId="267"/>
            <ac:spMk id="5" creationId="{85C829A2-8870-4102-AC55-D8B6CC080ABE}"/>
          </ac:spMkLst>
        </pc:spChg>
      </pc:sldChg>
      <pc:sldChg chg="addSp delSp modSp add mod modAnim">
        <pc:chgData name="Cristina Ono Horita" userId="21add0df78d6232e" providerId="LiveId" clId="{A2EB102F-5BFE-4884-A23F-3EEFE6B4F51C}" dt="2020-11-17T15:12:06.327" v="1572" actId="478"/>
        <pc:sldMkLst>
          <pc:docMk/>
          <pc:sldMk cId="1059927817" sldId="269"/>
        </pc:sldMkLst>
        <pc:spChg chg="mod">
          <ac:chgData name="Cristina Ono Horita" userId="21add0df78d6232e" providerId="LiveId" clId="{A2EB102F-5BFE-4884-A23F-3EEFE6B4F51C}" dt="2020-06-04T00:07:18.738" v="702" actId="20577"/>
          <ac:spMkLst>
            <pc:docMk/>
            <pc:sldMk cId="1059927817" sldId="269"/>
            <ac:spMk id="2" creationId="{2D607CD4-3C52-4ABE-87FC-8F73B4751262}"/>
          </ac:spMkLst>
        </pc:spChg>
        <pc:spChg chg="mod">
          <ac:chgData name="Cristina Ono Horita" userId="21add0df78d6232e" providerId="LiveId" clId="{A2EB102F-5BFE-4884-A23F-3EEFE6B4F51C}" dt="2020-11-17T12:36:15.886" v="1400" actId="14100"/>
          <ac:spMkLst>
            <pc:docMk/>
            <pc:sldMk cId="1059927817" sldId="269"/>
            <ac:spMk id="3" creationId="{014D1BE3-D41A-4B9E-8FAF-7AE3AA280ED4}"/>
          </ac:spMkLst>
        </pc:spChg>
        <pc:spChg chg="mod">
          <ac:chgData name="Cristina Ono Horita" userId="21add0df78d6232e" providerId="LiveId" clId="{A2EB102F-5BFE-4884-A23F-3EEFE6B4F51C}" dt="2020-11-17T12:52:38.097" v="1557" actId="20577"/>
          <ac:spMkLst>
            <pc:docMk/>
            <pc:sldMk cId="1059927817" sldId="269"/>
            <ac:spMk id="4" creationId="{0A4674C4-63FE-4D06-8A64-D512F35B2846}"/>
          </ac:spMkLst>
        </pc:spChg>
        <pc:spChg chg="add del mod">
          <ac:chgData name="Cristina Ono Horita" userId="21add0df78d6232e" providerId="LiveId" clId="{A2EB102F-5BFE-4884-A23F-3EEFE6B4F51C}" dt="2020-06-04T21:56:26.856" v="898" actId="478"/>
          <ac:spMkLst>
            <pc:docMk/>
            <pc:sldMk cId="1059927817" sldId="269"/>
            <ac:spMk id="6" creationId="{B09360EA-34B9-4241-92B7-F2D0A776F47F}"/>
          </ac:spMkLst>
        </pc:spChg>
        <pc:spChg chg="add del mod">
          <ac:chgData name="Cristina Ono Horita" userId="21add0df78d6232e" providerId="LiveId" clId="{A2EB102F-5BFE-4884-A23F-3EEFE6B4F51C}" dt="2020-06-26T21:35:19.575" v="1211" actId="478"/>
          <ac:spMkLst>
            <pc:docMk/>
            <pc:sldMk cId="1059927817" sldId="269"/>
            <ac:spMk id="7" creationId="{FBF6BE32-4896-44B8-87A9-3D00B8C7E11A}"/>
          </ac:spMkLst>
        </pc:spChg>
        <pc:spChg chg="add del mod">
          <ac:chgData name="Cristina Ono Horita" userId="21add0df78d6232e" providerId="LiveId" clId="{A2EB102F-5BFE-4884-A23F-3EEFE6B4F51C}" dt="2020-06-27T00:50:32.453" v="1351" actId="478"/>
          <ac:spMkLst>
            <pc:docMk/>
            <pc:sldMk cId="1059927817" sldId="269"/>
            <ac:spMk id="8" creationId="{0D1D2FFE-AFCF-49AE-AF2A-FA1FC81334D5}"/>
          </ac:spMkLst>
        </pc:spChg>
        <pc:spChg chg="add del mod">
          <ac:chgData name="Cristina Ono Horita" userId="21add0df78d6232e" providerId="LiveId" clId="{A2EB102F-5BFE-4884-A23F-3EEFE6B4F51C}" dt="2020-06-16T12:55:59.587" v="1134" actId="767"/>
          <ac:spMkLst>
            <pc:docMk/>
            <pc:sldMk cId="1059927817" sldId="269"/>
            <ac:spMk id="8" creationId="{3762B270-685F-4407-9801-49EBEE56F975}"/>
          </ac:spMkLst>
        </pc:spChg>
        <pc:spChg chg="add del mod">
          <ac:chgData name="Cristina Ono Horita" userId="21add0df78d6232e" providerId="LiveId" clId="{A2EB102F-5BFE-4884-A23F-3EEFE6B4F51C}" dt="2020-11-17T15:12:06.327" v="1572" actId="478"/>
          <ac:spMkLst>
            <pc:docMk/>
            <pc:sldMk cId="1059927817" sldId="269"/>
            <ac:spMk id="8" creationId="{5039C40B-CBA6-4533-B236-8CD39D333C60}"/>
          </ac:spMkLst>
        </pc:spChg>
        <pc:spChg chg="add del mod">
          <ac:chgData name="Cristina Ono Horita" userId="21add0df78d6232e" providerId="LiveId" clId="{A2EB102F-5BFE-4884-A23F-3EEFE6B4F51C}" dt="2020-06-16T02:19:30.788" v="979" actId="478"/>
          <ac:spMkLst>
            <pc:docMk/>
            <pc:sldMk cId="1059927817" sldId="269"/>
            <ac:spMk id="8" creationId="{7396CF7A-522F-48D2-A495-5CEA5ECF90DB}"/>
          </ac:spMkLst>
        </pc:spChg>
        <pc:spChg chg="add del mod">
          <ac:chgData name="Cristina Ono Horita" userId="21add0df78d6232e" providerId="LiveId" clId="{A2EB102F-5BFE-4884-A23F-3EEFE6B4F51C}" dt="2020-06-26T21:35:24.130" v="1212" actId="478"/>
          <ac:spMkLst>
            <pc:docMk/>
            <pc:sldMk cId="1059927817" sldId="269"/>
            <ac:spMk id="9" creationId="{2810FD5E-C04E-499E-A7BF-15ECE8B5DCC6}"/>
          </ac:spMkLst>
        </pc:spChg>
        <pc:graphicFrameChg chg="add mod">
          <ac:chgData name="Cristina Ono Horita" userId="21add0df78d6232e" providerId="LiveId" clId="{A2EB102F-5BFE-4884-A23F-3EEFE6B4F51C}" dt="2020-06-16T12:43:41.727" v="982" actId="1076"/>
          <ac:graphicFrameMkLst>
            <pc:docMk/>
            <pc:sldMk cId="1059927817" sldId="269"/>
            <ac:graphicFrameMk id="6" creationId="{18C1F79A-340A-4DC9-A37B-8C19594D5DBE}"/>
          </ac:graphicFrameMkLst>
        </pc:graphicFrameChg>
        <pc:graphicFrameChg chg="add del mod modGraphic">
          <ac:chgData name="Cristina Ono Horita" userId="21add0df78d6232e" providerId="LiveId" clId="{A2EB102F-5BFE-4884-A23F-3EEFE6B4F51C}" dt="2020-11-17T15:12:02.203" v="1571" actId="478"/>
          <ac:graphicFrameMkLst>
            <pc:docMk/>
            <pc:sldMk cId="1059927817" sldId="269"/>
            <ac:graphicFrameMk id="7" creationId="{758B263F-31CB-483E-BAC1-8564389DA491}"/>
          </ac:graphicFrameMkLst>
        </pc:graphicFrameChg>
        <pc:graphicFrameChg chg="add del mod">
          <ac:chgData name="Cristina Ono Horita" userId="21add0df78d6232e" providerId="LiveId" clId="{A2EB102F-5BFE-4884-A23F-3EEFE6B4F51C}" dt="2020-06-16T02:19:37.746" v="980" actId="478"/>
          <ac:graphicFrameMkLst>
            <pc:docMk/>
            <pc:sldMk cId="1059927817" sldId="269"/>
            <ac:graphicFrameMk id="7" creationId="{FA00ED77-6D2B-4F02-8D15-20EF507EBD61}"/>
          </ac:graphicFrameMkLst>
        </pc:graphicFrameChg>
      </pc:sldChg>
      <pc:sldChg chg="addSp delSp modSp new mod delAnim modAnim">
        <pc:chgData name="Cristina Ono Horita" userId="21add0df78d6232e" providerId="LiveId" clId="{A2EB102F-5BFE-4884-A23F-3EEFE6B4F51C}" dt="2020-06-04T22:29:22.167" v="899"/>
        <pc:sldMkLst>
          <pc:docMk/>
          <pc:sldMk cId="3751182190" sldId="270"/>
        </pc:sldMkLst>
        <pc:spChg chg="add mod">
          <ac:chgData name="Cristina Ono Horita" userId="21add0df78d6232e" providerId="LiveId" clId="{A2EB102F-5BFE-4884-A23F-3EEFE6B4F51C}" dt="2020-06-03T23:46:15.040" v="140" actId="1076"/>
          <ac:spMkLst>
            <pc:docMk/>
            <pc:sldMk cId="3751182190" sldId="270"/>
            <ac:spMk id="3" creationId="{725D40EE-CBA6-483B-8C92-9CDF10FE1154}"/>
          </ac:spMkLst>
        </pc:spChg>
        <pc:spChg chg="add mod">
          <ac:chgData name="Cristina Ono Horita" userId="21add0df78d6232e" providerId="LiveId" clId="{A2EB102F-5BFE-4884-A23F-3EEFE6B4F51C}" dt="2020-06-03T23:47:01.354" v="173" actId="20577"/>
          <ac:spMkLst>
            <pc:docMk/>
            <pc:sldMk cId="3751182190" sldId="270"/>
            <ac:spMk id="8" creationId="{C3556CFD-622D-4A81-9D17-1AC04A7BE71B}"/>
          </ac:spMkLst>
        </pc:spChg>
        <pc:spChg chg="add del mod">
          <ac:chgData name="Cristina Ono Horita" userId="21add0df78d6232e" providerId="LiveId" clId="{A2EB102F-5BFE-4884-A23F-3EEFE6B4F51C}" dt="2020-06-03T23:54:11.896" v="340"/>
          <ac:spMkLst>
            <pc:docMk/>
            <pc:sldMk cId="3751182190" sldId="270"/>
            <ac:spMk id="14" creationId="{67A21353-79FB-4185-9A05-D011264A28EB}"/>
          </ac:spMkLst>
        </pc:spChg>
        <pc:spChg chg="add del mod">
          <ac:chgData name="Cristina Ono Horita" userId="21add0df78d6232e" providerId="LiveId" clId="{A2EB102F-5BFE-4884-A23F-3EEFE6B4F51C}" dt="2020-06-03T23:54:11.896" v="340"/>
          <ac:spMkLst>
            <pc:docMk/>
            <pc:sldMk cId="3751182190" sldId="270"/>
            <ac:spMk id="15" creationId="{AB2566DE-1450-4319-B4A4-A83488B5CB78}"/>
          </ac:spMkLst>
        </pc:spChg>
        <pc:graphicFrameChg chg="add mod">
          <ac:chgData name="Cristina Ono Horita" userId="21add0df78d6232e" providerId="LiveId" clId="{A2EB102F-5BFE-4884-A23F-3EEFE6B4F51C}" dt="2020-06-03T23:46:15.040" v="140" actId="1076"/>
          <ac:graphicFrameMkLst>
            <pc:docMk/>
            <pc:sldMk cId="3751182190" sldId="270"/>
            <ac:graphicFrameMk id="2" creationId="{44F5087D-5D86-4F9C-8462-3E6C82C53A91}"/>
          </ac:graphicFrameMkLst>
        </pc:graphicFrameChg>
        <pc:picChg chg="add mod">
          <ac:chgData name="Cristina Ono Horita" userId="21add0df78d6232e" providerId="LiveId" clId="{A2EB102F-5BFE-4884-A23F-3EEFE6B4F51C}" dt="2020-06-03T23:44:33.805" v="99" actId="1035"/>
          <ac:picMkLst>
            <pc:docMk/>
            <pc:sldMk cId="3751182190" sldId="270"/>
            <ac:picMk id="4" creationId="{2EEA4A0B-A458-4569-9B72-3AAB18F0DADA}"/>
          </ac:picMkLst>
        </pc:picChg>
        <pc:picChg chg="add mod">
          <ac:chgData name="Cristina Ono Horita" userId="21add0df78d6232e" providerId="LiveId" clId="{A2EB102F-5BFE-4884-A23F-3EEFE6B4F51C}" dt="2020-06-03T23:45:10.224" v="129" actId="1038"/>
          <ac:picMkLst>
            <pc:docMk/>
            <pc:sldMk cId="3751182190" sldId="270"/>
            <ac:picMk id="5" creationId="{93FED0BC-68C6-4CC1-9D38-2F837BE4F393}"/>
          </ac:picMkLst>
        </pc:picChg>
        <pc:picChg chg="add mod">
          <ac:chgData name="Cristina Ono Horita" userId="21add0df78d6232e" providerId="LiveId" clId="{A2EB102F-5BFE-4884-A23F-3EEFE6B4F51C}" dt="2020-06-03T23:45:32.884" v="133" actId="14100"/>
          <ac:picMkLst>
            <pc:docMk/>
            <pc:sldMk cId="3751182190" sldId="270"/>
            <ac:picMk id="6" creationId="{41224CA3-A1BE-4757-A525-6DCBBA8B4A59}"/>
          </ac:picMkLst>
        </pc:picChg>
        <pc:picChg chg="add mod">
          <ac:chgData name="Cristina Ono Horita" userId="21add0df78d6232e" providerId="LiveId" clId="{A2EB102F-5BFE-4884-A23F-3EEFE6B4F51C}" dt="2020-06-03T23:45:53.008" v="139" actId="1037"/>
          <ac:picMkLst>
            <pc:docMk/>
            <pc:sldMk cId="3751182190" sldId="270"/>
            <ac:picMk id="7" creationId="{3236A1CF-3C42-464A-BF85-A9AAD2DC7664}"/>
          </ac:picMkLst>
        </pc:picChg>
        <pc:picChg chg="add mod">
          <ac:chgData name="Cristina Ono Horita" userId="21add0df78d6232e" providerId="LiveId" clId="{A2EB102F-5BFE-4884-A23F-3EEFE6B4F51C}" dt="2020-06-03T23:49:17.576" v="278" actId="1037"/>
          <ac:picMkLst>
            <pc:docMk/>
            <pc:sldMk cId="3751182190" sldId="270"/>
            <ac:picMk id="9" creationId="{12B1D2F6-1AF8-48A6-BF1E-5C76F6819599}"/>
          </ac:picMkLst>
        </pc:picChg>
        <pc:picChg chg="add mod">
          <ac:chgData name="Cristina Ono Horita" userId="21add0df78d6232e" providerId="LiveId" clId="{A2EB102F-5BFE-4884-A23F-3EEFE6B4F51C}" dt="2020-06-03T23:49:23.680" v="294" actId="1037"/>
          <ac:picMkLst>
            <pc:docMk/>
            <pc:sldMk cId="3751182190" sldId="270"/>
            <ac:picMk id="10" creationId="{4F26FE8C-75D4-401E-B7BA-15CAE6F38844}"/>
          </ac:picMkLst>
        </pc:picChg>
        <pc:picChg chg="add mod">
          <ac:chgData name="Cristina Ono Horita" userId="21add0df78d6232e" providerId="LiveId" clId="{A2EB102F-5BFE-4884-A23F-3EEFE6B4F51C}" dt="2020-06-03T23:49:34.696" v="322" actId="1037"/>
          <ac:picMkLst>
            <pc:docMk/>
            <pc:sldMk cId="3751182190" sldId="270"/>
            <ac:picMk id="11" creationId="{19917154-CD23-4385-B6D7-E96F411670AE}"/>
          </ac:picMkLst>
        </pc:picChg>
        <pc:picChg chg="add del mod">
          <ac:chgData name="Cristina Ono Horita" userId="21add0df78d6232e" providerId="LiveId" clId="{A2EB102F-5BFE-4884-A23F-3EEFE6B4F51C}" dt="2020-06-04T12:06:20.649" v="795" actId="478"/>
          <ac:picMkLst>
            <pc:docMk/>
            <pc:sldMk cId="3751182190" sldId="270"/>
            <ac:picMk id="12" creationId="{21334F5C-B014-422D-BCAE-A51FB4D508E4}"/>
          </ac:picMkLst>
        </pc:picChg>
        <pc:picChg chg="add mod">
          <ac:chgData name="Cristina Ono Horita" userId="21add0df78d6232e" providerId="LiveId" clId="{A2EB102F-5BFE-4884-A23F-3EEFE6B4F51C}" dt="2020-06-04T12:06:35.438" v="823" actId="1035"/>
          <ac:picMkLst>
            <pc:docMk/>
            <pc:sldMk cId="3751182190" sldId="270"/>
            <ac:picMk id="14" creationId="{BD34A7B6-6F0E-4682-B9A2-C997C632D00C}"/>
          </ac:picMkLst>
        </pc:picChg>
      </pc:sldChg>
      <pc:sldChg chg="addSp delSp modSp new mod modAnim">
        <pc:chgData name="Cristina Ono Horita" userId="21add0df78d6232e" providerId="LiveId" clId="{A2EB102F-5BFE-4884-A23F-3EEFE6B4F51C}" dt="2020-06-04T00:09:24.657" v="791"/>
        <pc:sldMkLst>
          <pc:docMk/>
          <pc:sldMk cId="1958029947" sldId="271"/>
        </pc:sldMkLst>
        <pc:spChg chg="add mod">
          <ac:chgData name="Cristina Ono Horita" userId="21add0df78d6232e" providerId="LiveId" clId="{A2EB102F-5BFE-4884-A23F-3EEFE6B4F51C}" dt="2020-06-03T23:54:15.437" v="341"/>
          <ac:spMkLst>
            <pc:docMk/>
            <pc:sldMk cId="1958029947" sldId="271"/>
            <ac:spMk id="3" creationId="{F1182D8E-AF9A-4F1C-B055-5690EF041D13}"/>
          </ac:spMkLst>
        </pc:spChg>
        <pc:spChg chg="add mod">
          <ac:chgData name="Cristina Ono Horita" userId="21add0df78d6232e" providerId="LiveId" clId="{A2EB102F-5BFE-4884-A23F-3EEFE6B4F51C}" dt="2020-06-03T23:54:15.437" v="341"/>
          <ac:spMkLst>
            <pc:docMk/>
            <pc:sldMk cId="1958029947" sldId="271"/>
            <ac:spMk id="4" creationId="{E491EFD5-D602-4AE8-BF35-C664CF4923B8}"/>
          </ac:spMkLst>
        </pc:spChg>
        <pc:spChg chg="add del mod">
          <ac:chgData name="Cristina Ono Horita" userId="21add0df78d6232e" providerId="LiveId" clId="{A2EB102F-5BFE-4884-A23F-3EEFE6B4F51C}" dt="2020-06-04T00:04:30.501" v="648"/>
          <ac:spMkLst>
            <pc:docMk/>
            <pc:sldMk cId="1958029947" sldId="271"/>
            <ac:spMk id="6" creationId="{AF73481C-EA6F-498E-B7C4-062D1780F4FB}"/>
          </ac:spMkLst>
        </pc:spChg>
        <pc:spChg chg="add del mod">
          <ac:chgData name="Cristina Ono Horita" userId="21add0df78d6232e" providerId="LiveId" clId="{A2EB102F-5BFE-4884-A23F-3EEFE6B4F51C}" dt="2020-06-04T00:05:17.300" v="661"/>
          <ac:spMkLst>
            <pc:docMk/>
            <pc:sldMk cId="1958029947" sldId="271"/>
            <ac:spMk id="9" creationId="{18798A2D-4CC0-4632-932E-0191996DE346}"/>
          </ac:spMkLst>
        </pc:spChg>
        <pc:spChg chg="add del mod">
          <ac:chgData name="Cristina Ono Horita" userId="21add0df78d6232e" providerId="LiveId" clId="{A2EB102F-5BFE-4884-A23F-3EEFE6B4F51C}" dt="2020-06-04T00:04:37.879" v="651" actId="478"/>
          <ac:spMkLst>
            <pc:docMk/>
            <pc:sldMk cId="1958029947" sldId="271"/>
            <ac:spMk id="12" creationId="{4A2C72E7-EDA0-4AA4-9B97-F28DC8EA2BEE}"/>
          </ac:spMkLst>
        </pc:spChg>
        <pc:graphicFrameChg chg="add mod">
          <ac:chgData name="Cristina Ono Horita" userId="21add0df78d6232e" providerId="LiveId" clId="{A2EB102F-5BFE-4884-A23F-3EEFE6B4F51C}" dt="2020-06-03T23:54:22.618" v="342"/>
          <ac:graphicFrameMkLst>
            <pc:docMk/>
            <pc:sldMk cId="1958029947" sldId="271"/>
            <ac:graphicFrameMk id="5" creationId="{CEDEC756-BFD8-49C1-A375-CD39FD1208F7}"/>
          </ac:graphicFrameMkLst>
        </pc:graphicFrameChg>
        <pc:graphicFrameChg chg="add mod modGraphic">
          <ac:chgData name="Cristina Ono Horita" userId="21add0df78d6232e" providerId="LiveId" clId="{A2EB102F-5BFE-4884-A23F-3EEFE6B4F51C}" dt="2020-06-04T00:04:26.431" v="646"/>
          <ac:graphicFrameMkLst>
            <pc:docMk/>
            <pc:sldMk cId="1958029947" sldId="271"/>
            <ac:graphicFrameMk id="10" creationId="{A5E52CA9-E360-4B9A-8F3E-9C0936EF1F8D}"/>
          </ac:graphicFrameMkLst>
        </pc:graphicFrameChg>
        <pc:graphicFrameChg chg="add mod modGraphic">
          <ac:chgData name="Cristina Ono Horita" userId="21add0df78d6232e" providerId="LiveId" clId="{A2EB102F-5BFE-4884-A23F-3EEFE6B4F51C}" dt="2020-06-04T00:05:16.182" v="659" actId="207"/>
          <ac:graphicFrameMkLst>
            <pc:docMk/>
            <pc:sldMk cId="1958029947" sldId="271"/>
            <ac:graphicFrameMk id="13" creationId="{D5A569BE-99AA-4B62-B33C-B958652B7832}"/>
          </ac:graphicFrameMkLst>
        </pc:graphicFrameChg>
        <pc:cxnChg chg="add mod ord">
          <ac:chgData name="Cristina Ono Horita" userId="21add0df78d6232e" providerId="LiveId" clId="{A2EB102F-5BFE-4884-A23F-3EEFE6B4F51C}" dt="2020-06-04T00:04:10.381" v="644" actId="1038"/>
          <ac:cxnSpMkLst>
            <pc:docMk/>
            <pc:sldMk cId="1958029947" sldId="271"/>
            <ac:cxnSpMk id="8" creationId="{B5CCD2F2-380A-4BD0-9B37-62392E154FFC}"/>
          </ac:cxnSpMkLst>
        </pc:cxnChg>
        <pc:cxnChg chg="add mod">
          <ac:chgData name="Cristina Ono Horita" userId="21add0df78d6232e" providerId="LiveId" clId="{A2EB102F-5BFE-4884-A23F-3EEFE6B4F51C}" dt="2020-06-04T00:05:40.507" v="669" actId="1037"/>
          <ac:cxnSpMkLst>
            <pc:docMk/>
            <pc:sldMk cId="1958029947" sldId="271"/>
            <ac:cxnSpMk id="15" creationId="{4C991786-DE30-4230-937D-5A42C3285061}"/>
          </ac:cxnSpMkLst>
        </pc:cxnChg>
      </pc:sldChg>
      <pc:sldChg chg="addSp delSp modSp new mod">
        <pc:chgData name="Cristina Ono Horita" userId="21add0df78d6232e" providerId="LiveId" clId="{A2EB102F-5BFE-4884-A23F-3EEFE6B4F51C}" dt="2020-11-26T23:07:42.901" v="1694" actId="14100"/>
        <pc:sldMkLst>
          <pc:docMk/>
          <pc:sldMk cId="467549599" sldId="272"/>
        </pc:sldMkLst>
        <pc:spChg chg="add mod">
          <ac:chgData name="Cristina Ono Horita" userId="21add0df78d6232e" providerId="LiveId" clId="{A2EB102F-5BFE-4884-A23F-3EEFE6B4F51C}" dt="2020-11-26T23:07:42.901" v="1694" actId="14100"/>
          <ac:spMkLst>
            <pc:docMk/>
            <pc:sldMk cId="467549599" sldId="272"/>
            <ac:spMk id="4" creationId="{CE12CA98-FAAB-4BF7-A0C5-6B4393F9593E}"/>
          </ac:spMkLst>
        </pc:spChg>
        <pc:graphicFrameChg chg="add del modGraphic">
          <ac:chgData name="Cristina Ono Horita" userId="21add0df78d6232e" providerId="LiveId" clId="{A2EB102F-5BFE-4884-A23F-3EEFE6B4F51C}" dt="2020-11-26T23:06:34.590" v="1649" actId="20577"/>
          <ac:graphicFrameMkLst>
            <pc:docMk/>
            <pc:sldMk cId="467549599" sldId="272"/>
            <ac:graphicFrameMk id="3" creationId="{259CC42D-0249-403D-B5A7-3F642E43FA9D}"/>
          </ac:graphicFrameMkLst>
        </pc:graphicFrameChg>
      </pc:sldChg>
      <pc:sldChg chg="add del">
        <pc:chgData name="Cristina Ono Horita" userId="21add0df78d6232e" providerId="LiveId" clId="{A2EB102F-5BFE-4884-A23F-3EEFE6B4F51C}" dt="2020-06-04T22:54:10.712" v="901"/>
        <pc:sldMkLst>
          <pc:docMk/>
          <pc:sldMk cId="2236050922" sldId="272"/>
        </pc:sldMkLst>
      </pc:sldChg>
      <pc:sldChg chg="new del">
        <pc:chgData name="Cristina Ono Horita" userId="21add0df78d6232e" providerId="LiveId" clId="{A2EB102F-5BFE-4884-A23F-3EEFE6B4F51C}" dt="2020-11-17T11:25:20.237" v="1355" actId="47"/>
        <pc:sldMkLst>
          <pc:docMk/>
          <pc:sldMk cId="383010325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3132B-D002-48B0-BA4C-D67A6D2F13A8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7618-CD33-40F8-B6CD-B1C28819B9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23DF-7D12-4BD2-A1E0-60B5935406F0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3B1-A717-4EA3-9339-C2F54D8F1810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5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0DC5-3DA4-4908-B8B4-8AD341FF18AF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5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9705-8E54-49DE-A640-D19179658E0E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20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1430-58C3-47D2-A07F-E7127DAD9F35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D2A4-D444-4E9C-A80B-0DB32FE010B7}" type="datetime1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2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CE4-ECFC-4EFF-A1A1-C2F4A56AFAE6}" type="datetime1">
              <a:rPr lang="pt-BR" smtClean="0"/>
              <a:t>04/11/2021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8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D189-43C3-4FF3-B5E8-9B4241E8D37C}" type="datetime1">
              <a:rPr lang="pt-BR" smtClean="0"/>
              <a:t>04/11/2021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6431-0037-43B5-92B4-743E8B4B3EF6}" type="datetime1">
              <a:rPr lang="pt-BR" smtClean="0"/>
              <a:t>04/11/2021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84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D7AD09-269F-4A28-B899-898D6440DB56}" type="datetime1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0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325-16A3-4AAC-9221-EB19EDCEC585}" type="datetime1">
              <a:rPr lang="pt-BR" smtClean="0"/>
              <a:t>04/11/2021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8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4CDC4-5D6B-49BD-84A3-8561BC851BE1}" type="datetime1">
              <a:rPr lang="pt-BR" smtClean="0"/>
              <a:t>04/11/2021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7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B7C5D-7E85-45DA-B528-8180C489B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dados: Matrizes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1B8761-421A-4721-B944-DCE0C9FEC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1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07CD4-3C52-4ABE-87FC-8F73B475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matriz por linha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D1BE3-D41A-4B9E-8FAF-7AE3AA28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854466" cy="4500880"/>
          </a:xfrm>
        </p:spPr>
        <p:txBody>
          <a:bodyPr>
            <a:normAutofit/>
          </a:bodyPr>
          <a:lstStyle/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marL="201168" lvl="1" indent="0">
              <a:buNone/>
            </a:pPr>
            <a:r>
              <a:rPr lang="pt-BR" sz="2800" dirty="0">
                <a:solidFill>
                  <a:schemeClr val="tx1"/>
                </a:solidFill>
                <a:sym typeface="Cabin"/>
              </a:rPr>
              <a:t>	                  E, se a leitura for por coluna, como ficam os comandos?</a:t>
            </a: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</p:txBody>
      </p:sp>
      <p:sp>
        <p:nvSpPr>
          <p:cNvPr id="4" name="Google Shape;168;p23">
            <a:extLst>
              <a:ext uri="{FF2B5EF4-FFF2-40B4-BE49-F238E27FC236}">
                <a16:creationId xmlns:a16="http://schemas.microsoft.com/office/drawing/2014/main" id="{0A4674C4-63FE-4D06-8A64-D512F35B2846}"/>
              </a:ext>
            </a:extLst>
          </p:cNvPr>
          <p:cNvSpPr txBox="1"/>
          <p:nvPr/>
        </p:nvSpPr>
        <p:spPr>
          <a:xfrm>
            <a:off x="3398494" y="2329230"/>
            <a:ext cx="8704782" cy="2199540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i&lt;2; i++){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	for (j=0; j&lt;3; j++){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pt-BR" sz="2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&lt;&lt;"\n Digite um elemento da matriz:";</a:t>
            </a:r>
            <a:endParaRPr sz="2200" dirty="0"/>
          </a:p>
          <a:p>
            <a:pPr lvl="0"/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pt-BR" sz="2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M[i][j];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}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A2CB90-F317-4DCD-8103-5D8358BD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10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8C1F79A-340A-4DC9-A37B-8C19594D5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16764"/>
              </p:ext>
            </p:extLst>
          </p:nvPr>
        </p:nvGraphicFramePr>
        <p:xfrm>
          <a:off x="9035143" y="455722"/>
          <a:ext cx="2603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0">
                  <a:extLst>
                    <a:ext uri="{9D8B030D-6E8A-4147-A177-3AD203B41FA5}">
                      <a16:colId xmlns:a16="http://schemas.microsoft.com/office/drawing/2014/main" val="153898808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3601815897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2757193613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424715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18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6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B1482-9394-4A5F-9B05-BA330F5D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elementos de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81459-4815-4216-9B05-1CE08394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8534"/>
          </a:xfrm>
        </p:spPr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Mostrar os valores contidos em uma matriz também exige a utilização de índices de linha e coluna.</a:t>
            </a: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r>
              <a:rPr lang="pt-BR" sz="2800" b="1" dirty="0">
                <a:solidFill>
                  <a:schemeClr val="tx1"/>
                </a:solidFill>
                <a:sym typeface="Cabin"/>
              </a:rPr>
              <a:t>Todas as ações realizadas com matrizes exigem a utilização dos índices de linha e coluna.</a:t>
            </a:r>
            <a:endParaRPr lang="pt-BR" sz="2800" b="1" dirty="0">
              <a:solidFill>
                <a:schemeClr val="tx1"/>
              </a:solidFill>
            </a:endParaRPr>
          </a:p>
          <a:p>
            <a:pPr lvl="1"/>
            <a:endParaRPr lang="pt-BR" sz="2800" dirty="0"/>
          </a:p>
        </p:txBody>
      </p:sp>
      <p:sp>
        <p:nvSpPr>
          <p:cNvPr id="5" name="Google Shape;182;p25">
            <a:extLst>
              <a:ext uri="{FF2B5EF4-FFF2-40B4-BE49-F238E27FC236}">
                <a16:creationId xmlns:a16="http://schemas.microsoft.com/office/drawing/2014/main" id="{85C829A2-8870-4102-AC55-D8B6CC080ABE}"/>
              </a:ext>
            </a:extLst>
          </p:cNvPr>
          <p:cNvSpPr txBox="1"/>
          <p:nvPr/>
        </p:nvSpPr>
        <p:spPr>
          <a:xfrm>
            <a:off x="2146908" y="2799975"/>
            <a:ext cx="7959144" cy="1887435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i&lt;2; i=i+1)</a:t>
            </a:r>
            <a:r>
              <a:rPr lang="pt-BR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	for (j=0; j&lt;3; j=j+1){</a:t>
            </a:r>
            <a:endParaRPr sz="2200" dirty="0"/>
          </a:p>
          <a:p>
            <a:pPr lvl="0"/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pt-BR" sz="2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M[i][j]&lt;&lt;“ “; //1 2 3 4 5 6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}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03D5ED-F4CC-499F-9501-69DAC209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63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C11E0-3FB6-4287-8DDF-7A26AC2E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CC888-42A8-47AD-9814-39D14F29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6491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t-BR" sz="2200" dirty="0"/>
              <a:t>Faça um algoritmo que preencha uma matriz de 5x5 com o elemento 1 em todas as posições e exiba a matriz.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Faça um algoritmo que solicita ao usuário 15 valores reais e armazene em uma matriz 3x5 e exiba a matriz. A seguir, troque todos os elementos da matriz que sejam maiores do que 100 pelo valor zero e exiba a matriz novamente.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/>
              <a:t>Preencha uma matriz 4x4 e exiba a matriz. A seguir, informe o menor elemento da matriz.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/>
              <a:t>Preencha uma matriz 5x5 e exiba a matriz. A seguir, calcule o somatório dos valores que estão na diagonal principal da matriz.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200" dirty="0"/>
              <a:t>Preencha uma matriz 5x5 e exiba a matriz. A seguir, crie um vetor de 5 posições preenchido com os elementos da diagonal principal da matriz e exiba o vetor.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94A721-E359-41FA-A697-70FD44EC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01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DDFE43-CE35-412F-9C06-B450A1A6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13</a:t>
            </a:fld>
            <a:endParaRPr lang="pt-BR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59CC42D-0249-403D-B5A7-3F642E43F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66073"/>
              </p:ext>
            </p:extLst>
          </p:nvPr>
        </p:nvGraphicFramePr>
        <p:xfrm>
          <a:off x="2032000" y="719666"/>
          <a:ext cx="2520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84021774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9957904"/>
                    </a:ext>
                  </a:extLst>
                </a:gridCol>
                <a:gridCol w="576960">
                  <a:extLst>
                    <a:ext uri="{9D8B030D-6E8A-4147-A177-3AD203B41FA5}">
                      <a16:colId xmlns:a16="http://schemas.microsoft.com/office/drawing/2014/main" val="3206571543"/>
                    </a:ext>
                  </a:extLst>
                </a:gridCol>
                <a:gridCol w="431040">
                  <a:extLst>
                    <a:ext uri="{9D8B030D-6E8A-4147-A177-3AD203B41FA5}">
                      <a16:colId xmlns:a16="http://schemas.microsoft.com/office/drawing/2014/main" val="21307261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8460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3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9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X|Y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1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22962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CE12CA98-FAAB-4BF7-A0C5-6B4393F9593E}"/>
              </a:ext>
            </a:extLst>
          </p:cNvPr>
          <p:cNvSpPr txBox="1"/>
          <p:nvPr/>
        </p:nvSpPr>
        <p:spPr>
          <a:xfrm>
            <a:off x="1893347" y="3001384"/>
            <a:ext cx="1957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M[0][0]</a:t>
            </a:r>
          </a:p>
          <a:p>
            <a:r>
              <a:rPr lang="pt-BR" dirty="0"/>
              <a:t>M[1][1]</a:t>
            </a:r>
          </a:p>
          <a:p>
            <a:r>
              <a:rPr lang="pt-BR" dirty="0"/>
              <a:t>M[2][2]</a:t>
            </a:r>
          </a:p>
          <a:p>
            <a:r>
              <a:rPr lang="pt-BR" dirty="0"/>
              <a:t>M[3][3]</a:t>
            </a:r>
          </a:p>
          <a:p>
            <a:r>
              <a:rPr lang="pt-BR" dirty="0"/>
              <a:t>M[4][4]</a:t>
            </a:r>
          </a:p>
        </p:txBody>
      </p:sp>
    </p:spTree>
    <p:extLst>
      <p:ext uri="{BB962C8B-B14F-4D97-AF65-F5344CB8AC3E}">
        <p14:creationId xmlns:p14="http://schemas.microsoft.com/office/powerpoint/2010/main" val="46754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13D9F-EB6E-478E-86F9-6C1D93EF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52C49B-1823-4FB1-A2B2-690A4594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b="1" u="sng" dirty="0"/>
              <a:t>Matriz:</a:t>
            </a:r>
            <a:r>
              <a:rPr lang="pt-BR" sz="2800" dirty="0"/>
              <a:t> é uma variável composta homogênea (armazena valores do mesmo tipo)</a:t>
            </a:r>
          </a:p>
          <a:p>
            <a:pPr lvl="1"/>
            <a:r>
              <a:rPr lang="pt-BR" sz="2800" dirty="0"/>
              <a:t>Tipo da variável corresponde ao tipo do dado armazenado (</a:t>
            </a:r>
            <a:r>
              <a:rPr lang="pt-BR" sz="2800" dirty="0" err="1"/>
              <a:t>int</a:t>
            </a:r>
            <a:r>
              <a:rPr lang="pt-BR" sz="2800" dirty="0"/>
              <a:t>, </a:t>
            </a:r>
            <a:r>
              <a:rPr lang="pt-BR" sz="2800" dirty="0" err="1"/>
              <a:t>float</a:t>
            </a:r>
            <a:r>
              <a:rPr lang="pt-BR" sz="2800" dirty="0"/>
              <a:t>, char, </a:t>
            </a:r>
            <a:r>
              <a:rPr lang="pt-BR" sz="2800" dirty="0" err="1"/>
              <a:t>string</a:t>
            </a:r>
            <a:r>
              <a:rPr lang="pt-BR" sz="2800" dirty="0"/>
              <a:t>, </a:t>
            </a:r>
            <a:r>
              <a:rPr lang="pt-BR" sz="2800" dirty="0" err="1"/>
              <a:t>bool</a:t>
            </a:r>
            <a:r>
              <a:rPr lang="pt-BR" sz="2800" dirty="0"/>
              <a:t>).</a:t>
            </a:r>
          </a:p>
          <a:p>
            <a:pPr lvl="1"/>
            <a:r>
              <a:rPr lang="pt-BR" sz="2800" dirty="0"/>
              <a:t>Os valores são armazenados sequencialmente e são acessados por um mesmo nome e sua posição.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67C856-571A-4768-8748-379EB74D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81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E95D-6D72-47A7-90F1-627033C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6C12D-ED81-40CC-813D-04AC3A7A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47877" cy="4023360"/>
          </a:xfrm>
        </p:spPr>
        <p:txBody>
          <a:bodyPr>
            <a:normAutofit/>
          </a:bodyPr>
          <a:lstStyle/>
          <a:p>
            <a:pPr lvl="1"/>
            <a:r>
              <a:rPr lang="pt-BR" sz="2800" b="1" u="sng" dirty="0"/>
              <a:t>Vetor</a:t>
            </a:r>
            <a:r>
              <a:rPr lang="pt-BR" sz="2800" b="1" dirty="0"/>
              <a:t> : </a:t>
            </a:r>
            <a:r>
              <a:rPr lang="pt-BR" sz="2800" dirty="0"/>
              <a:t>variável composta unidimensional (um índice)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pPr lvl="1"/>
            <a:r>
              <a:rPr lang="pt-BR" sz="2800" b="1" u="sng" dirty="0"/>
              <a:t>Matriz:</a:t>
            </a:r>
            <a:r>
              <a:rPr lang="pt-BR" sz="2800" dirty="0"/>
              <a:t> variável composta bidimensional (dois índices: </a:t>
            </a:r>
            <a:r>
              <a:rPr lang="pt-BR" sz="2800" i="1" dirty="0"/>
              <a:t>linha</a:t>
            </a:r>
            <a:r>
              <a:rPr lang="pt-BR" sz="2800" dirty="0"/>
              <a:t> e </a:t>
            </a:r>
            <a:r>
              <a:rPr lang="pt-BR" sz="2800" i="1" dirty="0"/>
              <a:t>coluna</a:t>
            </a:r>
            <a:r>
              <a:rPr lang="pt-BR" sz="2800" dirty="0"/>
              <a:t>)</a:t>
            </a:r>
          </a:p>
        </p:txBody>
      </p:sp>
      <p:graphicFrame>
        <p:nvGraphicFramePr>
          <p:cNvPr id="4" name="Google Shape;153;p21">
            <a:extLst>
              <a:ext uri="{FF2B5EF4-FFF2-40B4-BE49-F238E27FC236}">
                <a16:creationId xmlns:a16="http://schemas.microsoft.com/office/drawing/2014/main" id="{F5F66A55-6A97-4E39-BF02-FE81A8A75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072803"/>
              </p:ext>
            </p:extLst>
          </p:nvPr>
        </p:nvGraphicFramePr>
        <p:xfrm>
          <a:off x="2772830" y="2687300"/>
          <a:ext cx="6095925" cy="7417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vet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10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-7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34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9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0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52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0DEE62A-25F6-4A97-9C34-3B266822D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70095"/>
              </p:ext>
            </p:extLst>
          </p:nvPr>
        </p:nvGraphicFramePr>
        <p:xfrm>
          <a:off x="4507883" y="4864948"/>
          <a:ext cx="21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000">
                  <a:extLst>
                    <a:ext uri="{9D8B030D-6E8A-4147-A177-3AD203B41FA5}">
                      <a16:colId xmlns:a16="http://schemas.microsoft.com/office/drawing/2014/main" val="2720460393"/>
                    </a:ext>
                  </a:extLst>
                </a:gridCol>
                <a:gridCol w="549000">
                  <a:extLst>
                    <a:ext uri="{9D8B030D-6E8A-4147-A177-3AD203B41FA5}">
                      <a16:colId xmlns:a16="http://schemas.microsoft.com/office/drawing/2014/main" val="3451683737"/>
                    </a:ext>
                  </a:extLst>
                </a:gridCol>
                <a:gridCol w="549000">
                  <a:extLst>
                    <a:ext uri="{9D8B030D-6E8A-4147-A177-3AD203B41FA5}">
                      <a16:colId xmlns:a16="http://schemas.microsoft.com/office/drawing/2014/main" val="1771779498"/>
                    </a:ext>
                  </a:extLst>
                </a:gridCol>
                <a:gridCol w="549000">
                  <a:extLst>
                    <a:ext uri="{9D8B030D-6E8A-4147-A177-3AD203B41FA5}">
                      <a16:colId xmlns:a16="http://schemas.microsoft.com/office/drawing/2014/main" val="313428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70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00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65269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D55FE30-D758-41F6-A447-C3BE69EB932D}"/>
              </a:ext>
            </a:extLst>
          </p:cNvPr>
          <p:cNvSpPr txBox="1"/>
          <p:nvPr/>
        </p:nvSpPr>
        <p:spPr>
          <a:xfrm>
            <a:off x="4507883" y="4359522"/>
            <a:ext cx="59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mat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4FB54-CAC8-4B00-914C-460627A3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7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945A3-D6FB-4FC6-B7EB-D9F78AC4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C14E2-2FF3-41AB-B61A-A9545622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14712" cy="4023360"/>
          </a:xfrm>
        </p:spPr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As matrizes em C/C++ são identificados pela existência de dois  colchetes logo após o nome da variável no momento da declaração.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latin typeface="Cabin"/>
                <a:ea typeface="Cabin"/>
                <a:cs typeface="Cabin"/>
                <a:sym typeface="Cabin"/>
              </a:rPr>
              <a:t>Dentro do 1º colchetes deve-se colocar a quantidade de linhas da matriz e 2º colchetes a quantidade de colunas</a:t>
            </a:r>
            <a:endParaRPr lang="pt-BR" sz="28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pt-BR" sz="2800" dirty="0"/>
          </a:p>
        </p:txBody>
      </p:sp>
      <p:sp>
        <p:nvSpPr>
          <p:cNvPr id="6" name="Google Shape;137;p19">
            <a:extLst>
              <a:ext uri="{FF2B5EF4-FFF2-40B4-BE49-F238E27FC236}">
                <a16:creationId xmlns:a16="http://schemas.microsoft.com/office/drawing/2014/main" id="{4C36EDB2-63B7-42E7-AFF4-AC28F9868D63}"/>
              </a:ext>
            </a:extLst>
          </p:cNvPr>
          <p:cNvSpPr txBox="1"/>
          <p:nvPr/>
        </p:nvSpPr>
        <p:spPr>
          <a:xfrm>
            <a:off x="1461524" y="3685471"/>
            <a:ext cx="9633195" cy="527700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pt-BR" sz="2400" b="1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pt-BR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nome [</a:t>
            </a:r>
            <a:r>
              <a:rPr lang="pt-BR" sz="2400" b="1" i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qtidade_linhas</a:t>
            </a:r>
            <a:r>
              <a:rPr lang="pt-BR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pt-BR" sz="2400" b="1" i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qtidade_colunas</a:t>
            </a:r>
            <a:r>
              <a:rPr lang="pt-BR" sz="2400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138;p19">
            <a:extLst>
              <a:ext uri="{FF2B5EF4-FFF2-40B4-BE49-F238E27FC236}">
                <a16:creationId xmlns:a16="http://schemas.microsoft.com/office/drawing/2014/main" id="{F41E1644-2D5A-4C16-BAC4-18AC77202316}"/>
              </a:ext>
            </a:extLst>
          </p:cNvPr>
          <p:cNvSpPr txBox="1"/>
          <p:nvPr/>
        </p:nvSpPr>
        <p:spPr>
          <a:xfrm>
            <a:off x="1461525" y="4468768"/>
            <a:ext cx="6838800" cy="1508700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 matriz[10][3];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 valores[30][100];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latin typeface="Courier New"/>
                <a:ea typeface="Courier New"/>
                <a:cs typeface="Courier New"/>
                <a:sym typeface="Courier New"/>
              </a:rPr>
              <a:t>precos</a:t>
            </a: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[20][20];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 nomes[15][2];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015B53-7BF1-49ED-8FFF-7A51144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4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1E8B6-73BF-40D3-AAD0-A6158027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93819-CE5F-4CAF-8DF9-E5DF8C7E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600" dirty="0"/>
              <a:t>Exemplo:</a:t>
            </a:r>
          </a:p>
        </p:txBody>
      </p:sp>
      <p:sp>
        <p:nvSpPr>
          <p:cNvPr id="4" name="Google Shape;145;p20">
            <a:extLst>
              <a:ext uri="{FF2B5EF4-FFF2-40B4-BE49-F238E27FC236}">
                <a16:creationId xmlns:a16="http://schemas.microsoft.com/office/drawing/2014/main" id="{0FB16718-1F2C-49C7-A99A-F58C1D6443F1}"/>
              </a:ext>
            </a:extLst>
          </p:cNvPr>
          <p:cNvSpPr txBox="1"/>
          <p:nvPr/>
        </p:nvSpPr>
        <p:spPr>
          <a:xfrm>
            <a:off x="1097280" y="2505670"/>
            <a:ext cx="10444480" cy="1311728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</a:t>
            </a:r>
            <a:r>
              <a:rPr lang="pt-BR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[10];	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//Cria espaço na memória para guardar uma matriz de inteiros com 2 linhas e //10 colunas</a:t>
            </a:r>
            <a:endParaRPr dirty="0"/>
          </a:p>
        </p:txBody>
      </p:sp>
      <p:graphicFrame>
        <p:nvGraphicFramePr>
          <p:cNvPr id="5" name="Google Shape;146;p20">
            <a:extLst>
              <a:ext uri="{FF2B5EF4-FFF2-40B4-BE49-F238E27FC236}">
                <a16:creationId xmlns:a16="http://schemas.microsoft.com/office/drawing/2014/main" id="{5332A7FA-8765-40BF-9C93-1953CC9E6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566581"/>
              </p:ext>
            </p:extLst>
          </p:nvPr>
        </p:nvGraphicFramePr>
        <p:xfrm>
          <a:off x="3048037" y="4261451"/>
          <a:ext cx="6095925" cy="7417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 dirty="0" err="1"/>
                        <a:t>mat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28387944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AE0C5-876C-49FA-90A7-4526023C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98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1500-5111-432A-9B64-ABDDBFAF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Atribuindo valores à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64129-EE13-4F76-8AB6-850EA823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As atribuições em matrizes exigem que seja informada em qual de suas linhas e colunas o valor ficará armazenado.</a:t>
            </a: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marL="201168" lvl="1" indent="0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lvl="1"/>
            <a:endParaRPr lang="pt-BR" sz="2800" dirty="0"/>
          </a:p>
        </p:txBody>
      </p:sp>
      <p:sp>
        <p:nvSpPr>
          <p:cNvPr id="4" name="Google Shape;160;p22">
            <a:extLst>
              <a:ext uri="{FF2B5EF4-FFF2-40B4-BE49-F238E27FC236}">
                <a16:creationId xmlns:a16="http://schemas.microsoft.com/office/drawing/2014/main" id="{AFD5DC80-84F4-44E5-9245-15161D2E4F1E}"/>
              </a:ext>
            </a:extLst>
          </p:cNvPr>
          <p:cNvSpPr txBox="1"/>
          <p:nvPr/>
        </p:nvSpPr>
        <p:spPr>
          <a:xfrm>
            <a:off x="541538" y="2859209"/>
            <a:ext cx="11176985" cy="1787700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[2][10];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[1][0] = 1;    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pt-BR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insere o valor 1 na linha de índice 1, coluna de índice 0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[0][3] = 7;		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pt-BR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insere o valor 7 na linha de índice 0, coluna de índice 3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[1][8] = -3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//</a:t>
            </a:r>
            <a:r>
              <a:rPr lang="pt-BR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insere o valor -3 na linha de índice 1, coluna de índice 8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" name="Google Shape;161;p22">
            <a:extLst>
              <a:ext uri="{FF2B5EF4-FFF2-40B4-BE49-F238E27FC236}">
                <a16:creationId xmlns:a16="http://schemas.microsoft.com/office/drawing/2014/main" id="{4F457BEB-C4C0-414D-92CC-6C0D97A56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056694"/>
              </p:ext>
            </p:extLst>
          </p:nvPr>
        </p:nvGraphicFramePr>
        <p:xfrm>
          <a:off x="3078517" y="5127394"/>
          <a:ext cx="6095925" cy="111255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97582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353EE3-6691-43FA-8820-4C34929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07CD4-3C52-4ABE-87FC-8F73B475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Preenchendo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D1BE3-D41A-4B9E-8FAF-7AE3AA28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00880"/>
          </a:xfrm>
        </p:spPr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Preencher uma matriz significa atribuir valores a todas as suas posições. Assim, deve-se implementar um mecanismo que controle o índice da linha e outro que controle o índice da coluna.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sym typeface="Cabin"/>
              </a:rPr>
              <a:t>Via leitura:</a:t>
            </a: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F621FA04-872F-4FB4-8BB7-95565907B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53441"/>
              </p:ext>
            </p:extLst>
          </p:nvPr>
        </p:nvGraphicFramePr>
        <p:xfrm>
          <a:off x="3492759" y="3761446"/>
          <a:ext cx="2603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0">
                  <a:extLst>
                    <a:ext uri="{9D8B030D-6E8A-4147-A177-3AD203B41FA5}">
                      <a16:colId xmlns:a16="http://schemas.microsoft.com/office/drawing/2014/main" val="153898808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3601815897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2757193613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424715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18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6066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CF88B690-DCE0-4E67-9301-9B0BBF9AC43C}"/>
              </a:ext>
            </a:extLst>
          </p:cNvPr>
          <p:cNvSpPr txBox="1"/>
          <p:nvPr/>
        </p:nvSpPr>
        <p:spPr>
          <a:xfrm>
            <a:off x="3763297" y="3315815"/>
            <a:ext cx="36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DDDB539-F7D6-4BB7-B29B-1654A7E1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4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44F5087D-5D86-4F9C-8462-3E6C82C53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44100"/>
              </p:ext>
            </p:extLst>
          </p:nvPr>
        </p:nvGraphicFramePr>
        <p:xfrm>
          <a:off x="-37020" y="2870282"/>
          <a:ext cx="2603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0">
                  <a:extLst>
                    <a:ext uri="{9D8B030D-6E8A-4147-A177-3AD203B41FA5}">
                      <a16:colId xmlns:a16="http://schemas.microsoft.com/office/drawing/2014/main" val="153898808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3601815897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2757193613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424715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18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6066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25D40EE-CBA6-483B-8C92-9CDF10FE1154}"/>
              </a:ext>
            </a:extLst>
          </p:cNvPr>
          <p:cNvSpPr txBox="1"/>
          <p:nvPr/>
        </p:nvSpPr>
        <p:spPr>
          <a:xfrm>
            <a:off x="233518" y="2424651"/>
            <a:ext cx="36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EA4A0B-A458-4569-9B72-3AAB18F0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04" y="391340"/>
            <a:ext cx="1279791" cy="57359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FED0BC-68C6-4CC1-9D38-2F837BE4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90" y="3091262"/>
            <a:ext cx="2487561" cy="3352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1224CA3-A1BE-4757-A525-6DCBBA8B4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873" y="400180"/>
            <a:ext cx="393908" cy="26910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36A1CF-3C42-464A-BF85-A9AAD2DC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31" y="3426542"/>
            <a:ext cx="393908" cy="269108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556CFD-622D-4A81-9D17-1AC04A7BE71B}"/>
              </a:ext>
            </a:extLst>
          </p:cNvPr>
          <p:cNvSpPr txBox="1"/>
          <p:nvPr/>
        </p:nvSpPr>
        <p:spPr>
          <a:xfrm>
            <a:off x="222360" y="914723"/>
            <a:ext cx="2420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Leitura da matriz M por linha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2B1D2F6-1AF8-48A6-BF1E-5C76F681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631" y="806151"/>
            <a:ext cx="2914651" cy="19904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F26FE8C-75D4-401E-B7BA-15CAE6F38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967" y="3911934"/>
            <a:ext cx="2914651" cy="190518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917154-CD23-4385-B6D7-E96F41167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738" y="589020"/>
            <a:ext cx="624380" cy="5339764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C62F57E2-B7AB-44AD-AC0B-509EFD6D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8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D34A7B6-6F0E-4682-B9A2-C997C632D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638" y="1922104"/>
            <a:ext cx="2964862" cy="28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6A5E34-BABA-492A-8FEB-3461AE2A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182D8E-AF9A-4F1C-B055-5690EF041D13}"/>
              </a:ext>
            </a:extLst>
          </p:cNvPr>
          <p:cNvSpPr txBox="1"/>
          <p:nvPr/>
        </p:nvSpPr>
        <p:spPr>
          <a:xfrm>
            <a:off x="233518" y="2424651"/>
            <a:ext cx="36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91EFD5-D602-4AE8-BF35-C664CF4923B8}"/>
              </a:ext>
            </a:extLst>
          </p:cNvPr>
          <p:cNvSpPr txBox="1"/>
          <p:nvPr/>
        </p:nvSpPr>
        <p:spPr>
          <a:xfrm>
            <a:off x="222360" y="914723"/>
            <a:ext cx="2420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Leitura da matriz M por linha</a:t>
            </a: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EDEC756-BFD8-49C1-A375-CD39FD120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61789"/>
              </p:ext>
            </p:extLst>
          </p:nvPr>
        </p:nvGraphicFramePr>
        <p:xfrm>
          <a:off x="-37020" y="2870282"/>
          <a:ext cx="2603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0">
                  <a:extLst>
                    <a:ext uri="{9D8B030D-6E8A-4147-A177-3AD203B41FA5}">
                      <a16:colId xmlns:a16="http://schemas.microsoft.com/office/drawing/2014/main" val="153898808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3601815897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2757193613"/>
                    </a:ext>
                  </a:extLst>
                </a:gridCol>
                <a:gridCol w="650810">
                  <a:extLst>
                    <a:ext uri="{9D8B030D-6E8A-4147-A177-3AD203B41FA5}">
                      <a16:colId xmlns:a16="http://schemas.microsoft.com/office/drawing/2014/main" val="424715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18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60665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A5E52CA9-E360-4B9A-8F3E-9C0936EF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9237"/>
              </p:ext>
            </p:extLst>
          </p:nvPr>
        </p:nvGraphicFramePr>
        <p:xfrm>
          <a:off x="2899747" y="539229"/>
          <a:ext cx="616027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0276">
                  <a:extLst>
                    <a:ext uri="{9D8B030D-6E8A-4147-A177-3AD203B41FA5}">
                      <a16:colId xmlns:a16="http://schemas.microsoft.com/office/drawing/2014/main" val="339927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“Digite os elementos da matriz: “;</a:t>
                      </a:r>
                    </a:p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M[0][0];</a:t>
                      </a:r>
                    </a:p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M[0][1];</a:t>
                      </a:r>
                    </a:p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M[0][2];</a:t>
                      </a:r>
                    </a:p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M[1][0];</a:t>
                      </a:r>
                    </a:p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M[1][1];</a:t>
                      </a:r>
                    </a:p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M[1][2];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035772"/>
                  </a:ext>
                </a:extLst>
              </a:tr>
            </a:tbl>
          </a:graphicData>
        </a:graphic>
      </p:graphicFrame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5CCD2F2-380A-4BD0-9B37-62392E154FFC}"/>
              </a:ext>
            </a:extLst>
          </p:cNvPr>
          <p:cNvCxnSpPr/>
          <p:nvPr/>
        </p:nvCxnSpPr>
        <p:spPr>
          <a:xfrm>
            <a:off x="2733873" y="1698174"/>
            <a:ext cx="25006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D5A569BE-99AA-4B62-B33C-B958652B7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96760"/>
              </p:ext>
            </p:extLst>
          </p:nvPr>
        </p:nvGraphicFramePr>
        <p:xfrm>
          <a:off x="2899747" y="2839802"/>
          <a:ext cx="63562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220">
                  <a:extLst>
                    <a:ext uri="{9D8B030D-6E8A-4147-A177-3AD203B41FA5}">
                      <a16:colId xmlns:a16="http://schemas.microsoft.com/office/drawing/2014/main" val="362464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“Digite os elementos da 1ª linha: “;</a:t>
                      </a:r>
                    </a:p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(j = 0; j &lt; 3; j++){</a:t>
                      </a:r>
                    </a:p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M[0][j];</a:t>
                      </a:r>
                    </a:p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“Digite os elementos da 2ª linha: “;</a:t>
                      </a:r>
                    </a:p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(j = 0; j &lt; 3; j++){</a:t>
                      </a:r>
                    </a:p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M[1][j];</a:t>
                      </a:r>
                    </a:p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58047"/>
                  </a:ext>
                </a:extLst>
              </a:tr>
            </a:tbl>
          </a:graphicData>
        </a:graphic>
      </p:graphicFrame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C991786-DE30-4230-937D-5A42C3285061}"/>
              </a:ext>
            </a:extLst>
          </p:cNvPr>
          <p:cNvCxnSpPr/>
          <p:nvPr/>
        </p:nvCxnSpPr>
        <p:spPr>
          <a:xfrm>
            <a:off x="2783635" y="3964140"/>
            <a:ext cx="25006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2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1409</TotalTime>
  <Words>915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Cabin</vt:lpstr>
      <vt:lpstr>Calibri</vt:lpstr>
      <vt:lpstr>Calibri Light</vt:lpstr>
      <vt:lpstr>Courier New</vt:lpstr>
      <vt:lpstr>Retrospectiva</vt:lpstr>
      <vt:lpstr>Estrutura de dados: Matrizes</vt:lpstr>
      <vt:lpstr>Introdução</vt:lpstr>
      <vt:lpstr>Introdução</vt:lpstr>
      <vt:lpstr>Declaração de Matrizes</vt:lpstr>
      <vt:lpstr>Declaração de Matrizes</vt:lpstr>
      <vt:lpstr>Atribuindo valores à matriz</vt:lpstr>
      <vt:lpstr>Preenchendo uma matriz</vt:lpstr>
      <vt:lpstr>Apresentação do PowerPoint</vt:lpstr>
      <vt:lpstr>Apresentação do PowerPoint</vt:lpstr>
      <vt:lpstr>Leitura da matriz por linha</vt:lpstr>
      <vt:lpstr>Exibindo elementos de uma matriz</vt:lpstr>
      <vt:lpstr>Exemplos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dados: Vetores</dc:title>
  <dc:creator>Cristina Ono Horita</dc:creator>
  <cp:lastModifiedBy>Cristina Ono Horita</cp:lastModifiedBy>
  <cp:revision>4</cp:revision>
  <dcterms:created xsi:type="dcterms:W3CDTF">2019-05-22T22:58:06Z</dcterms:created>
  <dcterms:modified xsi:type="dcterms:W3CDTF">2021-11-05T00:27:31Z</dcterms:modified>
</cp:coreProperties>
</file>