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258" r:id="rId4"/>
    <p:sldId id="266" r:id="rId5"/>
    <p:sldId id="260" r:id="rId6"/>
    <p:sldId id="259" r:id="rId7"/>
    <p:sldId id="261" r:id="rId8"/>
    <p:sldId id="262" r:id="rId9"/>
    <p:sldId id="267" r:id="rId10"/>
    <p:sldId id="264" r:id="rId11"/>
    <p:sldId id="265" r:id="rId12"/>
  </p:sldIdLst>
  <p:sldSz cx="9144000" cy="6858000" type="screen4x3"/>
  <p:notesSz cx="7099300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FAB1BD-8B37-4A73-83EA-C567BB8AE7D2}" v="1" dt="2021-04-29T22:48:59.9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811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ristina Ono Horita" userId="21add0df78d6232e" providerId="LiveId" clId="{3E2231EA-D538-4595-9276-1D459C043AEB}"/>
    <pc:docChg chg="undo custSel addSld delSld modSld">
      <pc:chgData name="Cristina Ono Horita" userId="21add0df78d6232e" providerId="LiveId" clId="{3E2231EA-D538-4595-9276-1D459C043AEB}" dt="2019-10-08T01:41:10.482" v="472" actId="47"/>
      <pc:docMkLst>
        <pc:docMk/>
      </pc:docMkLst>
      <pc:sldChg chg="addSp delSp modSp">
        <pc:chgData name="Cristina Ono Horita" userId="21add0df78d6232e" providerId="LiveId" clId="{3E2231EA-D538-4595-9276-1D459C043AEB}" dt="2019-10-08T01:02:37.918" v="359" actId="20577"/>
        <pc:sldMkLst>
          <pc:docMk/>
          <pc:sldMk cId="2795997343" sldId="258"/>
        </pc:sldMkLst>
        <pc:spChg chg="mod">
          <ac:chgData name="Cristina Ono Horita" userId="21add0df78d6232e" providerId="LiveId" clId="{3E2231EA-D538-4595-9276-1D459C043AEB}" dt="2019-10-08T01:02:37.918" v="359" actId="20577"/>
          <ac:spMkLst>
            <pc:docMk/>
            <pc:sldMk cId="2795997343" sldId="258"/>
            <ac:spMk id="3" creationId="{2BCB2DA7-F400-4E7C-B3E6-7A0637EE3CF0}"/>
          </ac:spMkLst>
        </pc:spChg>
        <pc:spChg chg="del">
          <ac:chgData name="Cristina Ono Horita" userId="21add0df78d6232e" providerId="LiveId" clId="{3E2231EA-D538-4595-9276-1D459C043AEB}" dt="2019-10-08T00:55:29.484" v="1" actId="478"/>
          <ac:spMkLst>
            <pc:docMk/>
            <pc:sldMk cId="2795997343" sldId="258"/>
            <ac:spMk id="4" creationId="{3FBFCAF4-2139-413F-824A-B5D5AFF0494C}"/>
          </ac:spMkLst>
        </pc:spChg>
        <pc:spChg chg="add mod ord">
          <ac:chgData name="Cristina Ono Horita" userId="21add0df78d6232e" providerId="LiveId" clId="{3E2231EA-D538-4595-9276-1D459C043AEB}" dt="2019-10-08T00:56:51.114" v="15" actId="164"/>
          <ac:spMkLst>
            <pc:docMk/>
            <pc:sldMk cId="2795997343" sldId="258"/>
            <ac:spMk id="6" creationId="{DDD73273-37C0-4398-8197-A8C2495F5E9E}"/>
          </ac:spMkLst>
        </pc:spChg>
        <pc:grpChg chg="add mod">
          <ac:chgData name="Cristina Ono Horita" userId="21add0df78d6232e" providerId="LiveId" clId="{3E2231EA-D538-4595-9276-1D459C043AEB}" dt="2019-10-08T00:56:55.850" v="16" actId="1076"/>
          <ac:grpSpMkLst>
            <pc:docMk/>
            <pc:sldMk cId="2795997343" sldId="258"/>
            <ac:grpSpMk id="7" creationId="{A94C0879-AB4E-4D49-B20A-B5E41FC336A8}"/>
          </ac:grpSpMkLst>
        </pc:grpChg>
        <pc:picChg chg="add mod">
          <ac:chgData name="Cristina Ono Horita" userId="21add0df78d6232e" providerId="LiveId" clId="{3E2231EA-D538-4595-9276-1D459C043AEB}" dt="2019-10-08T00:56:51.114" v="15" actId="164"/>
          <ac:picMkLst>
            <pc:docMk/>
            <pc:sldMk cId="2795997343" sldId="258"/>
            <ac:picMk id="5" creationId="{28D9DFE7-0839-4BC8-8429-13B7D8953DCA}"/>
          </ac:picMkLst>
        </pc:picChg>
      </pc:sldChg>
      <pc:sldChg chg="modSp">
        <pc:chgData name="Cristina Ono Horita" userId="21add0df78d6232e" providerId="LiveId" clId="{3E2231EA-D538-4595-9276-1D459C043AEB}" dt="2019-10-08T01:04:37.103" v="412" actId="6549"/>
        <pc:sldMkLst>
          <pc:docMk/>
          <pc:sldMk cId="360228633" sldId="259"/>
        </pc:sldMkLst>
        <pc:spChg chg="mod">
          <ac:chgData name="Cristina Ono Horita" userId="21add0df78d6232e" providerId="LiveId" clId="{3E2231EA-D538-4595-9276-1D459C043AEB}" dt="2019-10-08T01:04:37.103" v="412" actId="6549"/>
          <ac:spMkLst>
            <pc:docMk/>
            <pc:sldMk cId="360228633" sldId="259"/>
            <ac:spMk id="6" creationId="{6FF45C1E-68C4-4253-B059-DA778A420099}"/>
          </ac:spMkLst>
        </pc:spChg>
      </pc:sldChg>
      <pc:sldChg chg="modSp">
        <pc:chgData name="Cristina Ono Horita" userId="21add0df78d6232e" providerId="LiveId" clId="{3E2231EA-D538-4595-9276-1D459C043AEB}" dt="2019-10-08T01:03:53.699" v="392" actId="20577"/>
        <pc:sldMkLst>
          <pc:docMk/>
          <pc:sldMk cId="3569920648" sldId="260"/>
        </pc:sldMkLst>
        <pc:spChg chg="mod">
          <ac:chgData name="Cristina Ono Horita" userId="21add0df78d6232e" providerId="LiveId" clId="{3E2231EA-D538-4595-9276-1D459C043AEB}" dt="2019-10-08T01:03:22.332" v="374" actId="20577"/>
          <ac:spMkLst>
            <pc:docMk/>
            <pc:sldMk cId="3569920648" sldId="260"/>
            <ac:spMk id="5" creationId="{56BAA0D1-0252-4EB4-9D16-18CEE952C4D4}"/>
          </ac:spMkLst>
        </pc:spChg>
        <pc:spChg chg="mod">
          <ac:chgData name="Cristina Ono Horita" userId="21add0df78d6232e" providerId="LiveId" clId="{3E2231EA-D538-4595-9276-1D459C043AEB}" dt="2019-10-08T01:03:53.699" v="392" actId="20577"/>
          <ac:spMkLst>
            <pc:docMk/>
            <pc:sldMk cId="3569920648" sldId="260"/>
            <ac:spMk id="6" creationId="{F1C71E5F-6B87-49A2-8494-CB2152CCC80D}"/>
          </ac:spMkLst>
        </pc:spChg>
      </pc:sldChg>
      <pc:sldChg chg="modSp">
        <pc:chgData name="Cristina Ono Horita" userId="21add0df78d6232e" providerId="LiveId" clId="{3E2231EA-D538-4595-9276-1D459C043AEB}" dt="2019-10-08T01:05:10.414" v="427" actId="6549"/>
        <pc:sldMkLst>
          <pc:docMk/>
          <pc:sldMk cId="3238009905" sldId="261"/>
        </pc:sldMkLst>
        <pc:spChg chg="mod">
          <ac:chgData name="Cristina Ono Horita" userId="21add0df78d6232e" providerId="LiveId" clId="{3E2231EA-D538-4595-9276-1D459C043AEB}" dt="2019-10-08T01:05:10.414" v="427" actId="6549"/>
          <ac:spMkLst>
            <pc:docMk/>
            <pc:sldMk cId="3238009905" sldId="261"/>
            <ac:spMk id="6" creationId="{6FF45C1E-68C4-4253-B059-DA778A420099}"/>
          </ac:spMkLst>
        </pc:spChg>
      </pc:sldChg>
      <pc:sldChg chg="del">
        <pc:chgData name="Cristina Ono Horita" userId="21add0df78d6232e" providerId="LiveId" clId="{3E2231EA-D538-4595-9276-1D459C043AEB}" dt="2019-10-08T01:41:10.482" v="472" actId="47"/>
        <pc:sldMkLst>
          <pc:docMk/>
          <pc:sldMk cId="2814230288" sldId="263"/>
        </pc:sldMkLst>
      </pc:sldChg>
      <pc:sldChg chg="addSp delSp modSp">
        <pc:chgData name="Cristina Ono Horita" userId="21add0df78d6232e" providerId="LiveId" clId="{3E2231EA-D538-4595-9276-1D459C043AEB}" dt="2019-10-08T01:13:51.109" v="440" actId="1076"/>
        <pc:sldMkLst>
          <pc:docMk/>
          <pc:sldMk cId="3958296427" sldId="264"/>
        </pc:sldMkLst>
        <pc:picChg chg="del mod">
          <ac:chgData name="Cristina Ono Horita" userId="21add0df78d6232e" providerId="LiveId" clId="{3E2231EA-D538-4595-9276-1D459C043AEB}" dt="2019-10-08T01:12:40.741" v="430" actId="478"/>
          <ac:picMkLst>
            <pc:docMk/>
            <pc:sldMk cId="3958296427" sldId="264"/>
            <ac:picMk id="3" creationId="{69B43DDD-6E2F-4D05-9F1D-F78DF7F4A8F5}"/>
          </ac:picMkLst>
        </pc:picChg>
        <pc:picChg chg="add del mod">
          <ac:chgData name="Cristina Ono Horita" userId="21add0df78d6232e" providerId="LiveId" clId="{3E2231EA-D538-4595-9276-1D459C043AEB}" dt="2019-10-08T01:13:05.056" v="438" actId="478"/>
          <ac:picMkLst>
            <pc:docMk/>
            <pc:sldMk cId="3958296427" sldId="264"/>
            <ac:picMk id="4" creationId="{AA9906AE-15FA-4CE2-B88A-120C39804E05}"/>
          </ac:picMkLst>
        </pc:picChg>
        <pc:picChg chg="add mod">
          <ac:chgData name="Cristina Ono Horita" userId="21add0df78d6232e" providerId="LiveId" clId="{3E2231EA-D538-4595-9276-1D459C043AEB}" dt="2019-10-08T01:13:51.109" v="440" actId="1076"/>
          <ac:picMkLst>
            <pc:docMk/>
            <pc:sldMk cId="3958296427" sldId="264"/>
            <ac:picMk id="5" creationId="{485F0337-ED35-48C0-A7D3-3BDA7F396547}"/>
          </ac:picMkLst>
        </pc:picChg>
      </pc:sldChg>
      <pc:sldChg chg="add">
        <pc:chgData name="Cristina Ono Horita" userId="21add0df78d6232e" providerId="LiveId" clId="{3E2231EA-D538-4595-9276-1D459C043AEB}" dt="2019-10-08T00:32:16.065" v="0"/>
        <pc:sldMkLst>
          <pc:docMk/>
          <pc:sldMk cId="1766576101" sldId="266"/>
        </pc:sldMkLst>
      </pc:sldChg>
      <pc:sldChg chg="addSp modSp add">
        <pc:chgData name="Cristina Ono Horita" userId="21add0df78d6232e" providerId="LiveId" clId="{3E2231EA-D538-4595-9276-1D459C043AEB}" dt="2019-10-08T01:41:00.609" v="471" actId="1035"/>
        <pc:sldMkLst>
          <pc:docMk/>
          <pc:sldMk cId="1402002639" sldId="267"/>
        </pc:sldMkLst>
        <pc:spChg chg="mod">
          <ac:chgData name="Cristina Ono Horita" userId="21add0df78d6232e" providerId="LiveId" clId="{3E2231EA-D538-4595-9276-1D459C043AEB}" dt="2019-10-08T01:40:07.354" v="456" actId="15"/>
          <ac:spMkLst>
            <pc:docMk/>
            <pc:sldMk cId="1402002639" sldId="267"/>
            <ac:spMk id="3" creationId="{F961DB74-6EA3-4F5D-B410-7A8E974E6BD8}"/>
          </ac:spMkLst>
        </pc:spChg>
        <pc:spChg chg="mod">
          <ac:chgData name="Cristina Ono Horita" userId="21add0df78d6232e" providerId="LiveId" clId="{3E2231EA-D538-4595-9276-1D459C043AEB}" dt="2019-10-08T01:41:00.609" v="471" actId="1035"/>
          <ac:spMkLst>
            <pc:docMk/>
            <pc:sldMk cId="1402002639" sldId="267"/>
            <ac:spMk id="5" creationId="{E098A9BB-DD9A-4720-9A89-B124496DD91B}"/>
          </ac:spMkLst>
        </pc:spChg>
        <pc:spChg chg="add mod">
          <ac:chgData name="Cristina Ono Horita" userId="21add0df78d6232e" providerId="LiveId" clId="{3E2231EA-D538-4595-9276-1D459C043AEB}" dt="2019-10-08T01:40:43.144" v="462" actId="12"/>
          <ac:spMkLst>
            <pc:docMk/>
            <pc:sldMk cId="1402002639" sldId="267"/>
            <ac:spMk id="6" creationId="{7AA542B9-E635-438B-A366-5CF591EDB8E8}"/>
          </ac:spMkLst>
        </pc:spChg>
        <pc:picChg chg="add mod">
          <ac:chgData name="Cristina Ono Horita" userId="21add0df78d6232e" providerId="LiveId" clId="{3E2231EA-D538-4595-9276-1D459C043AEB}" dt="2019-10-08T01:39:57.356" v="448" actId="1076"/>
          <ac:picMkLst>
            <pc:docMk/>
            <pc:sldMk cId="1402002639" sldId="267"/>
            <ac:picMk id="4" creationId="{F081866D-D2DC-4ADC-9E4E-DD66E6F92D09}"/>
          </ac:picMkLst>
        </pc:picChg>
      </pc:sldChg>
    </pc:docChg>
  </pc:docChgLst>
  <pc:docChgLst>
    <pc:chgData name="Cristina Ono Horita" userId="21add0df78d6232e" providerId="LiveId" clId="{22574FDC-7606-4E16-A3D5-28AFC1573B73}"/>
    <pc:docChg chg="undo custSel modSld">
      <pc:chgData name="Cristina Ono Horita" userId="21add0df78d6232e" providerId="LiveId" clId="{22574FDC-7606-4E16-A3D5-28AFC1573B73}" dt="2020-10-15T22:57:31.685" v="47" actId="20577"/>
      <pc:docMkLst>
        <pc:docMk/>
      </pc:docMkLst>
      <pc:sldChg chg="addSp modSp mod">
        <pc:chgData name="Cristina Ono Horita" userId="21add0df78d6232e" providerId="LiveId" clId="{22574FDC-7606-4E16-A3D5-28AFC1573B73}" dt="2020-10-13T13:38:16.182" v="7" actId="1036"/>
        <pc:sldMkLst>
          <pc:docMk/>
          <pc:sldMk cId="2795997343" sldId="258"/>
        </pc:sldMkLst>
        <pc:cxnChg chg="add mod">
          <ac:chgData name="Cristina Ono Horita" userId="21add0df78d6232e" providerId="LiveId" clId="{22574FDC-7606-4E16-A3D5-28AFC1573B73}" dt="2020-10-13T13:38:16.182" v="7" actId="1036"/>
          <ac:cxnSpMkLst>
            <pc:docMk/>
            <pc:sldMk cId="2795997343" sldId="258"/>
            <ac:cxnSpMk id="9" creationId="{5794785F-829D-47A7-846F-D80EDB1BD798}"/>
          </ac:cxnSpMkLst>
        </pc:cxnChg>
      </pc:sldChg>
      <pc:sldChg chg="addSp delSp mod">
        <pc:chgData name="Cristina Ono Horita" userId="21add0df78d6232e" providerId="LiveId" clId="{22574FDC-7606-4E16-A3D5-28AFC1573B73}" dt="2020-10-13T15:43:01.452" v="9" actId="478"/>
        <pc:sldMkLst>
          <pc:docMk/>
          <pc:sldMk cId="360228633" sldId="259"/>
        </pc:sldMkLst>
        <pc:graphicFrameChg chg="del">
          <ac:chgData name="Cristina Ono Horita" userId="21add0df78d6232e" providerId="LiveId" clId="{22574FDC-7606-4E16-A3D5-28AFC1573B73}" dt="2020-10-12T21:36:04.071" v="0" actId="478"/>
          <ac:graphicFrameMkLst>
            <pc:docMk/>
            <pc:sldMk cId="360228633" sldId="259"/>
            <ac:graphicFrameMk id="4" creationId="{EA8C3E65-61E0-4E91-8BFA-5697A28E2A87}"/>
          </ac:graphicFrameMkLst>
        </pc:graphicFrameChg>
        <pc:inkChg chg="add del">
          <ac:chgData name="Cristina Ono Horita" userId="21add0df78d6232e" providerId="LiveId" clId="{22574FDC-7606-4E16-A3D5-28AFC1573B73}" dt="2020-10-13T15:43:01.452" v="9" actId="478"/>
          <ac:inkMkLst>
            <pc:docMk/>
            <pc:sldMk cId="360228633" sldId="259"/>
            <ac:inkMk id="4" creationId="{4A0D8494-9C07-4D4D-AE12-E688EFC33995}"/>
          </ac:inkMkLst>
        </pc:inkChg>
      </pc:sldChg>
      <pc:sldChg chg="addSp delSp mod">
        <pc:chgData name="Cristina Ono Horita" userId="21add0df78d6232e" providerId="LiveId" clId="{22574FDC-7606-4E16-A3D5-28AFC1573B73}" dt="2020-10-13T15:43:04.236" v="10" actId="478"/>
        <pc:sldMkLst>
          <pc:docMk/>
          <pc:sldMk cId="3569920648" sldId="260"/>
        </pc:sldMkLst>
        <pc:inkChg chg="add del">
          <ac:chgData name="Cristina Ono Horita" userId="21add0df78d6232e" providerId="LiveId" clId="{22574FDC-7606-4E16-A3D5-28AFC1573B73}" dt="2020-10-13T15:43:04.236" v="10" actId="478"/>
          <ac:inkMkLst>
            <pc:docMk/>
            <pc:sldMk cId="3569920648" sldId="260"/>
            <ac:inkMk id="8" creationId="{F9DD4761-DE28-44BD-A488-154DE8BBB383}"/>
          </ac:inkMkLst>
        </pc:inkChg>
      </pc:sldChg>
      <pc:sldChg chg="addSp delSp mod">
        <pc:chgData name="Cristina Ono Horita" userId="21add0df78d6232e" providerId="LiveId" clId="{22574FDC-7606-4E16-A3D5-28AFC1573B73}" dt="2020-10-15T21:53:07.087" v="12" actId="478"/>
        <pc:sldMkLst>
          <pc:docMk/>
          <pc:sldMk cId="3238009905" sldId="261"/>
        </pc:sldMkLst>
        <pc:inkChg chg="add del">
          <ac:chgData name="Cristina Ono Horita" userId="21add0df78d6232e" providerId="LiveId" clId="{22574FDC-7606-4E16-A3D5-28AFC1573B73}" dt="2020-10-15T21:53:07.087" v="12" actId="478"/>
          <ac:inkMkLst>
            <pc:docMk/>
            <pc:sldMk cId="3238009905" sldId="261"/>
            <ac:inkMk id="4" creationId="{D6784DCF-FCEA-4D9D-89BC-D894DBADDF60}"/>
          </ac:inkMkLst>
        </pc:inkChg>
      </pc:sldChg>
      <pc:sldChg chg="addSp delSp modSp mod">
        <pc:chgData name="Cristina Ono Horita" userId="21add0df78d6232e" providerId="LiveId" clId="{22574FDC-7606-4E16-A3D5-28AFC1573B73}" dt="2020-10-15T22:57:31.685" v="47" actId="20577"/>
        <pc:sldMkLst>
          <pc:docMk/>
          <pc:sldMk cId="1766576101" sldId="266"/>
        </pc:sldMkLst>
        <pc:spChg chg="add mod">
          <ac:chgData name="Cristina Ono Horita" userId="21add0df78d6232e" providerId="LiveId" clId="{22574FDC-7606-4E16-A3D5-28AFC1573B73}" dt="2020-10-15T22:57:31.685" v="47" actId="20577"/>
          <ac:spMkLst>
            <pc:docMk/>
            <pc:sldMk cId="1766576101" sldId="266"/>
            <ac:spMk id="6" creationId="{98053E7B-C940-4E01-B222-6D870E4F833F}"/>
          </ac:spMkLst>
        </pc:spChg>
        <pc:inkChg chg="add del">
          <ac:chgData name="Cristina Ono Horita" userId="21add0df78d6232e" providerId="LiveId" clId="{22574FDC-7606-4E16-A3D5-28AFC1573B73}" dt="2020-10-13T15:43:08.034" v="11" actId="478"/>
          <ac:inkMkLst>
            <pc:docMk/>
            <pc:sldMk cId="1766576101" sldId="266"/>
            <ac:inkMk id="6" creationId="{A5A8A2AA-1CCB-4643-848B-4DCB467152B1}"/>
          </ac:inkMkLst>
        </pc:inkChg>
      </pc:sldChg>
    </pc:docChg>
  </pc:docChgLst>
  <pc:docChgLst>
    <pc:chgData name="Cristina Ono Horita" userId="21add0df78d6232e" providerId="LiveId" clId="{CFBB8D0F-4B55-4983-B248-D6657B12E213}"/>
    <pc:docChg chg="undo custSel modSld">
      <pc:chgData name="Cristina Ono Horita" userId="21add0df78d6232e" providerId="LiveId" clId="{CFBB8D0F-4B55-4983-B248-D6657B12E213}" dt="2020-05-23T00:02:01.836" v="58" actId="20577"/>
      <pc:docMkLst>
        <pc:docMk/>
      </pc:docMkLst>
      <pc:sldChg chg="addSp modSp mod">
        <pc:chgData name="Cristina Ono Horita" userId="21add0df78d6232e" providerId="LiveId" clId="{CFBB8D0F-4B55-4983-B248-D6657B12E213}" dt="2020-05-23T00:02:01.836" v="58" actId="20577"/>
        <pc:sldMkLst>
          <pc:docMk/>
          <pc:sldMk cId="360228633" sldId="259"/>
        </pc:sldMkLst>
        <pc:spChg chg="mod">
          <ac:chgData name="Cristina Ono Horita" userId="21add0df78d6232e" providerId="LiveId" clId="{CFBB8D0F-4B55-4983-B248-D6657B12E213}" dt="2020-05-07T13:42:55.451" v="16" actId="20577"/>
          <ac:spMkLst>
            <pc:docMk/>
            <pc:sldMk cId="360228633" sldId="259"/>
            <ac:spMk id="5" creationId="{A9455B27-18B7-40DB-99A4-503A8379CB2C}"/>
          </ac:spMkLst>
        </pc:spChg>
        <pc:graphicFrameChg chg="add mod modGraphic">
          <ac:chgData name="Cristina Ono Horita" userId="21add0df78d6232e" providerId="LiveId" clId="{CFBB8D0F-4B55-4983-B248-D6657B12E213}" dt="2020-05-23T00:02:01.836" v="58" actId="20577"/>
          <ac:graphicFrameMkLst>
            <pc:docMk/>
            <pc:sldMk cId="360228633" sldId="259"/>
            <ac:graphicFrameMk id="4" creationId="{EA8C3E65-61E0-4E91-8BFA-5697A28E2A87}"/>
          </ac:graphicFrameMkLst>
        </pc:graphicFrameChg>
      </pc:sldChg>
      <pc:sldChg chg="modSp mod">
        <pc:chgData name="Cristina Ono Horita" userId="21add0df78d6232e" providerId="LiveId" clId="{CFBB8D0F-4B55-4983-B248-D6657B12E213}" dt="2020-05-07T13:44:44.436" v="18" actId="27636"/>
        <pc:sldMkLst>
          <pc:docMk/>
          <pc:sldMk cId="3238009905" sldId="261"/>
        </pc:sldMkLst>
        <pc:spChg chg="mod">
          <ac:chgData name="Cristina Ono Horita" userId="21add0df78d6232e" providerId="LiveId" clId="{CFBB8D0F-4B55-4983-B248-D6657B12E213}" dt="2020-05-07T13:44:44.436" v="18" actId="27636"/>
          <ac:spMkLst>
            <pc:docMk/>
            <pc:sldMk cId="3238009905" sldId="261"/>
            <ac:spMk id="5" creationId="{A9455B27-18B7-40DB-99A4-503A8379CB2C}"/>
          </ac:spMkLst>
        </pc:spChg>
      </pc:sldChg>
      <pc:sldChg chg="modSp mod">
        <pc:chgData name="Cristina Ono Horita" userId="21add0df78d6232e" providerId="LiveId" clId="{CFBB8D0F-4B55-4983-B248-D6657B12E213}" dt="2020-05-06T23:52:31.974" v="15" actId="27636"/>
        <pc:sldMkLst>
          <pc:docMk/>
          <pc:sldMk cId="440518981" sldId="265"/>
        </pc:sldMkLst>
        <pc:spChg chg="mod">
          <ac:chgData name="Cristina Ono Horita" userId="21add0df78d6232e" providerId="LiveId" clId="{CFBB8D0F-4B55-4983-B248-D6657B12E213}" dt="2020-05-06T23:52:31.974" v="15" actId="27636"/>
          <ac:spMkLst>
            <pc:docMk/>
            <pc:sldMk cId="440518981" sldId="265"/>
            <ac:spMk id="2" creationId="{29AD8961-FF06-4533-8510-A246E0E9E829}"/>
          </ac:spMkLst>
        </pc:spChg>
      </pc:sldChg>
    </pc:docChg>
  </pc:docChgLst>
  <pc:docChgLst>
    <pc:chgData name="Cristina Ono Horita" userId="21add0df78d6232e" providerId="LiveId" clId="{EA4B6711-97A7-44A1-9D4A-1FF2D7C0A751}"/>
    <pc:docChg chg="undo custSel addSld modSld">
      <pc:chgData name="Cristina Ono Horita" userId="21add0df78d6232e" providerId="LiveId" clId="{EA4B6711-97A7-44A1-9D4A-1FF2D7C0A751}" dt="2019-05-03T21:10:34.417" v="414" actId="20577"/>
      <pc:docMkLst>
        <pc:docMk/>
      </pc:docMkLst>
      <pc:sldChg chg="modSp">
        <pc:chgData name="Cristina Ono Horita" userId="21add0df78d6232e" providerId="LiveId" clId="{EA4B6711-97A7-44A1-9D4A-1FF2D7C0A751}" dt="2019-05-02T11:34:29.049" v="365" actId="11"/>
        <pc:sldMkLst>
          <pc:docMk/>
          <pc:sldMk cId="987406242" sldId="262"/>
        </pc:sldMkLst>
        <pc:spChg chg="mod">
          <ac:chgData name="Cristina Ono Horita" userId="21add0df78d6232e" providerId="LiveId" clId="{EA4B6711-97A7-44A1-9D4A-1FF2D7C0A751}" dt="2019-05-02T11:34:29.049" v="365" actId="11"/>
          <ac:spMkLst>
            <pc:docMk/>
            <pc:sldMk cId="987406242" sldId="262"/>
            <ac:spMk id="3" creationId="{736A666D-9A03-4553-88EF-33A131F31C90}"/>
          </ac:spMkLst>
        </pc:spChg>
      </pc:sldChg>
      <pc:sldChg chg="addSp delSp modSp add">
        <pc:chgData name="Cristina Ono Horita" userId="21add0df78d6232e" providerId="LiveId" clId="{EA4B6711-97A7-44A1-9D4A-1FF2D7C0A751}" dt="2019-05-01T23:38:34.850" v="310" actId="20577"/>
        <pc:sldMkLst>
          <pc:docMk/>
          <pc:sldMk cId="2814230288" sldId="263"/>
        </pc:sldMkLst>
        <pc:spChg chg="mod">
          <ac:chgData name="Cristina Ono Horita" userId="21add0df78d6232e" providerId="LiveId" clId="{EA4B6711-97A7-44A1-9D4A-1FF2D7C0A751}" dt="2019-05-01T23:14:03.239" v="42" actId="27636"/>
          <ac:spMkLst>
            <pc:docMk/>
            <pc:sldMk cId="2814230288" sldId="263"/>
            <ac:spMk id="2" creationId="{D622E289-564E-4248-AA3E-32A12D4083D0}"/>
          </ac:spMkLst>
        </pc:spChg>
        <pc:spChg chg="mod">
          <ac:chgData name="Cristina Ono Horita" userId="21add0df78d6232e" providerId="LiveId" clId="{EA4B6711-97A7-44A1-9D4A-1FF2D7C0A751}" dt="2019-05-01T23:38:34.850" v="310" actId="20577"/>
          <ac:spMkLst>
            <pc:docMk/>
            <pc:sldMk cId="2814230288" sldId="263"/>
            <ac:spMk id="3" creationId="{F961DB74-6EA3-4F5D-B410-7A8E974E6BD8}"/>
          </ac:spMkLst>
        </pc:spChg>
        <pc:spChg chg="add del mod">
          <ac:chgData name="Cristina Ono Horita" userId="21add0df78d6232e" providerId="LiveId" clId="{EA4B6711-97A7-44A1-9D4A-1FF2D7C0A751}" dt="2019-05-01T23:20:26.790" v="52" actId="478"/>
          <ac:spMkLst>
            <pc:docMk/>
            <pc:sldMk cId="2814230288" sldId="263"/>
            <ac:spMk id="4" creationId="{94215F32-F85C-4891-B847-33D400FC3C77}"/>
          </ac:spMkLst>
        </pc:spChg>
        <pc:spChg chg="add mod">
          <ac:chgData name="Cristina Ono Horita" userId="21add0df78d6232e" providerId="LiveId" clId="{EA4B6711-97A7-44A1-9D4A-1FF2D7C0A751}" dt="2019-05-01T23:37:35.840" v="185" actId="1035"/>
          <ac:spMkLst>
            <pc:docMk/>
            <pc:sldMk cId="2814230288" sldId="263"/>
            <ac:spMk id="5" creationId="{E098A9BB-DD9A-4720-9A89-B124496DD91B}"/>
          </ac:spMkLst>
        </pc:spChg>
      </pc:sldChg>
      <pc:sldChg chg="addSp modSp add">
        <pc:chgData name="Cristina Ono Horita" userId="21add0df78d6232e" providerId="LiveId" clId="{EA4B6711-97A7-44A1-9D4A-1FF2D7C0A751}" dt="2019-05-01T23:54:15.317" v="363" actId="1036"/>
        <pc:sldMkLst>
          <pc:docMk/>
          <pc:sldMk cId="3958296427" sldId="264"/>
        </pc:sldMkLst>
        <pc:spChg chg="mod">
          <ac:chgData name="Cristina Ono Horita" userId="21add0df78d6232e" providerId="LiveId" clId="{EA4B6711-97A7-44A1-9D4A-1FF2D7C0A751}" dt="2019-05-01T23:54:02.936" v="353" actId="1035"/>
          <ac:spMkLst>
            <pc:docMk/>
            <pc:sldMk cId="3958296427" sldId="264"/>
            <ac:spMk id="2" creationId="{D9AF79A4-F925-423C-A228-12613CBFBC73}"/>
          </ac:spMkLst>
        </pc:spChg>
        <pc:picChg chg="add mod">
          <ac:chgData name="Cristina Ono Horita" userId="21add0df78d6232e" providerId="LiveId" clId="{EA4B6711-97A7-44A1-9D4A-1FF2D7C0A751}" dt="2019-05-01T23:54:15.317" v="363" actId="1036"/>
          <ac:picMkLst>
            <pc:docMk/>
            <pc:sldMk cId="3958296427" sldId="264"/>
            <ac:picMk id="3" creationId="{69B43DDD-6E2F-4D05-9F1D-F78DF7F4A8F5}"/>
          </ac:picMkLst>
        </pc:picChg>
      </pc:sldChg>
      <pc:sldChg chg="modSp add">
        <pc:chgData name="Cristina Ono Horita" userId="21add0df78d6232e" providerId="LiveId" clId="{EA4B6711-97A7-44A1-9D4A-1FF2D7C0A751}" dt="2019-05-03T21:10:34.417" v="414" actId="20577"/>
        <pc:sldMkLst>
          <pc:docMk/>
          <pc:sldMk cId="440518981" sldId="265"/>
        </pc:sldMkLst>
        <pc:spChg chg="mod">
          <ac:chgData name="Cristina Ono Horita" userId="21add0df78d6232e" providerId="LiveId" clId="{EA4B6711-97A7-44A1-9D4A-1FF2D7C0A751}" dt="2019-05-03T21:09:12.955" v="390" actId="20577"/>
          <ac:spMkLst>
            <pc:docMk/>
            <pc:sldMk cId="440518981" sldId="265"/>
            <ac:spMk id="2" creationId="{29AD8961-FF06-4533-8510-A246E0E9E829}"/>
          </ac:spMkLst>
        </pc:spChg>
        <pc:spChg chg="mod">
          <ac:chgData name="Cristina Ono Horita" userId="21add0df78d6232e" providerId="LiveId" clId="{EA4B6711-97A7-44A1-9D4A-1FF2D7C0A751}" dt="2019-05-03T21:10:34.417" v="414" actId="20577"/>
          <ac:spMkLst>
            <pc:docMk/>
            <pc:sldMk cId="440518981" sldId="265"/>
            <ac:spMk id="3" creationId="{D67CFB0E-7D73-44C6-8CD0-651616A6016D}"/>
          </ac:spMkLst>
        </pc:spChg>
      </pc:sldChg>
    </pc:docChg>
  </pc:docChgLst>
  <pc:docChgLst>
    <pc:chgData name="Cristina Ono Horita" userId="21add0df78d6232e" providerId="LiveId" clId="{38FAB1BD-8B37-4A73-83EA-C567BB8AE7D2}"/>
    <pc:docChg chg="undo custSel modSld">
      <pc:chgData name="Cristina Ono Horita" userId="21add0df78d6232e" providerId="LiveId" clId="{38FAB1BD-8B37-4A73-83EA-C567BB8AE7D2}" dt="2021-04-29T22:55:48.933" v="92" actId="20577"/>
      <pc:docMkLst>
        <pc:docMk/>
      </pc:docMkLst>
      <pc:sldChg chg="modSp mod">
        <pc:chgData name="Cristina Ono Horita" userId="21add0df78d6232e" providerId="LiveId" clId="{38FAB1BD-8B37-4A73-83EA-C567BB8AE7D2}" dt="2021-04-29T22:55:48.933" v="92" actId="20577"/>
        <pc:sldMkLst>
          <pc:docMk/>
          <pc:sldMk cId="360228633" sldId="259"/>
        </pc:sldMkLst>
        <pc:spChg chg="mod">
          <ac:chgData name="Cristina Ono Horita" userId="21add0df78d6232e" providerId="LiveId" clId="{38FAB1BD-8B37-4A73-83EA-C567BB8AE7D2}" dt="2021-04-29T22:55:48.933" v="92" actId="20577"/>
          <ac:spMkLst>
            <pc:docMk/>
            <pc:sldMk cId="360228633" sldId="259"/>
            <ac:spMk id="6" creationId="{6FF45C1E-68C4-4253-B059-DA778A420099}"/>
          </ac:spMkLst>
        </pc:spChg>
      </pc:sldChg>
      <pc:sldChg chg="addSp delSp modSp mod">
        <pc:chgData name="Cristina Ono Horita" userId="21add0df78d6232e" providerId="LiveId" clId="{38FAB1BD-8B37-4A73-83EA-C567BB8AE7D2}" dt="2021-04-29T22:50:44.611" v="73" actId="20577"/>
        <pc:sldMkLst>
          <pc:docMk/>
          <pc:sldMk cId="1766576101" sldId="266"/>
        </pc:sldMkLst>
        <pc:spChg chg="mod">
          <ac:chgData name="Cristina Ono Horita" userId="21add0df78d6232e" providerId="LiveId" clId="{38FAB1BD-8B37-4A73-83EA-C567BB8AE7D2}" dt="2021-04-29T22:50:44.611" v="73" actId="20577"/>
          <ac:spMkLst>
            <pc:docMk/>
            <pc:sldMk cId="1766576101" sldId="266"/>
            <ac:spMk id="3" creationId="{2BCB2DA7-F400-4E7C-B3E6-7A0637EE3CF0}"/>
          </ac:spMkLst>
        </pc:spChg>
        <pc:spChg chg="del">
          <ac:chgData name="Cristina Ono Horita" userId="21add0df78d6232e" providerId="LiveId" clId="{38FAB1BD-8B37-4A73-83EA-C567BB8AE7D2}" dt="2021-04-29T22:48:12.260" v="0" actId="478"/>
          <ac:spMkLst>
            <pc:docMk/>
            <pc:sldMk cId="1766576101" sldId="266"/>
            <ac:spMk id="6" creationId="{98053E7B-C940-4E01-B222-6D870E4F833F}"/>
          </ac:spMkLst>
        </pc:spChg>
        <pc:spChg chg="add mod">
          <ac:chgData name="Cristina Ono Horita" userId="21add0df78d6232e" providerId="LiveId" clId="{38FAB1BD-8B37-4A73-83EA-C567BB8AE7D2}" dt="2021-04-29T22:50:07.227" v="55" actId="20577"/>
          <ac:spMkLst>
            <pc:docMk/>
            <pc:sldMk cId="1766576101" sldId="266"/>
            <ac:spMk id="7" creationId="{01AC0932-6CF1-496C-B3CD-8DB8DD898AA9}"/>
          </ac:spMkLst>
        </pc:spChg>
      </pc:sldChg>
    </pc:docChg>
  </pc:docChgLst>
  <pc:docChgLst>
    <pc:chgData name="Cristina Ono Horita" userId="21add0df78d6232e" providerId="LiveId" clId="{07BA1F85-2D40-47FB-9749-013634723EDC}"/>
    <pc:docChg chg="undo custSel addSld delSld modSld sldOrd">
      <pc:chgData name="Cristina Ono Horita" userId="21add0df78d6232e" providerId="LiveId" clId="{07BA1F85-2D40-47FB-9749-013634723EDC}" dt="2019-04-25T01:14:45.246" v="1212" actId="207"/>
      <pc:docMkLst>
        <pc:docMk/>
      </pc:docMkLst>
      <pc:sldChg chg="modSp">
        <pc:chgData name="Cristina Ono Horita" userId="21add0df78d6232e" providerId="LiveId" clId="{07BA1F85-2D40-47FB-9749-013634723EDC}" dt="2019-04-25T00:18:17.123" v="54" actId="20577"/>
        <pc:sldMkLst>
          <pc:docMk/>
          <pc:sldMk cId="0" sldId="256"/>
        </pc:sldMkLst>
        <pc:spChg chg="mod">
          <ac:chgData name="Cristina Ono Horita" userId="21add0df78d6232e" providerId="LiveId" clId="{07BA1F85-2D40-47FB-9749-013634723EDC}" dt="2019-04-25T00:18:17.123" v="54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add">
        <pc:chgData name="Cristina Ono Horita" userId="21add0df78d6232e" providerId="LiveId" clId="{07BA1F85-2D40-47FB-9749-013634723EDC}" dt="2019-04-25T00:47:50.447" v="435" actId="1036"/>
        <pc:sldMkLst>
          <pc:docMk/>
          <pc:sldMk cId="3310079352" sldId="257"/>
        </pc:sldMkLst>
        <pc:spChg chg="mod">
          <ac:chgData name="Cristina Ono Horita" userId="21add0df78d6232e" providerId="LiveId" clId="{07BA1F85-2D40-47FB-9749-013634723EDC}" dt="2019-04-25T00:23:45.172" v="160" actId="20577"/>
          <ac:spMkLst>
            <pc:docMk/>
            <pc:sldMk cId="3310079352" sldId="257"/>
            <ac:spMk id="2" creationId="{653CB4A8-213F-4071-ACA1-66977A3D1DA0}"/>
          </ac:spMkLst>
        </pc:spChg>
        <pc:spChg chg="mod">
          <ac:chgData name="Cristina Ono Horita" userId="21add0df78d6232e" providerId="LiveId" clId="{07BA1F85-2D40-47FB-9749-013634723EDC}" dt="2019-04-25T00:47:50.447" v="435" actId="1036"/>
          <ac:spMkLst>
            <pc:docMk/>
            <pc:sldMk cId="3310079352" sldId="257"/>
            <ac:spMk id="3" creationId="{2BCB2DA7-F400-4E7C-B3E6-7A0637EE3CF0}"/>
          </ac:spMkLst>
        </pc:spChg>
      </pc:sldChg>
      <pc:sldChg chg="addSp delSp modSp add">
        <pc:chgData name="Cristina Ono Horita" userId="21add0df78d6232e" providerId="LiveId" clId="{07BA1F85-2D40-47FB-9749-013634723EDC}" dt="2019-04-25T00:55:38.256" v="772"/>
        <pc:sldMkLst>
          <pc:docMk/>
          <pc:sldMk cId="2795997343" sldId="258"/>
        </pc:sldMkLst>
        <pc:spChg chg="mod">
          <ac:chgData name="Cristina Ono Horita" userId="21add0df78d6232e" providerId="LiveId" clId="{07BA1F85-2D40-47FB-9749-013634723EDC}" dt="2019-04-25T00:55:38.256" v="772"/>
          <ac:spMkLst>
            <pc:docMk/>
            <pc:sldMk cId="2795997343" sldId="258"/>
            <ac:spMk id="3" creationId="{2BCB2DA7-F400-4E7C-B3E6-7A0637EE3CF0}"/>
          </ac:spMkLst>
        </pc:spChg>
        <pc:spChg chg="add mod">
          <ac:chgData name="Cristina Ono Horita" userId="21add0df78d6232e" providerId="LiveId" clId="{07BA1F85-2D40-47FB-9749-013634723EDC}" dt="2019-04-25T00:53:41.102" v="766" actId="1036"/>
          <ac:spMkLst>
            <pc:docMk/>
            <pc:sldMk cId="2795997343" sldId="258"/>
            <ac:spMk id="4" creationId="{3FBFCAF4-2139-413F-824A-B5D5AFF0494C}"/>
          </ac:spMkLst>
        </pc:spChg>
        <pc:spChg chg="add del mod">
          <ac:chgData name="Cristina Ono Horita" userId="21add0df78d6232e" providerId="LiveId" clId="{07BA1F85-2D40-47FB-9749-013634723EDC}" dt="2019-04-25T00:55:38.256" v="772"/>
          <ac:spMkLst>
            <pc:docMk/>
            <pc:sldMk cId="2795997343" sldId="258"/>
            <ac:spMk id="5" creationId="{8C6BAB48-B37C-46CB-B794-020C53F9B466}"/>
          </ac:spMkLst>
        </pc:spChg>
      </pc:sldChg>
      <pc:sldChg chg="addSp delSp modSp add ord">
        <pc:chgData name="Cristina Ono Horita" userId="21add0df78d6232e" providerId="LiveId" clId="{07BA1F85-2D40-47FB-9749-013634723EDC}" dt="2019-04-25T01:09:34.490" v="1131" actId="1036"/>
        <pc:sldMkLst>
          <pc:docMk/>
          <pc:sldMk cId="360228633" sldId="259"/>
        </pc:sldMkLst>
        <pc:spChg chg="mod">
          <ac:chgData name="Cristina Ono Horita" userId="21add0df78d6232e" providerId="LiveId" clId="{07BA1F85-2D40-47FB-9749-013634723EDC}" dt="2019-04-25T00:56:00.786" v="775" actId="27636"/>
          <ac:spMkLst>
            <pc:docMk/>
            <pc:sldMk cId="360228633" sldId="259"/>
            <ac:spMk id="2" creationId="{653CC897-0A5D-4A54-9A77-1F36B487250F}"/>
          </ac:spMkLst>
        </pc:spChg>
        <pc:spChg chg="del">
          <ac:chgData name="Cristina Ono Horita" userId="21add0df78d6232e" providerId="LiveId" clId="{07BA1F85-2D40-47FB-9749-013634723EDC}" dt="2019-04-25T01:04:28.872" v="948"/>
          <ac:spMkLst>
            <pc:docMk/>
            <pc:sldMk cId="360228633" sldId="259"/>
            <ac:spMk id="3" creationId="{F2682312-D909-4510-9AA9-67EA90D13009}"/>
          </ac:spMkLst>
        </pc:spChg>
        <pc:spChg chg="del">
          <ac:chgData name="Cristina Ono Horita" userId="21add0df78d6232e" providerId="LiveId" clId="{07BA1F85-2D40-47FB-9749-013634723EDC}" dt="2019-04-25T01:04:28.872" v="948"/>
          <ac:spMkLst>
            <pc:docMk/>
            <pc:sldMk cId="360228633" sldId="259"/>
            <ac:spMk id="4" creationId="{16A5AA36-0401-44F8-A544-5F0EFC542AD8}"/>
          </ac:spMkLst>
        </pc:spChg>
        <pc:spChg chg="add mod">
          <ac:chgData name="Cristina Ono Horita" userId="21add0df78d6232e" providerId="LiveId" clId="{07BA1F85-2D40-47FB-9749-013634723EDC}" dt="2019-04-25T01:06:04.255" v="1016" actId="14100"/>
          <ac:spMkLst>
            <pc:docMk/>
            <pc:sldMk cId="360228633" sldId="259"/>
            <ac:spMk id="5" creationId="{A9455B27-18B7-40DB-99A4-503A8379CB2C}"/>
          </ac:spMkLst>
        </pc:spChg>
        <pc:spChg chg="add mod">
          <ac:chgData name="Cristina Ono Horita" userId="21add0df78d6232e" providerId="LiveId" clId="{07BA1F85-2D40-47FB-9749-013634723EDC}" dt="2019-04-25T01:09:34.490" v="1131" actId="1036"/>
          <ac:spMkLst>
            <pc:docMk/>
            <pc:sldMk cId="360228633" sldId="259"/>
            <ac:spMk id="6" creationId="{6FF45C1E-68C4-4253-B059-DA778A420099}"/>
          </ac:spMkLst>
        </pc:spChg>
      </pc:sldChg>
      <pc:sldChg chg="del">
        <pc:chgData name="Cristina Ono Horita" userId="21add0df78d6232e" providerId="LiveId" clId="{07BA1F85-2D40-47FB-9749-013634723EDC}" dt="2019-04-25T00:22:22.755" v="58" actId="2696"/>
        <pc:sldMkLst>
          <pc:docMk/>
          <pc:sldMk cId="3569920648" sldId="260"/>
        </pc:sldMkLst>
        <pc:spChg chg="mod">
          <ac:chgData name="Cristina Ono Horita" userId="21add0df78d6232e" providerId="LiveId" clId="{07BA1F85-2D40-47FB-9749-013634723EDC}" dt="2019-04-25T00:56:32.892" v="778" actId="27636"/>
          <ac:spMkLst>
            <pc:docMk/>
            <pc:sldMk cId="3569920648" sldId="260"/>
            <ac:spMk id="2" creationId="{6595A416-88E0-47F9-83BF-809687474FC0}"/>
          </ac:spMkLst>
        </pc:spChg>
        <pc:spChg chg="mod">
          <ac:chgData name="Cristina Ono Horita" userId="21add0df78d6232e" providerId="LiveId" clId="{07BA1F85-2D40-47FB-9749-013634723EDC}" dt="2019-04-25T01:02:41.607" v="945" actId="122"/>
          <ac:spMkLst>
            <pc:docMk/>
            <pc:sldMk cId="3569920648" sldId="260"/>
            <ac:spMk id="3" creationId="{35654200-19B8-433A-9BA8-75E255FE3A9F}"/>
          </ac:spMkLst>
        </pc:spChg>
        <pc:spChg chg="mod">
          <ac:chgData name="Cristina Ono Horita" userId="21add0df78d6232e" providerId="LiveId" clId="{07BA1F85-2D40-47FB-9749-013634723EDC}" dt="2019-04-25T01:02:46.001" v="946" actId="122"/>
          <ac:spMkLst>
            <pc:docMk/>
            <pc:sldMk cId="3569920648" sldId="260"/>
            <ac:spMk id="4" creationId="{F8D3FE6E-423D-4E4C-BD20-5BAE3F714D3A}"/>
          </ac:spMkLst>
        </pc:spChg>
        <pc:spChg chg="mod">
          <ac:chgData name="Cristina Ono Horita" userId="21add0df78d6232e" providerId="LiveId" clId="{07BA1F85-2D40-47FB-9749-013634723EDC}" dt="2019-04-25T01:02:20.799" v="943" actId="208"/>
          <ac:spMkLst>
            <pc:docMk/>
            <pc:sldMk cId="3569920648" sldId="260"/>
            <ac:spMk id="5" creationId="{56BAA0D1-0252-4EB4-9D16-18CEE952C4D4}"/>
          </ac:spMkLst>
        </pc:spChg>
        <pc:spChg chg="mod">
          <ac:chgData name="Cristina Ono Horita" userId="21add0df78d6232e" providerId="LiveId" clId="{07BA1F85-2D40-47FB-9749-013634723EDC}" dt="2019-04-25T01:02:27.281" v="944" actId="208"/>
          <ac:spMkLst>
            <pc:docMk/>
            <pc:sldMk cId="3569920648" sldId="260"/>
            <ac:spMk id="6" creationId="{F1C71E5F-6B87-49A2-8494-CB2152CCC80D}"/>
          </ac:spMkLst>
        </pc:spChg>
      </pc:sldChg>
      <pc:sldChg chg="modSp add">
        <pc:chgData name="Cristina Ono Horita" userId="21add0df78d6232e" providerId="LiveId" clId="{07BA1F85-2D40-47FB-9749-013634723EDC}" dt="2019-04-25T01:11:11.383" v="1171" actId="20577"/>
        <pc:sldMkLst>
          <pc:docMk/>
          <pc:sldMk cId="3238009905" sldId="261"/>
        </pc:sldMkLst>
        <pc:spChg chg="mod">
          <ac:chgData name="Cristina Ono Horita" userId="21add0df78d6232e" providerId="LiveId" clId="{07BA1F85-2D40-47FB-9749-013634723EDC}" dt="2019-04-25T01:10:39.472" v="1158" actId="20577"/>
          <ac:spMkLst>
            <pc:docMk/>
            <pc:sldMk cId="3238009905" sldId="261"/>
            <ac:spMk id="5" creationId="{A9455B27-18B7-40DB-99A4-503A8379CB2C}"/>
          </ac:spMkLst>
        </pc:spChg>
        <pc:spChg chg="mod">
          <ac:chgData name="Cristina Ono Horita" userId="21add0df78d6232e" providerId="LiveId" clId="{07BA1F85-2D40-47FB-9749-013634723EDC}" dt="2019-04-25T01:11:11.383" v="1171" actId="20577"/>
          <ac:spMkLst>
            <pc:docMk/>
            <pc:sldMk cId="3238009905" sldId="261"/>
            <ac:spMk id="6" creationId="{6FF45C1E-68C4-4253-B059-DA778A420099}"/>
          </ac:spMkLst>
        </pc:spChg>
      </pc:sldChg>
      <pc:sldChg chg="modSp add">
        <pc:chgData name="Cristina Ono Horita" userId="21add0df78d6232e" providerId="LiveId" clId="{07BA1F85-2D40-47FB-9749-013634723EDC}" dt="2019-04-25T01:14:45.246" v="1212" actId="207"/>
        <pc:sldMkLst>
          <pc:docMk/>
          <pc:sldMk cId="987406242" sldId="262"/>
        </pc:sldMkLst>
        <pc:spChg chg="mod">
          <ac:chgData name="Cristina Ono Horita" userId="21add0df78d6232e" providerId="LiveId" clId="{07BA1F85-2D40-47FB-9749-013634723EDC}" dt="2019-04-25T01:12:55.295" v="1182" actId="20577"/>
          <ac:spMkLst>
            <pc:docMk/>
            <pc:sldMk cId="987406242" sldId="262"/>
            <ac:spMk id="2" creationId="{434969D1-E63E-4179-AD56-D8EEE4402BA5}"/>
          </ac:spMkLst>
        </pc:spChg>
        <pc:spChg chg="mod">
          <ac:chgData name="Cristina Ono Horita" userId="21add0df78d6232e" providerId="LiveId" clId="{07BA1F85-2D40-47FB-9749-013634723EDC}" dt="2019-04-25T01:14:45.246" v="1212" actId="207"/>
          <ac:spMkLst>
            <pc:docMk/>
            <pc:sldMk cId="987406242" sldId="262"/>
            <ac:spMk id="3" creationId="{736A666D-9A03-4553-88EF-33A131F31C9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BD0C56-EC5D-4B59-A299-B4B26E459FF6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4DBF6F-221D-4796-8B49-A1A1DCE6A74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FAA89123-1F6F-4F5B-95B3-6DAE1AABEE42}" type="datetimeFigureOut">
              <a:rPr lang="pt-BR" smtClean="0"/>
              <a:pPr/>
              <a:t>29/04/2021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AD0ECB89-166B-4890-A725-6DEC8A509D86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D0ECB89-166B-4890-A725-6DEC8A509D86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1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189" indent="0" algn="ctr">
              <a:buNone/>
            </a:lvl2pPr>
            <a:lvl3pPr marL="914377" indent="0" algn="ctr">
              <a:buNone/>
            </a:lvl3pPr>
            <a:lvl4pPr marL="1371566" indent="0" algn="ctr">
              <a:buNone/>
            </a:lvl4pPr>
            <a:lvl5pPr marL="1828754" indent="0" algn="ctr">
              <a:buNone/>
            </a:lvl5pPr>
            <a:lvl6pPr marL="2285943" indent="0" algn="ctr">
              <a:buNone/>
            </a:lvl6pPr>
            <a:lvl7pPr marL="2743131" indent="0" algn="ctr">
              <a:buNone/>
            </a:lvl7pPr>
            <a:lvl8pPr marL="3200320" indent="0" algn="ctr">
              <a:buNone/>
            </a:lvl8pPr>
            <a:lvl9pPr marL="3657509" indent="0" algn="ctr">
              <a:buNone/>
            </a:lvl9pPr>
          </a:lstStyle>
          <a:p>
            <a:r>
              <a:rPr kumimoji="0" lang="pt-BR"/>
              <a:t>Clique para editar o estilo do subtítulo mestre</a:t>
            </a:r>
            <a:endParaRPr kumimoji="0" lang="en-US"/>
          </a:p>
        </p:txBody>
      </p:sp>
      <p:sp>
        <p:nvSpPr>
          <p:cNvPr id="30" name="Espaço Reservado par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52F9-765B-4D0A-9DFC-C42C208EC6E0}" type="datetime1">
              <a:rPr lang="pt-BR" smtClean="0"/>
              <a:t>29/04/2021</a:t>
            </a:fld>
            <a:endParaRPr lang="pt-BR"/>
          </a:p>
        </p:txBody>
      </p:sp>
      <p:sp>
        <p:nvSpPr>
          <p:cNvPr id="19" name="Espaço Reservado para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27" name="Espaço Reservado para Número de Slide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12016-CDD5-4D1B-ABB7-1235E7F7DA32}" type="datetime1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43"/>
            <a:ext cx="2057400" cy="5851525"/>
          </a:xfrm>
        </p:spPr>
        <p:txBody>
          <a:bodyPr vert="eaVert"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3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2249-D3B6-46CC-B3C3-8F4A5B5BC8FA}" type="datetime1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2FF4EB-6A0B-4865-8E9B-7EAFDFC3F7CE}" type="datetime1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7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42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0" y="2485801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A913C-84B6-4ACB-BA2D-EB50261B0E62}" type="datetime1">
              <a:rPr lang="pt-BR" smtClean="0"/>
              <a:t>29/04/2021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5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267200" y="1600205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DB38F-71BF-4BF2-81D9-B6B1ED884F20}" type="datetime1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3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5028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2"/>
          </p:nvPr>
        </p:nvSpPr>
        <p:spPr>
          <a:xfrm>
            <a:off x="457203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8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32C11-2B62-45ED-9FF9-8E18638E69E2}" type="datetime1">
              <a:rPr lang="pt-BR" smtClean="0"/>
              <a:t>29/04/2021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89B116-34CA-4B16-94BF-8BA5C334ACEC}" type="datetime1">
              <a:rPr lang="pt-BR" smtClean="0"/>
              <a:t>29/04/2021</a:t>
            </a:fld>
            <a:endParaRPr lang="pt-BR"/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A4A9FF-6518-4A68-94CD-C2C1C5DFA322}" type="datetime1">
              <a:rPr lang="pt-BR" smtClean="0"/>
              <a:t>29/04/2021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9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BR"/>
              <a:t>Clique para editar os estilos do texto mestre</a:t>
            </a:r>
          </a:p>
          <a:p>
            <a:pPr lvl="1" eaLnBrk="1" latinLnBrk="0" hangingPunct="1"/>
            <a:r>
              <a:rPr lang="pt-BR"/>
              <a:t>Segundo nível</a:t>
            </a:r>
          </a:p>
          <a:p>
            <a:pPr lvl="2" eaLnBrk="1" latinLnBrk="0" hangingPunct="1"/>
            <a:r>
              <a:rPr lang="pt-BR"/>
              <a:t>Terceiro nível</a:t>
            </a:r>
          </a:p>
          <a:p>
            <a:pPr lvl="3" eaLnBrk="1" latinLnBrk="0" hangingPunct="1"/>
            <a:r>
              <a:rPr lang="pt-BR"/>
              <a:t>Quarto nível</a:t>
            </a:r>
          </a:p>
          <a:p>
            <a:pPr lvl="4" eaLnBrk="1" latinLnBrk="0" hangingPunct="1"/>
            <a:r>
              <a:rPr lang="pt-BR"/>
              <a:t>Quinto nível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6C3A-5DE9-4473-A294-CEA7D6C197F5}" type="datetime1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156448" y="6422069"/>
            <a:ext cx="762000" cy="365125"/>
          </a:xfrm>
        </p:spPr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3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BR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5556735" y="2998766"/>
            <a:ext cx="3053867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>
          <a:xfrm>
            <a:off x="457200" y="6422069"/>
            <a:ext cx="2133600" cy="365125"/>
          </a:xfrm>
        </p:spPr>
        <p:txBody>
          <a:bodyPr/>
          <a:lstStyle/>
          <a:p>
            <a:fld id="{2FE234E3-1127-483C-A7DB-489A25EE21D2}" type="datetime1">
              <a:rPr lang="pt-BR" smtClean="0"/>
              <a:t>29/04/2021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7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 sz="1800"/>
          </a:p>
        </p:txBody>
      </p:sp>
      <p:sp>
        <p:nvSpPr>
          <p:cNvPr id="9" name="Espaço Reservado para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BR"/>
              <a:t>Clique para editar o estilo do título mestre</a:t>
            </a:r>
            <a:endParaRPr kumimoji="0" lang="en-US"/>
          </a:p>
        </p:txBody>
      </p:sp>
      <p:sp>
        <p:nvSpPr>
          <p:cNvPr id="30" name="Espaço Reservado para Texto 29"/>
          <p:cNvSpPr>
            <a:spLocks noGrp="1"/>
          </p:cNvSpPr>
          <p:nvPr>
            <p:ph type="body" idx="1"/>
          </p:nvPr>
        </p:nvSpPr>
        <p:spPr>
          <a:xfrm>
            <a:off x="457200" y="1600205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/>
              <a:t>Clique para editar os estilos do texto mestre</a:t>
            </a:r>
          </a:p>
          <a:p>
            <a:pPr lvl="1" eaLnBrk="1" latinLnBrk="0" hangingPunct="1"/>
            <a:r>
              <a:rPr kumimoji="0" lang="pt-BR"/>
              <a:t>Segundo nível</a:t>
            </a:r>
          </a:p>
          <a:p>
            <a:pPr lvl="2" eaLnBrk="1" latinLnBrk="0" hangingPunct="1"/>
            <a:r>
              <a:rPr kumimoji="0" lang="pt-BR"/>
              <a:t>Terceiro nível</a:t>
            </a:r>
          </a:p>
          <a:p>
            <a:pPr lvl="3" eaLnBrk="1" latinLnBrk="0" hangingPunct="1"/>
            <a:r>
              <a:rPr kumimoji="0" lang="pt-BR"/>
              <a:t>Quarto nível</a:t>
            </a:r>
          </a:p>
          <a:p>
            <a:pPr lvl="4" eaLnBrk="1" latinLnBrk="0" hangingPunct="1"/>
            <a:r>
              <a:rPr kumimoji="0" lang="pt-BR"/>
              <a:t>Quinto nível</a:t>
            </a:r>
            <a:endParaRPr kumimoji="0" lang="en-US"/>
          </a:p>
        </p:txBody>
      </p:sp>
      <p:sp>
        <p:nvSpPr>
          <p:cNvPr id="10" name="Espaço Reservado para Data 9"/>
          <p:cNvSpPr>
            <a:spLocks noGrp="1"/>
          </p:cNvSpPr>
          <p:nvPr>
            <p:ph type="dt" sz="half" idx="2"/>
          </p:nvPr>
        </p:nvSpPr>
        <p:spPr>
          <a:xfrm>
            <a:off x="457200" y="6422069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D74430B7-71B8-4617-9CAD-396D21AE220F}" type="datetime1">
              <a:rPr lang="pt-BR" smtClean="0"/>
              <a:t>29/04/2021</a:t>
            </a:fld>
            <a:endParaRPr lang="pt-BR"/>
          </a:p>
        </p:txBody>
      </p:sp>
      <p:sp>
        <p:nvSpPr>
          <p:cNvPr id="22" name="Espaço Reservado para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9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18" name="Espaço Reservado para Número de Slide 17"/>
          <p:cNvSpPr>
            <a:spLocks noGrp="1"/>
          </p:cNvSpPr>
          <p:nvPr>
            <p:ph type="sldNum" sz="quarter" idx="4"/>
          </p:nvPr>
        </p:nvSpPr>
        <p:spPr>
          <a:xfrm>
            <a:off x="8153400" y="6422069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879D7942-1012-4705-8D44-9B4F4DF3AD2D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hf hdr="0" ft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13" indent="-38403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58" indent="-274313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15" indent="-256026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28" indent="-237738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35" indent="-182875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41" indent="-182875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192" indent="-182875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43" indent="-182875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662" indent="-182875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Estruturas de controle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Estrutura de Repetição com</a:t>
            </a:r>
          </a:p>
          <a:p>
            <a:r>
              <a:rPr lang="pt-BR" dirty="0"/>
              <a:t>Variável de controle (</a:t>
            </a:r>
            <a:r>
              <a:rPr lang="pt-BR" b="1" dirty="0"/>
              <a:t>FOR</a:t>
            </a:r>
            <a:r>
              <a:rPr lang="pt-BR" dirty="0"/>
              <a:t>)</a:t>
            </a: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AF79A4-F925-423C-A228-12613CBFB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363272" cy="850424"/>
          </a:xfrm>
        </p:spPr>
        <p:txBody>
          <a:bodyPr/>
          <a:lstStyle/>
          <a:p>
            <a:r>
              <a:rPr lang="pt-BR" dirty="0"/>
              <a:t>Estrutura repetição DO... WHILE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5F0337-ED35-48C0-A7D3-3BDA7F396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73" y="1196752"/>
            <a:ext cx="6715125" cy="5257800"/>
          </a:xfrm>
          <a:prstGeom prst="rect">
            <a:avLst/>
          </a:prstGeom>
        </p:spPr>
      </p:pic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D37B0C0-B2B7-41A8-9329-DC9B1E0CA0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296427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AD8961-FF06-4533-8510-A246E0E9E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931224" cy="1143000"/>
          </a:xfrm>
        </p:spPr>
        <p:txBody>
          <a:bodyPr>
            <a:normAutofit/>
          </a:bodyPr>
          <a:lstStyle/>
          <a:p>
            <a:r>
              <a:rPr lang="pt-BR" dirty="0"/>
              <a:t>Exercícios da lista de estruturas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7CFB0E-7D73-44C6-8CD0-651616A601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36, 33, 35, 34, 20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AB876F91-9E5F-4C6D-8D7C-A743D314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051898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CB4A8-213F-4071-ACA1-66977A3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repetição FOR</a:t>
            </a:r>
            <a:br>
              <a:rPr lang="pt-BR" dirty="0"/>
            </a:br>
            <a:r>
              <a:rPr lang="pt-BR" dirty="0"/>
              <a:t>(</a:t>
            </a:r>
            <a:r>
              <a:rPr lang="pt-BR" sz="3600" dirty="0"/>
              <a:t>com variável de controle)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B2DA7-F400-4E7C-B3E6-7A0637EE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27373"/>
            <a:ext cx="8147248" cy="4525963"/>
          </a:xfrm>
        </p:spPr>
        <p:txBody>
          <a:bodyPr/>
          <a:lstStyle/>
          <a:p>
            <a:r>
              <a:rPr lang="pt-BR" dirty="0"/>
              <a:t>Funciona de modo similar a estrutura WHILE</a:t>
            </a:r>
          </a:p>
          <a:p>
            <a:pPr lvl="1"/>
            <a:r>
              <a:rPr lang="pt-BR" dirty="0"/>
              <a:t>Enquanto o teste lógico for verdadeiro o laço é executado;</a:t>
            </a:r>
          </a:p>
          <a:p>
            <a:pPr lvl="1"/>
            <a:r>
              <a:rPr lang="pt-BR" dirty="0"/>
              <a:t>Só interrompe o laço quando o teste for falso.</a:t>
            </a:r>
          </a:p>
          <a:p>
            <a:r>
              <a:rPr lang="pt-BR" dirty="0"/>
              <a:t>Geralmente é utilizado quando se sabe a quantidade de repetições a ser executada.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C83A169-2783-44A5-95CE-E095CC817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0079352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CB4A8-213F-4071-ACA1-66977A3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repetição FOR</a:t>
            </a:r>
            <a:br>
              <a:rPr lang="pt-BR" dirty="0"/>
            </a:br>
            <a:r>
              <a:rPr lang="pt-BR" dirty="0"/>
              <a:t>(</a:t>
            </a:r>
            <a:r>
              <a:rPr lang="pt-BR" sz="3600" dirty="0"/>
              <a:t>com variável de controle)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B2DA7-F400-4E7C-B3E6-7A0637EE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896544"/>
          </a:xfrm>
        </p:spPr>
        <p:txBody>
          <a:bodyPr>
            <a:normAutofit/>
          </a:bodyPr>
          <a:lstStyle/>
          <a:p>
            <a:r>
              <a:rPr lang="pt-BR" dirty="0"/>
              <a:t>Sintaxe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sz="1800" dirty="0"/>
              <a:t>Valor inicial = atribuição do valor inicial para a variável de controle</a:t>
            </a:r>
          </a:p>
          <a:p>
            <a:r>
              <a:rPr lang="pt-BR" sz="1800" dirty="0"/>
              <a:t>Valor final = valor final da variável de controle para a execução do laço de repetição</a:t>
            </a:r>
          </a:p>
          <a:p>
            <a:r>
              <a:rPr lang="pt-BR" sz="1800" dirty="0"/>
              <a:t>Incremento/decremento = incremento ou decremento para a variável de controle</a:t>
            </a:r>
          </a:p>
          <a:p>
            <a:endParaRPr lang="pt-BR" dirty="0"/>
          </a:p>
          <a:p>
            <a:endParaRPr lang="pt-BR" dirty="0"/>
          </a:p>
          <a:p>
            <a:pPr marL="36575" indent="0">
              <a:buNone/>
            </a:pPr>
            <a:endParaRPr lang="pt-BR" dirty="0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A94C0879-AB4E-4D49-B20A-B5E41FC336A8}"/>
              </a:ext>
            </a:extLst>
          </p:cNvPr>
          <p:cNvGrpSpPr/>
          <p:nvPr/>
        </p:nvGrpSpPr>
        <p:grpSpPr>
          <a:xfrm>
            <a:off x="2699792" y="1772816"/>
            <a:ext cx="5544616" cy="2952328"/>
            <a:chOff x="1835696" y="2204864"/>
            <a:chExt cx="5544616" cy="2952328"/>
          </a:xfrm>
        </p:grpSpPr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DDD73273-37C0-4398-8197-A8C2495F5E9E}"/>
                </a:ext>
              </a:extLst>
            </p:cNvPr>
            <p:cNvSpPr/>
            <p:nvPr/>
          </p:nvSpPr>
          <p:spPr>
            <a:xfrm>
              <a:off x="1835696" y="2204864"/>
              <a:ext cx="5544616" cy="2952328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28D9DFE7-0839-4BC8-8429-13B7D8953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23728" y="2348880"/>
              <a:ext cx="4968552" cy="2583711"/>
            </a:xfrm>
            <a:prstGeom prst="rect">
              <a:avLst/>
            </a:prstGeom>
          </p:spPr>
        </p:pic>
      </p:grp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6482A4C-F111-4751-B907-975F69C5C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3</a:t>
            </a:fld>
            <a:endParaRPr lang="pt-BR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5794785F-829D-47A7-846F-D80EDB1BD798}"/>
              </a:ext>
            </a:extLst>
          </p:cNvPr>
          <p:cNvCxnSpPr>
            <a:cxnSpLocks/>
          </p:cNvCxnSpPr>
          <p:nvPr/>
        </p:nvCxnSpPr>
        <p:spPr>
          <a:xfrm>
            <a:off x="5436096" y="2803788"/>
            <a:ext cx="0" cy="432048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5997343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CB4A8-213F-4071-ACA1-66977A3D1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repetição FOR</a:t>
            </a:r>
            <a:br>
              <a:rPr lang="pt-BR" dirty="0"/>
            </a:br>
            <a:r>
              <a:rPr lang="pt-BR" dirty="0"/>
              <a:t>(</a:t>
            </a:r>
            <a:r>
              <a:rPr lang="pt-BR" sz="3600" dirty="0"/>
              <a:t>com variável de controle)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BCB2DA7-F400-4E7C-B3E6-7A0637EE3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00808"/>
            <a:ext cx="8363272" cy="48965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Sintaxe   i=0; i&lt;5; i=i+1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i="1" u="sng" dirty="0"/>
              <a:t>Inicialização</a:t>
            </a:r>
            <a:r>
              <a:rPr lang="pt-BR" dirty="0"/>
              <a:t>: atribuição de valor inicial para a variável de controle;</a:t>
            </a:r>
          </a:p>
          <a:p>
            <a:r>
              <a:rPr lang="pt-BR" i="1" u="sng" dirty="0"/>
              <a:t>Teste lógico</a:t>
            </a:r>
            <a:r>
              <a:rPr lang="pt-BR" dirty="0"/>
              <a:t>: condição para que o laço seja executado; </a:t>
            </a:r>
          </a:p>
          <a:p>
            <a:r>
              <a:rPr lang="pt-BR" i="1" u="sng" dirty="0"/>
              <a:t>Incremento/decremento</a:t>
            </a:r>
            <a:r>
              <a:rPr lang="pt-BR" dirty="0"/>
              <a:t>: incremento ou decremento da variável de controle. </a:t>
            </a:r>
          </a:p>
          <a:p>
            <a:endParaRPr lang="pt-BR" dirty="0"/>
          </a:p>
        </p:txBody>
      </p:sp>
      <p:sp>
        <p:nvSpPr>
          <p:cNvPr id="4" name="Google Shape;81;p15">
            <a:extLst>
              <a:ext uri="{FF2B5EF4-FFF2-40B4-BE49-F238E27FC236}">
                <a16:creationId xmlns:a16="http://schemas.microsoft.com/office/drawing/2014/main" id="{3FBFCAF4-2139-413F-824A-B5D5AFF0494C}"/>
              </a:ext>
            </a:extLst>
          </p:cNvPr>
          <p:cNvSpPr/>
          <p:nvPr/>
        </p:nvSpPr>
        <p:spPr>
          <a:xfrm>
            <a:off x="147000" y="2316924"/>
            <a:ext cx="8850000" cy="1328100"/>
          </a:xfrm>
          <a:prstGeom prst="bevel">
            <a:avLst>
              <a:gd name="adj" fmla="val 451"/>
            </a:avLst>
          </a:prstGeom>
          <a:solidFill>
            <a:srgbClr val="D9D9D9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lang="en" sz="1600" dirty="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inicialização da variável</a:t>
            </a:r>
            <a:r>
              <a:rPr lang="en" sz="1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teste lógico</a:t>
            </a:r>
            <a:r>
              <a:rPr lang="en" sz="1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dirty="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incremento/decremento</a:t>
            </a:r>
            <a:r>
              <a:rPr lang="en" sz="1600" b="1" dirty="0">
                <a:solidFill>
                  <a:schemeClr val="bg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600" b="1" dirty="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… Bloco de Instruções …</a:t>
            </a:r>
            <a:endParaRPr sz="1600" b="1" dirty="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600" b="1" dirty="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2C29CC7-294F-4275-B68A-6E37D956B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4</a:t>
            </a:fld>
            <a:endParaRPr lang="pt-BR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01AC0932-6CF1-496C-B3CD-8DB8DD898AA9}"/>
              </a:ext>
            </a:extLst>
          </p:cNvPr>
          <p:cNvSpPr txBox="1"/>
          <p:nvPr/>
        </p:nvSpPr>
        <p:spPr>
          <a:xfrm>
            <a:off x="6228184" y="404664"/>
            <a:ext cx="23042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I = 0;</a:t>
            </a:r>
          </a:p>
          <a:p>
            <a:r>
              <a:rPr lang="pt-BR" dirty="0" err="1"/>
              <a:t>while</a:t>
            </a:r>
            <a:r>
              <a:rPr lang="pt-BR" dirty="0"/>
              <a:t> (I &lt;5){</a:t>
            </a:r>
          </a:p>
          <a:p>
            <a:r>
              <a:rPr lang="pt-BR" dirty="0"/>
              <a:t>   ....</a:t>
            </a:r>
          </a:p>
          <a:p>
            <a:r>
              <a:rPr lang="pt-BR" dirty="0"/>
              <a:t>   I = I + 1;</a:t>
            </a:r>
          </a:p>
          <a:p>
            <a:r>
              <a:rPr lang="pt-BR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6576101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95A416-88E0-47F9-83BF-809687474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repetição FOR</a:t>
            </a:r>
            <a:br>
              <a:rPr lang="pt-BR" dirty="0"/>
            </a:br>
            <a:r>
              <a:rPr lang="pt-BR" dirty="0"/>
              <a:t>(</a:t>
            </a:r>
            <a:r>
              <a:rPr lang="pt-BR" sz="3600" dirty="0"/>
              <a:t>com variável de controle)</a:t>
            </a:r>
            <a:endParaRPr lang="pt-BR" dirty="0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5654200-19B8-433A-9BA8-75E255FE3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pt-BR" dirty="0"/>
              <a:t>WHILE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D3FE6E-423D-4E4C-BD20-5BAE3F714D3A}"/>
              </a:ext>
            </a:extLst>
          </p:cNvPr>
          <p:cNvSpPr>
            <a:spLocks noGrp="1"/>
          </p:cNvSpPr>
          <p:nvPr>
            <p:ph type="body" sz="half" idx="3"/>
          </p:nvPr>
        </p:nvSpPr>
        <p:spPr/>
        <p:txBody>
          <a:bodyPr/>
          <a:lstStyle/>
          <a:p>
            <a:pPr algn="ctr"/>
            <a:r>
              <a:rPr lang="pt-BR" dirty="0"/>
              <a:t>FOR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6BAA0D1-0252-4EB4-9D16-18CEE952C4D4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36575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5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36575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 = 1;</a:t>
            </a:r>
          </a:p>
          <a:p>
            <a:pPr marL="36575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(x &lt;= 10) {</a:t>
            </a:r>
          </a:p>
          <a:p>
            <a:pPr marL="36575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“&lt;&lt; 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pPr marL="36575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x++;</a:t>
            </a:r>
          </a:p>
          <a:p>
            <a:pPr marL="36575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F1C71E5F-6B87-49A2-8494-CB2152CCC8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pPr marL="36575" indent="0">
              <a:buNone/>
            </a:pPr>
            <a:endParaRPr lang="pt-BR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575" indent="0">
              <a:buNone/>
            </a:pP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pPr marL="36575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for (x=1;x&lt;=10;x++){</a:t>
            </a:r>
          </a:p>
          <a:p>
            <a:pPr marL="36575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"\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“</a:t>
            </a: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&lt;&lt; x;</a:t>
            </a:r>
          </a:p>
          <a:p>
            <a:pPr marL="36575" indent="0">
              <a:buNone/>
            </a:pPr>
            <a:r>
              <a:rPr lang="pt-BR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9E2EF0-9A7C-4CF6-A7B4-C8B51A7E2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9920648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CC897-0A5D-4A54-9A77-1F36B487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repetição FOR</a:t>
            </a:r>
            <a:br>
              <a:rPr lang="pt-BR" dirty="0"/>
            </a:br>
            <a:r>
              <a:rPr lang="pt-BR" dirty="0"/>
              <a:t>(</a:t>
            </a:r>
            <a:r>
              <a:rPr lang="pt-BR" sz="3600" dirty="0"/>
              <a:t>com variável de controle)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9455B27-18B7-40DB-99A4-503A8379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5"/>
            <a:ext cx="8363272" cy="1143001"/>
          </a:xfrm>
        </p:spPr>
        <p:txBody>
          <a:bodyPr/>
          <a:lstStyle/>
          <a:p>
            <a:r>
              <a:rPr lang="pt-BR" dirty="0"/>
              <a:t>Elaborar um algoritmo que apresente os números de 1 a 20 na tela.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F45C1E-68C4-4253-B059-DA778A420099}"/>
              </a:ext>
            </a:extLst>
          </p:cNvPr>
          <p:cNvSpPr txBox="1"/>
          <p:nvPr/>
        </p:nvSpPr>
        <p:spPr>
          <a:xfrm>
            <a:off x="1274676" y="2758276"/>
            <a:ext cx="5832648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=1;cont&lt;=20;cont++){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" 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B077DE88-BA44-4CC3-B5FE-00993E4D19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2863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3CC897-0A5D-4A54-9A77-1F36B4872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/>
              <a:t>Estrutura repetição FOR</a:t>
            </a:r>
            <a:br>
              <a:rPr lang="pt-BR" dirty="0"/>
            </a:br>
            <a:r>
              <a:rPr lang="pt-BR" dirty="0"/>
              <a:t>(</a:t>
            </a:r>
            <a:r>
              <a:rPr lang="pt-BR" sz="3600" dirty="0"/>
              <a:t>com variável de controle)</a:t>
            </a:r>
            <a:endParaRPr lang="pt-BR" dirty="0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9455B27-18B7-40DB-99A4-503A8379CB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5"/>
            <a:ext cx="8363272" cy="1143001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Elaborar um algoritmo que apresente os números de 10 a 100 na tela, pulando de 5 em 5.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FF45C1E-68C4-4253-B059-DA778A420099}"/>
              </a:ext>
            </a:extLst>
          </p:cNvPr>
          <p:cNvSpPr txBox="1"/>
          <p:nvPr/>
        </p:nvSpPr>
        <p:spPr>
          <a:xfrm>
            <a:off x="1274676" y="2758276"/>
            <a:ext cx="7401780" cy="304698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endParaRPr lang="pt-B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 (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=10;cont&lt;=100;cont=cont+5){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\n</a:t>
            </a:r>
            <a:r>
              <a:rPr lang="en" sz="2400" dirty="0"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 </a:t>
            </a:r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pt-B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0;</a:t>
            </a:r>
          </a:p>
          <a:p>
            <a:r>
              <a:rPr lang="pt-B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CA4CAE18-8314-451F-9016-87C820661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38009905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4969D1-E63E-4179-AD56-D8EEE4402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6A666D-9A03-4553-88EF-33A131F31C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5"/>
            <a:ext cx="8435280" cy="4525963"/>
          </a:xfrm>
        </p:spPr>
        <p:txBody>
          <a:bodyPr>
            <a:normAutofit fontScale="92500"/>
          </a:bodyPr>
          <a:lstStyle/>
          <a:p>
            <a:pPr marL="457200" lvl="0" indent="-355600" algn="just">
              <a:lnSpc>
                <a:spcPct val="107916"/>
              </a:lnSpc>
              <a:spcBef>
                <a:spcPts val="0"/>
              </a:spcBef>
              <a:buClr>
                <a:schemeClr val="tx1"/>
              </a:buClr>
              <a:buSzPts val="2000"/>
              <a:buFont typeface="Calibri"/>
              <a:buAutoNum type="arabicPeriod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Escreva um algoritmo que exiba todos os números inteiros de 0 a 50.</a:t>
            </a:r>
          </a:p>
          <a:p>
            <a:pPr marL="457200" lvl="0" indent="-355600" algn="just">
              <a:lnSpc>
                <a:spcPct val="107916"/>
              </a:lnSpc>
              <a:spcBef>
                <a:spcPts val="1000"/>
              </a:spcBef>
              <a:buClr>
                <a:schemeClr val="tx1"/>
              </a:buClr>
              <a:buSzPts val="2000"/>
              <a:buFont typeface="Calibri"/>
              <a:buAutoNum type="arabicPeriod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Escreva um algoritmo que exiba todos os números inteiros de 200 a 100 (em ordem decrescente).</a:t>
            </a:r>
          </a:p>
          <a:p>
            <a:pPr marL="457200" lvl="0" indent="-355600" algn="just">
              <a:lnSpc>
                <a:spcPct val="107916"/>
              </a:lnSpc>
              <a:spcBef>
                <a:spcPts val="1000"/>
              </a:spcBef>
              <a:buClr>
                <a:schemeClr val="tx1"/>
              </a:buClr>
              <a:buSzPts val="2000"/>
              <a:buFont typeface="Calibri"/>
              <a:buAutoNum type="arabicPeriod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Escreva um algoritmo que exiba todos os números ímpares do intervalo  [1 a 100].</a:t>
            </a:r>
          </a:p>
          <a:p>
            <a:pPr marL="457200" lvl="0" indent="-355600" algn="just">
              <a:lnSpc>
                <a:spcPct val="107916"/>
              </a:lnSpc>
              <a:spcBef>
                <a:spcPts val="1000"/>
              </a:spcBef>
              <a:buClr>
                <a:schemeClr val="tx1"/>
              </a:buClr>
              <a:buSzPts val="2000"/>
              <a:buFont typeface="Calibri"/>
              <a:buAutoNum type="arabicPeriod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Escreva um algoritmo que leia 15 números e escreva quantos números maiores que 30 foram digitados.</a:t>
            </a:r>
          </a:p>
          <a:p>
            <a:pPr marL="457200" lvl="0" indent="-355600" algn="just">
              <a:lnSpc>
                <a:spcPct val="107916"/>
              </a:lnSpc>
              <a:spcBef>
                <a:spcPts val="1000"/>
              </a:spcBef>
              <a:buClr>
                <a:schemeClr val="tx1"/>
              </a:buClr>
              <a:buSzPts val="2000"/>
              <a:buFont typeface="Calibri"/>
              <a:buAutoNum type="arabicPeriod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Escreva um algoritmo que solicite N números e calcule o somatório dos números.</a:t>
            </a:r>
          </a:p>
          <a:p>
            <a:pPr marL="457200" lvl="0" indent="-355600" algn="just">
              <a:lnSpc>
                <a:spcPct val="107916"/>
              </a:lnSpc>
              <a:spcBef>
                <a:spcPts val="1000"/>
              </a:spcBef>
              <a:spcAft>
                <a:spcPts val="1000"/>
              </a:spcAft>
              <a:buClr>
                <a:schemeClr val="tx1"/>
              </a:buClr>
              <a:buSzPts val="2000"/>
              <a:buFont typeface="Calibri"/>
              <a:buAutoNum type="arabicPeriod"/>
            </a:pPr>
            <a:r>
              <a:rPr lang="pt-BR" sz="2400" dirty="0">
                <a:latin typeface="Calibri"/>
                <a:ea typeface="Calibri"/>
                <a:cs typeface="Calibri"/>
                <a:sym typeface="Calibri"/>
              </a:rPr>
              <a:t>Solicite 20 números e informe qual o maior e o menor número</a:t>
            </a:r>
            <a:endParaRPr lang="pt-BR" sz="2400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D4BF378-2FBF-4F5D-9002-C5E4F9A3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40624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22E289-564E-4248-AA3E-32A12D408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147248" cy="1143000"/>
          </a:xfrm>
        </p:spPr>
        <p:txBody>
          <a:bodyPr>
            <a:normAutofit/>
          </a:bodyPr>
          <a:lstStyle/>
          <a:p>
            <a:r>
              <a:rPr lang="pt-BR" dirty="0"/>
              <a:t>Estrutura repetição DO... WHILE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61DB74-6EA3-4F5D-B410-7A8E974E6B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5"/>
            <a:ext cx="8147248" cy="4525963"/>
          </a:xfrm>
        </p:spPr>
        <p:txBody>
          <a:bodyPr/>
          <a:lstStyle/>
          <a:p>
            <a:r>
              <a:rPr lang="pt-BR" dirty="0"/>
              <a:t>Sintaxe</a:t>
            </a:r>
          </a:p>
          <a:p>
            <a:pPr lvl="8"/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098A9BB-DD9A-4720-9A89-B124496DD91B}"/>
              </a:ext>
            </a:extLst>
          </p:cNvPr>
          <p:cNvSpPr txBox="1"/>
          <p:nvPr/>
        </p:nvSpPr>
        <p:spPr>
          <a:xfrm>
            <a:off x="3491880" y="4581128"/>
            <a:ext cx="5400600" cy="156966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</a:t>
            </a:r>
          </a:p>
          <a:p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//Bloco de comandos;</a:t>
            </a:r>
          </a:p>
          <a:p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pt-BR" sz="2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pt-BR" sz="2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(expressão lógica);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F081866D-D2DC-4ADC-9E4E-DD66E6F92D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486" y="2204864"/>
            <a:ext cx="2704228" cy="3486443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7AA542B9-E635-438B-A366-5CF591EDB8E8}"/>
              </a:ext>
            </a:extLst>
          </p:cNvPr>
          <p:cNvSpPr txBox="1"/>
          <p:nvPr/>
        </p:nvSpPr>
        <p:spPr>
          <a:xfrm>
            <a:off x="3491880" y="1844824"/>
            <a:ext cx="53285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pt-BR" sz="2800" dirty="0"/>
              <a:t>O Bloco de comandos é executado pelo menos uma vez de forma obrigatória, independente do resultado da expressão lógica.</a:t>
            </a:r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7DC778-EA8B-4123-9464-561944AB6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9D7942-1012-4705-8D44-9B4F4DF3AD2D}" type="slidenum">
              <a:rPr lang="pt-BR" smtClean="0"/>
              <a:pPr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200263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5118</TotalTime>
  <Words>567</Words>
  <Application>Microsoft Office PowerPoint</Application>
  <PresentationFormat>Apresentação na tela (4:3)</PresentationFormat>
  <Paragraphs>99</Paragraphs>
  <Slides>11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Courier New</vt:lpstr>
      <vt:lpstr>Franklin Gothic Book</vt:lpstr>
      <vt:lpstr>Wingdings 2</vt:lpstr>
      <vt:lpstr>Técnica</vt:lpstr>
      <vt:lpstr>Estruturas de controle</vt:lpstr>
      <vt:lpstr>Estrutura repetição FOR (com variável de controle)</vt:lpstr>
      <vt:lpstr>Estrutura repetição FOR (com variável de controle)</vt:lpstr>
      <vt:lpstr>Estrutura repetição FOR (com variável de controle)</vt:lpstr>
      <vt:lpstr>Estrutura repetição FOR (com variável de controle)</vt:lpstr>
      <vt:lpstr>Estrutura repetição FOR (com variável de controle)</vt:lpstr>
      <vt:lpstr>Estrutura repetição FOR (com variável de controle)</vt:lpstr>
      <vt:lpstr>Exercícios</vt:lpstr>
      <vt:lpstr>Estrutura repetição DO... WHILE</vt:lpstr>
      <vt:lpstr>Estrutura repetição DO... WHILE</vt:lpstr>
      <vt:lpstr>Exercícios da lista de estruturas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Estruturas de programação</dc:title>
  <dc:creator>Cristina</dc:creator>
  <cp:lastModifiedBy>Cristina Ono Horita</cp:lastModifiedBy>
  <cp:revision>137</cp:revision>
  <dcterms:created xsi:type="dcterms:W3CDTF">2010-04-06T01:28:27Z</dcterms:created>
  <dcterms:modified xsi:type="dcterms:W3CDTF">2021-04-29T22:56:10Z</dcterms:modified>
</cp:coreProperties>
</file>