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75" r:id="rId5"/>
    <p:sldId id="293" r:id="rId6"/>
    <p:sldId id="260" r:id="rId7"/>
    <p:sldId id="276" r:id="rId8"/>
    <p:sldId id="277" r:id="rId9"/>
    <p:sldId id="278" r:id="rId10"/>
    <p:sldId id="279" r:id="rId11"/>
    <p:sldId id="280" r:id="rId12"/>
    <p:sldId id="294" r:id="rId13"/>
    <p:sldId id="295" r:id="rId14"/>
    <p:sldId id="296" r:id="rId15"/>
    <p:sldId id="297" r:id="rId16"/>
    <p:sldId id="282" r:id="rId17"/>
    <p:sldId id="283" r:id="rId18"/>
    <p:sldId id="284" r:id="rId19"/>
    <p:sldId id="285" r:id="rId20"/>
    <p:sldId id="286" r:id="rId21"/>
    <p:sldId id="287" r:id="rId22"/>
    <p:sldId id="262" r:id="rId23"/>
    <p:sldId id="288" r:id="rId24"/>
    <p:sldId id="289" r:id="rId25"/>
    <p:sldId id="290" r:id="rId26"/>
    <p:sldId id="291" r:id="rId27"/>
    <p:sldId id="292" r:id="rId28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80" autoAdjust="0"/>
  </p:normalViewPr>
  <p:slideViewPr>
    <p:cSldViewPr>
      <p:cViewPr varScale="1">
        <p:scale>
          <a:sx n="77" d="100"/>
          <a:sy n="77" d="100"/>
        </p:scale>
        <p:origin x="66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Ono Horita" userId="21add0df78d6232e" providerId="LiveId" clId="{B9955DC7-2967-42A4-9804-8606C80C4718}"/>
    <pc:docChg chg="custSel modSld">
      <pc:chgData name="Cristina Ono Horita" userId="21add0df78d6232e" providerId="LiveId" clId="{B9955DC7-2967-42A4-9804-8606C80C4718}" dt="2021-04-29T21:19:50.824" v="7" actId="14100"/>
      <pc:docMkLst>
        <pc:docMk/>
      </pc:docMkLst>
      <pc:sldChg chg="addSp delSp modSp mod">
        <pc:chgData name="Cristina Ono Horita" userId="21add0df78d6232e" providerId="LiveId" clId="{B9955DC7-2967-42A4-9804-8606C80C4718}" dt="2021-04-29T21:19:50.824" v="7" actId="14100"/>
        <pc:sldMkLst>
          <pc:docMk/>
          <pc:sldMk cId="92314392" sldId="297"/>
        </pc:sldMkLst>
        <pc:spChg chg="mod">
          <ac:chgData name="Cristina Ono Horita" userId="21add0df78d6232e" providerId="LiveId" clId="{B9955DC7-2967-42A4-9804-8606C80C4718}" dt="2021-04-29T21:19:44.218" v="5" actId="1076"/>
          <ac:spMkLst>
            <pc:docMk/>
            <pc:sldMk cId="92314392" sldId="297"/>
            <ac:spMk id="2" creationId="{1689492A-046E-4FF2-9D4D-E6EE3195A0CE}"/>
          </ac:spMkLst>
        </pc:spChg>
        <pc:spChg chg="add mod">
          <ac:chgData name="Cristina Ono Horita" userId="21add0df78d6232e" providerId="LiveId" clId="{B9955DC7-2967-42A4-9804-8606C80C4718}" dt="2021-04-29T21:19:20.987" v="0" actId="478"/>
          <ac:spMkLst>
            <pc:docMk/>
            <pc:sldMk cId="92314392" sldId="297"/>
            <ac:spMk id="4" creationId="{09DD488F-63F7-4AEE-8133-5F21A164B7A4}"/>
          </ac:spMkLst>
        </pc:spChg>
        <pc:picChg chg="add mod">
          <ac:chgData name="Cristina Ono Horita" userId="21add0df78d6232e" providerId="LiveId" clId="{B9955DC7-2967-42A4-9804-8606C80C4718}" dt="2021-04-29T21:19:50.824" v="7" actId="14100"/>
          <ac:picMkLst>
            <pc:docMk/>
            <pc:sldMk cId="92314392" sldId="297"/>
            <ac:picMk id="7" creationId="{54CC46E8-7797-4134-B4B9-32919AD01FAF}"/>
          </ac:picMkLst>
        </pc:picChg>
        <pc:picChg chg="del">
          <ac:chgData name="Cristina Ono Horita" userId="21add0df78d6232e" providerId="LiveId" clId="{B9955DC7-2967-42A4-9804-8606C80C4718}" dt="2021-04-29T21:19:20.987" v="0" actId="478"/>
          <ac:picMkLst>
            <pc:docMk/>
            <pc:sldMk cId="92314392" sldId="297"/>
            <ac:picMk id="16" creationId="{04781116-8EA5-470A-848C-7B170C435AB5}"/>
          </ac:picMkLst>
        </pc:picChg>
      </pc:sldChg>
    </pc:docChg>
  </pc:docChgLst>
  <pc:docChgLst>
    <pc:chgData name="Cristina Ono Horita" userId="21add0df78d6232e" providerId="LiveId" clId="{5E4F7A52-7ECE-42A2-B94C-57EBCB7CC672}"/>
    <pc:docChg chg="undo custSel modSld">
      <pc:chgData name="Cristina Ono Horita" userId="21add0df78d6232e" providerId="LiveId" clId="{5E4F7A52-7ECE-42A2-B94C-57EBCB7CC672}" dt="2020-10-15T22:51:23.803" v="1417" actId="20577"/>
      <pc:docMkLst>
        <pc:docMk/>
      </pc:docMkLst>
      <pc:sldChg chg="addSp delSp mod">
        <pc:chgData name="Cristina Ono Horita" userId="21add0df78d6232e" providerId="LiveId" clId="{5E4F7A52-7ECE-42A2-B94C-57EBCB7CC672}" dt="2020-10-12T21:38:01.152" v="798" actId="478"/>
        <pc:sldMkLst>
          <pc:docMk/>
          <pc:sldMk cId="4149768610" sldId="275"/>
        </pc:sldMkLst>
        <pc:inkChg chg="add del">
          <ac:chgData name="Cristina Ono Horita" userId="21add0df78d6232e" providerId="LiveId" clId="{5E4F7A52-7ECE-42A2-B94C-57EBCB7CC672}" dt="2020-10-08T21:13:18.631" v="379" actId="478"/>
          <ac:inkMkLst>
            <pc:docMk/>
            <pc:sldMk cId="4149768610" sldId="275"/>
            <ac:inkMk id="9" creationId="{8F3EEDB3-EA41-479D-BD49-6C30110C5245}"/>
          </ac:inkMkLst>
        </pc:inkChg>
        <pc:inkChg chg="add del">
          <ac:chgData name="Cristina Ono Horita" userId="21add0df78d6232e" providerId="LiveId" clId="{5E4F7A52-7ECE-42A2-B94C-57EBCB7CC672}" dt="2020-10-12T21:38:01.152" v="798" actId="478"/>
          <ac:inkMkLst>
            <pc:docMk/>
            <pc:sldMk cId="4149768610" sldId="275"/>
            <ac:inkMk id="10" creationId="{C2D316CF-6CF4-44E5-A423-F51BC5518316}"/>
          </ac:inkMkLst>
        </pc:inkChg>
      </pc:sldChg>
      <pc:sldChg chg="addSp delSp modSp mod">
        <pc:chgData name="Cristina Ono Horita" userId="21add0df78d6232e" providerId="LiveId" clId="{5E4F7A52-7ECE-42A2-B94C-57EBCB7CC672}" dt="2020-10-13T11:44:38.486" v="827" actId="20577"/>
        <pc:sldMkLst>
          <pc:docMk/>
          <pc:sldMk cId="3510052954" sldId="276"/>
        </pc:sldMkLst>
        <pc:spChg chg="mod">
          <ac:chgData name="Cristina Ono Horita" userId="21add0df78d6232e" providerId="LiveId" clId="{5E4F7A52-7ECE-42A2-B94C-57EBCB7CC672}" dt="2020-10-13T11:44:38.486" v="827" actId="20577"/>
          <ac:spMkLst>
            <pc:docMk/>
            <pc:sldMk cId="3510052954" sldId="276"/>
            <ac:spMk id="7" creationId="{C5AC8478-3A64-4B65-A4D2-E3DF81E9AACC}"/>
          </ac:spMkLst>
        </pc:spChg>
        <pc:inkChg chg="add del">
          <ac:chgData name="Cristina Ono Horita" userId="21add0df78d6232e" providerId="LiveId" clId="{5E4F7A52-7ECE-42A2-B94C-57EBCB7CC672}" dt="2020-10-08T21:13:29.893" v="381" actId="478"/>
          <ac:inkMkLst>
            <pc:docMk/>
            <pc:sldMk cId="3510052954" sldId="276"/>
            <ac:inkMk id="9" creationId="{9176B285-3A07-43D9-9C13-D37EC888603F}"/>
          </ac:inkMkLst>
        </pc:inkChg>
        <pc:inkChg chg="add del">
          <ac:chgData name="Cristina Ono Horita" userId="21add0df78d6232e" providerId="LiveId" clId="{5E4F7A52-7ECE-42A2-B94C-57EBCB7CC672}" dt="2020-10-12T21:38:10.327" v="800" actId="478"/>
          <ac:inkMkLst>
            <pc:docMk/>
            <pc:sldMk cId="3510052954" sldId="276"/>
            <ac:inkMk id="10" creationId="{AF25023A-2CA5-43E3-B99C-3133F47F6C45}"/>
          </ac:inkMkLst>
        </pc:inkChg>
      </pc:sldChg>
      <pc:sldChg chg="addSp delSp modSp mod">
        <pc:chgData name="Cristina Ono Horita" userId="21add0df78d6232e" providerId="LiveId" clId="{5E4F7A52-7ECE-42A2-B94C-57EBCB7CC672}" dt="2020-10-12T21:38:26.076" v="804" actId="1076"/>
        <pc:sldMkLst>
          <pc:docMk/>
          <pc:sldMk cId="2161222950" sldId="277"/>
        </pc:sldMkLst>
        <pc:grpChg chg="mod">
          <ac:chgData name="Cristina Ono Horita" userId="21add0df78d6232e" providerId="LiveId" clId="{5E4F7A52-7ECE-42A2-B94C-57EBCB7CC672}" dt="2020-10-12T21:38:26.076" v="804" actId="1076"/>
          <ac:grpSpMkLst>
            <pc:docMk/>
            <pc:sldMk cId="2161222950" sldId="277"/>
            <ac:grpSpMk id="11" creationId="{193A6999-2DDC-475A-B782-A98D26C0C2D9}"/>
          </ac:grpSpMkLst>
        </pc:grpChg>
        <pc:graphicFrameChg chg="add del mod modGraphic">
          <ac:chgData name="Cristina Ono Horita" userId="21add0df78d6232e" providerId="LiveId" clId="{5E4F7A52-7ECE-42A2-B94C-57EBCB7CC672}" dt="2020-10-08T21:13:40.662" v="382" actId="478"/>
          <ac:graphicFrameMkLst>
            <pc:docMk/>
            <pc:sldMk cId="2161222950" sldId="277"/>
            <ac:graphicFrameMk id="7" creationId="{3CA412B4-43F5-4AD6-8029-2E0649FDF343}"/>
          </ac:graphicFrameMkLst>
        </pc:graphicFrameChg>
        <pc:graphicFrameChg chg="add del mod modGraphic">
          <ac:chgData name="Cristina Ono Horita" userId="21add0df78d6232e" providerId="LiveId" clId="{5E4F7A52-7ECE-42A2-B94C-57EBCB7CC672}" dt="2020-10-12T21:38:18.761" v="802" actId="478"/>
          <ac:graphicFrameMkLst>
            <pc:docMk/>
            <pc:sldMk cId="2161222950" sldId="277"/>
            <ac:graphicFrameMk id="8" creationId="{D21F7AC7-F5F9-477A-A6D5-67500E15BBD0}"/>
          </ac:graphicFrameMkLst>
        </pc:graphicFrameChg>
        <pc:picChg chg="mod">
          <ac:chgData name="Cristina Ono Horita" userId="21add0df78d6232e" providerId="LiveId" clId="{5E4F7A52-7ECE-42A2-B94C-57EBCB7CC672}" dt="2020-10-12T21:38:23.216" v="803" actId="1076"/>
          <ac:picMkLst>
            <pc:docMk/>
            <pc:sldMk cId="2161222950" sldId="277"/>
            <ac:picMk id="4" creationId="{047A3C8F-BC0B-49B5-ACCA-5F01602F864C}"/>
          </ac:picMkLst>
        </pc:picChg>
      </pc:sldChg>
      <pc:sldChg chg="addSp delSp modSp mod">
        <pc:chgData name="Cristina Ono Horita" userId="21add0df78d6232e" providerId="LiveId" clId="{5E4F7A52-7ECE-42A2-B94C-57EBCB7CC672}" dt="2020-10-12T21:38:42.686" v="808" actId="1076"/>
        <pc:sldMkLst>
          <pc:docMk/>
          <pc:sldMk cId="2293348713" sldId="278"/>
        </pc:sldMkLst>
        <pc:spChg chg="add del mod">
          <ac:chgData name="Cristina Ono Horita" userId="21add0df78d6232e" providerId="LiveId" clId="{5E4F7A52-7ECE-42A2-B94C-57EBCB7CC672}" dt="2020-10-12T21:38:36.512" v="806" actId="478"/>
          <ac:spMkLst>
            <pc:docMk/>
            <pc:sldMk cId="2293348713" sldId="278"/>
            <ac:spMk id="10" creationId="{CB615EC0-6079-421D-85AE-753E1080B172}"/>
          </ac:spMkLst>
        </pc:spChg>
        <pc:grpChg chg="mod">
          <ac:chgData name="Cristina Ono Horita" userId="21add0df78d6232e" providerId="LiveId" clId="{5E4F7A52-7ECE-42A2-B94C-57EBCB7CC672}" dt="2020-10-12T21:38:42.686" v="808" actId="1076"/>
          <ac:grpSpMkLst>
            <pc:docMk/>
            <pc:sldMk cId="2293348713" sldId="278"/>
            <ac:grpSpMk id="8" creationId="{BBB91886-D5FB-468E-BE0D-64F4D1E88B2B}"/>
          </ac:grpSpMkLst>
        </pc:grpChg>
        <pc:picChg chg="mod">
          <ac:chgData name="Cristina Ono Horita" userId="21add0df78d6232e" providerId="LiveId" clId="{5E4F7A52-7ECE-42A2-B94C-57EBCB7CC672}" dt="2020-10-12T21:38:40.286" v="807" actId="1076"/>
          <ac:picMkLst>
            <pc:docMk/>
            <pc:sldMk cId="2293348713" sldId="278"/>
            <ac:picMk id="4" creationId="{2DED2F1E-F9B4-4279-A82F-3008610ACC88}"/>
          </ac:picMkLst>
        </pc:picChg>
        <pc:inkChg chg="add del">
          <ac:chgData name="Cristina Ono Horita" userId="21add0df78d6232e" providerId="LiveId" clId="{5E4F7A52-7ECE-42A2-B94C-57EBCB7CC672}" dt="2020-10-06T12:41:44.991" v="220" actId="478"/>
          <ac:inkMkLst>
            <pc:docMk/>
            <pc:sldMk cId="2293348713" sldId="278"/>
            <ac:inkMk id="9" creationId="{0BBEAD40-45FB-4F79-BE47-BBB0B599A202}"/>
          </ac:inkMkLst>
        </pc:inkChg>
        <pc:inkChg chg="add del">
          <ac:chgData name="Cristina Ono Horita" userId="21add0df78d6232e" providerId="LiveId" clId="{5E4F7A52-7ECE-42A2-B94C-57EBCB7CC672}" dt="2020-10-08T22:55:50.329" v="550" actId="478"/>
          <ac:inkMkLst>
            <pc:docMk/>
            <pc:sldMk cId="2293348713" sldId="278"/>
            <ac:inkMk id="9" creationId="{77ABF4F5-AB85-4EC1-A91A-AB06DB3BB9CE}"/>
          </ac:inkMkLst>
        </pc:inkChg>
        <pc:inkChg chg="add del">
          <ac:chgData name="Cristina Ono Horita" userId="21add0df78d6232e" providerId="LiveId" clId="{5E4F7A52-7ECE-42A2-B94C-57EBCB7CC672}" dt="2020-10-06T12:41:47.629" v="221" actId="478"/>
          <ac:inkMkLst>
            <pc:docMk/>
            <pc:sldMk cId="2293348713" sldId="278"/>
            <ac:inkMk id="10" creationId="{AE886DBE-5B1A-4C3A-82DA-F66DD7CF9C53}"/>
          </ac:inkMkLst>
        </pc:inkChg>
        <pc:inkChg chg="add del">
          <ac:chgData name="Cristina Ono Horita" userId="21add0df78d6232e" providerId="LiveId" clId="{5E4F7A52-7ECE-42A2-B94C-57EBCB7CC672}" dt="2020-10-06T12:41:43.364" v="219" actId="478"/>
          <ac:inkMkLst>
            <pc:docMk/>
            <pc:sldMk cId="2293348713" sldId="278"/>
            <ac:inkMk id="11" creationId="{B6042D23-9C55-41C1-AB7A-60B7D881FCA3}"/>
          </ac:inkMkLst>
        </pc:inkChg>
        <pc:inkChg chg="add del">
          <ac:chgData name="Cristina Ono Horita" userId="21add0df78d6232e" providerId="LiveId" clId="{5E4F7A52-7ECE-42A2-B94C-57EBCB7CC672}" dt="2020-10-12T21:38:29.616" v="805" actId="478"/>
          <ac:inkMkLst>
            <pc:docMk/>
            <pc:sldMk cId="2293348713" sldId="278"/>
            <ac:inkMk id="11" creationId="{DFEFEC82-A64D-496C-B183-1CC8CE4DDD3E}"/>
          </ac:inkMkLst>
        </pc:inkChg>
      </pc:sldChg>
      <pc:sldChg chg="addSp delSp modSp mod">
        <pc:chgData name="Cristina Ono Horita" userId="21add0df78d6232e" providerId="LiveId" clId="{5E4F7A52-7ECE-42A2-B94C-57EBCB7CC672}" dt="2020-10-15T22:24:52.586" v="1226" actId="1036"/>
        <pc:sldMkLst>
          <pc:docMk/>
          <pc:sldMk cId="2313463040" sldId="283"/>
        </pc:sldMkLst>
        <pc:picChg chg="mod">
          <ac:chgData name="Cristina Ono Horita" userId="21add0df78d6232e" providerId="LiveId" clId="{5E4F7A52-7ECE-42A2-B94C-57EBCB7CC672}" dt="2020-10-15T22:24:52.586" v="1226" actId="1036"/>
          <ac:picMkLst>
            <pc:docMk/>
            <pc:sldMk cId="2313463040" sldId="283"/>
            <ac:picMk id="5" creationId="{90D16236-C921-401F-9CE5-E19D54CB377E}"/>
          </ac:picMkLst>
        </pc:picChg>
        <pc:inkChg chg="add del">
          <ac:chgData name="Cristina Ono Horita" userId="21add0df78d6232e" providerId="LiveId" clId="{5E4F7A52-7ECE-42A2-B94C-57EBCB7CC672}" dt="2020-10-08T21:15:09.917" v="385" actId="478"/>
          <ac:inkMkLst>
            <pc:docMk/>
            <pc:sldMk cId="2313463040" sldId="283"/>
            <ac:inkMk id="7" creationId="{B57FA29D-9DD2-4B30-847C-CDBEA3015F71}"/>
          </ac:inkMkLst>
        </pc:inkChg>
      </pc:sldChg>
      <pc:sldChg chg="addSp delSp modSp mod">
        <pc:chgData name="Cristina Ono Horita" userId="21add0df78d6232e" providerId="LiveId" clId="{5E4F7A52-7ECE-42A2-B94C-57EBCB7CC672}" dt="2020-10-15T22:28:59.615" v="1228" actId="1035"/>
        <pc:sldMkLst>
          <pc:docMk/>
          <pc:sldMk cId="4044285947" sldId="284"/>
        </pc:sldMkLst>
        <pc:spChg chg="add del mod">
          <ac:chgData name="Cristina Ono Horita" userId="21add0df78d6232e" providerId="LiveId" clId="{5E4F7A52-7ECE-42A2-B94C-57EBCB7CC672}" dt="2020-10-08T21:15:16.384" v="387" actId="478"/>
          <ac:spMkLst>
            <pc:docMk/>
            <pc:sldMk cId="4044285947" sldId="284"/>
            <ac:spMk id="8" creationId="{1CD2B4E1-9C03-4717-A5D1-FAEB3154AD46}"/>
          </ac:spMkLst>
        </pc:spChg>
        <pc:spChg chg="add mod">
          <ac:chgData name="Cristina Ono Horita" userId="21add0df78d6232e" providerId="LiveId" clId="{5E4F7A52-7ECE-42A2-B94C-57EBCB7CC672}" dt="2020-10-09T00:29:56.526" v="796" actId="20577"/>
          <ac:spMkLst>
            <pc:docMk/>
            <pc:sldMk cId="4044285947" sldId="284"/>
            <ac:spMk id="9" creationId="{40025BD5-CE42-452C-AAF9-4B7761B5FE13}"/>
          </ac:spMkLst>
        </pc:spChg>
        <pc:grpChg chg="mod">
          <ac:chgData name="Cristina Ono Horita" userId="21add0df78d6232e" providerId="LiveId" clId="{5E4F7A52-7ECE-42A2-B94C-57EBCB7CC672}" dt="2020-10-15T22:28:59.615" v="1228" actId="1035"/>
          <ac:grpSpMkLst>
            <pc:docMk/>
            <pc:sldMk cId="4044285947" sldId="284"/>
            <ac:grpSpMk id="6" creationId="{5828EFB9-450D-437B-9B91-FFB337173EE0}"/>
          </ac:grpSpMkLst>
        </pc:grpChg>
      </pc:sldChg>
      <pc:sldChg chg="addSp delSp modSp mod">
        <pc:chgData name="Cristina Ono Horita" userId="21add0df78d6232e" providerId="LiveId" clId="{5E4F7A52-7ECE-42A2-B94C-57EBCB7CC672}" dt="2020-10-15T22:51:23.803" v="1417" actId="20577"/>
        <pc:sldMkLst>
          <pc:docMk/>
          <pc:sldMk cId="1766007515" sldId="289"/>
        </pc:sldMkLst>
        <pc:spChg chg="mod">
          <ac:chgData name="Cristina Ono Horita" userId="21add0df78d6232e" providerId="LiveId" clId="{5E4F7A52-7ECE-42A2-B94C-57EBCB7CC672}" dt="2020-10-15T22:48:13.600" v="1288" actId="21"/>
          <ac:spMkLst>
            <pc:docMk/>
            <pc:sldMk cId="1766007515" sldId="289"/>
            <ac:spMk id="4" creationId="{9B80F94A-FF65-4ACB-8264-E47CC3EF50D9}"/>
          </ac:spMkLst>
        </pc:spChg>
        <pc:spChg chg="add mod">
          <ac:chgData name="Cristina Ono Horita" userId="21add0df78d6232e" providerId="LiveId" clId="{5E4F7A52-7ECE-42A2-B94C-57EBCB7CC672}" dt="2020-10-15T22:43:56.876" v="1280" actId="20577"/>
          <ac:spMkLst>
            <pc:docMk/>
            <pc:sldMk cId="1766007515" sldId="289"/>
            <ac:spMk id="5" creationId="{E123FCB3-BF55-42E7-B235-B89B06C5E1B3}"/>
          </ac:spMkLst>
        </pc:spChg>
        <pc:spChg chg="mod">
          <ac:chgData name="Cristina Ono Horita" userId="21add0df78d6232e" providerId="LiveId" clId="{5E4F7A52-7ECE-42A2-B94C-57EBCB7CC672}" dt="2020-10-13T15:43:38.674" v="1224" actId="1076"/>
          <ac:spMkLst>
            <pc:docMk/>
            <pc:sldMk cId="1766007515" sldId="289"/>
            <ac:spMk id="6" creationId="{825D3C04-D536-4F3F-87EA-B7986C02E706}"/>
          </ac:spMkLst>
        </pc:spChg>
        <pc:spChg chg="add mod">
          <ac:chgData name="Cristina Ono Horita" userId="21add0df78d6232e" providerId="LiveId" clId="{5E4F7A52-7ECE-42A2-B94C-57EBCB7CC672}" dt="2020-10-15T22:51:23.803" v="1417" actId="20577"/>
          <ac:spMkLst>
            <pc:docMk/>
            <pc:sldMk cId="1766007515" sldId="289"/>
            <ac:spMk id="7" creationId="{C44AC19A-C93D-411E-BE11-538638AD377D}"/>
          </ac:spMkLst>
        </pc:spChg>
        <pc:spChg chg="add del mod">
          <ac:chgData name="Cristina Ono Horita" userId="21add0df78d6232e" providerId="LiveId" clId="{5E4F7A52-7ECE-42A2-B94C-57EBCB7CC672}" dt="2020-10-13T15:43:34.346" v="1223" actId="478"/>
          <ac:spMkLst>
            <pc:docMk/>
            <pc:sldMk cId="1766007515" sldId="289"/>
            <ac:spMk id="7" creationId="{EBE32D9E-27AB-42AB-86D2-51F5F12535ED}"/>
          </ac:spMkLst>
        </pc:spChg>
        <pc:spChg chg="add del mod">
          <ac:chgData name="Cristina Ono Horita" userId="21add0df78d6232e" providerId="LiveId" clId="{5E4F7A52-7ECE-42A2-B94C-57EBCB7CC672}" dt="2020-10-13T15:43:32.276" v="1222" actId="478"/>
          <ac:spMkLst>
            <pc:docMk/>
            <pc:sldMk cId="1766007515" sldId="289"/>
            <ac:spMk id="8" creationId="{5C8B5A9E-DF02-42D8-8122-28F8751288EA}"/>
          </ac:spMkLst>
        </pc:spChg>
        <pc:graphicFrameChg chg="add del mod modGraphic">
          <ac:chgData name="Cristina Ono Horita" userId="21add0df78d6232e" providerId="LiveId" clId="{5E4F7A52-7ECE-42A2-B94C-57EBCB7CC672}" dt="2020-10-13T15:43:29.006" v="1221" actId="478"/>
          <ac:graphicFrameMkLst>
            <pc:docMk/>
            <pc:sldMk cId="1766007515" sldId="289"/>
            <ac:graphicFrameMk id="5" creationId="{9CF164CC-FF7A-415F-B0B6-27E121FF480D}"/>
          </ac:graphicFrameMkLst>
        </pc:graphicFrameChg>
      </pc:sldChg>
      <pc:sldChg chg="addSp delSp mod">
        <pc:chgData name="Cristina Ono Horita" userId="21add0df78d6232e" providerId="LiveId" clId="{5E4F7A52-7ECE-42A2-B94C-57EBCB7CC672}" dt="2020-10-12T21:38:05.942" v="799" actId="478"/>
        <pc:sldMkLst>
          <pc:docMk/>
          <pc:sldMk cId="4209455410" sldId="293"/>
        </pc:sldMkLst>
        <pc:inkChg chg="add del">
          <ac:chgData name="Cristina Ono Horita" userId="21add0df78d6232e" providerId="LiveId" clId="{5E4F7A52-7ECE-42A2-B94C-57EBCB7CC672}" dt="2020-10-08T21:13:23.317" v="380" actId="478"/>
          <ac:inkMkLst>
            <pc:docMk/>
            <pc:sldMk cId="4209455410" sldId="293"/>
            <ac:inkMk id="5" creationId="{D0F56DC6-61B8-4D5B-BE72-31F381907D71}"/>
          </ac:inkMkLst>
        </pc:inkChg>
        <pc:inkChg chg="add del">
          <ac:chgData name="Cristina Ono Horita" userId="21add0df78d6232e" providerId="LiveId" clId="{5E4F7A52-7ECE-42A2-B94C-57EBCB7CC672}" dt="2020-10-12T21:38:05.942" v="799" actId="478"/>
          <ac:inkMkLst>
            <pc:docMk/>
            <pc:sldMk cId="4209455410" sldId="293"/>
            <ac:inkMk id="7" creationId="{403E445F-9383-4DCA-8DFC-3FE26EE0B81E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D0C56-EC5D-4B59-A299-B4B26E459FF6}" type="datetimeFigureOut">
              <a:rPr lang="pt-BR" smtClean="0"/>
              <a:pPr/>
              <a:t>29/04/2021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DBF6F-221D-4796-8B49-A1A1DCE6A74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AA89123-1F6F-4F5B-95B3-6DAE1AABEE42}" type="datetimeFigureOut">
              <a:rPr lang="pt-BR" smtClean="0"/>
              <a:pPr/>
              <a:t>29/04/2021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D0ECB89-166B-4890-A725-6DEC8A509D8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ECB89-166B-4890-A725-6DEC8A509D86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ECB89-166B-4890-A725-6DEC8A509D86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586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ECB89-166B-4890-A725-6DEC8A509D86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352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ECB89-166B-4890-A725-6DEC8A509D86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622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ECB89-166B-4890-A725-6DEC8A509D86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154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ECB89-166B-4890-A725-6DEC8A509D86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745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ECB89-166B-4890-A725-6DEC8A509D86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473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ECB89-166B-4890-A725-6DEC8A509D86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898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ECB89-166B-4890-A725-6DEC8A509D86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378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ECB89-166B-4890-A725-6DEC8A509D86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ECB89-166B-4890-A725-6DEC8A509D86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ECB89-166B-4890-A725-6DEC8A509D86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ECB89-166B-4890-A725-6DEC8A509D8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615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ECB89-166B-4890-A725-6DEC8A509D8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54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ECB89-166B-4890-A725-6DEC8A509D86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ECB89-166B-4890-A725-6DEC8A509D86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060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ECB89-166B-4890-A725-6DEC8A509D8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206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ECB89-166B-4890-A725-6DEC8A509D8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07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7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7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1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1417-5C63-4328-9BD4-C63EF40E11CD}" type="datetime1">
              <a:rPr lang="pt-BR" smtClean="0"/>
              <a:t>29/04/2021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8CF0-5852-4ACC-91CB-13B4D3F41600}" type="datetime1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82C0-6FCD-43CC-B1A1-60B628C4F390}" type="datetime1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6E49-EABB-4B67-AD81-C0C715365A5B}" type="datetime1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7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7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42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1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D518-F7A5-46E3-B575-18CEFD9A8DCB}" type="datetime1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5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DD1EE-76D5-4D74-9D9D-70390BA896DD}" type="datetime1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3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8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3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8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681D3-662D-4D7A-A00D-B0E2C1437400}" type="datetime1">
              <a:rPr lang="pt-BR" smtClean="0"/>
              <a:t>29/04/2021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A644-1A8E-45E4-9C04-CB042A4EB7B8}" type="datetime1">
              <a:rPr lang="pt-BR" smtClean="0"/>
              <a:t>29/04/2021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0BE5-C037-4FD1-B5C6-76DDEA69305A}" type="datetime1">
              <a:rPr lang="pt-BR" smtClean="0"/>
              <a:t>29/04/2021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9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C9C5-27C2-4923-AC01-F5BF9FD7853F}" type="datetime1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9"/>
            <a:ext cx="762000" cy="365125"/>
          </a:xfrm>
        </p:spPr>
        <p:txBody>
          <a:bodyPr/>
          <a:lstStyle/>
          <a:p>
            <a:fld id="{879D7942-1012-4705-8D44-9B4F4DF3AD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3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5" y="2998766"/>
            <a:ext cx="3053867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9"/>
            <a:ext cx="2133600" cy="365125"/>
          </a:xfrm>
        </p:spPr>
        <p:txBody>
          <a:bodyPr/>
          <a:lstStyle/>
          <a:p>
            <a:fld id="{9BB201E0-F626-4923-A9AB-4263A2F07117}" type="datetime1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7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9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1A090F6-1E5E-472F-B67B-B049075566BC}" type="datetime1">
              <a:rPr lang="pt-BR" smtClean="0"/>
              <a:t>29/04/2021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9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9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79D7942-1012-4705-8D44-9B4F4DF3AD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13" indent="-38403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58" indent="-274313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15" indent="-256026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28" indent="-237738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35" indent="-182875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41" indent="-182875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192" indent="-182875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43" indent="-182875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662" indent="-182875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Estruturas de controle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Repetição (</a:t>
            </a:r>
            <a:r>
              <a:rPr lang="pt-BR" b="1" dirty="0"/>
              <a:t>WHILE</a:t>
            </a:r>
            <a:r>
              <a:rPr lang="pt-BR" dirty="0"/>
              <a:t>)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69776"/>
            <a:ext cx="7467600" cy="1143000"/>
          </a:xfrm>
        </p:spPr>
        <p:txBody>
          <a:bodyPr>
            <a:normAutofit/>
          </a:bodyPr>
          <a:lstStyle/>
          <a:p>
            <a:r>
              <a:rPr lang="pt-BR" dirty="0"/>
              <a:t>Teste no início - ENQUANTO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2" y="1340768"/>
            <a:ext cx="8258204" cy="5328592"/>
          </a:xfrm>
        </p:spPr>
        <p:txBody>
          <a:bodyPr>
            <a:normAutofit/>
          </a:bodyPr>
          <a:lstStyle/>
          <a:p>
            <a:r>
              <a:rPr lang="pt-BR" dirty="0"/>
              <a:t>Exemplo 2: escrever os números inteiros de 1 a 10, um em cada linha.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acontecerá neste algoritmo?</a:t>
            </a:r>
          </a:p>
          <a:p>
            <a:r>
              <a:rPr lang="pt-BR" dirty="0"/>
              <a:t>O que será impresso?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6D6749-BF78-47F7-B5B9-20E6DAC3C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56" y="2636912"/>
            <a:ext cx="3409950" cy="1962150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010D0B38-3514-4830-A139-EBAB72705689}"/>
              </a:ext>
            </a:extLst>
          </p:cNvPr>
          <p:cNvGrpSpPr/>
          <p:nvPr/>
        </p:nvGrpSpPr>
        <p:grpSpPr>
          <a:xfrm>
            <a:off x="1187623" y="2420888"/>
            <a:ext cx="2232249" cy="2592288"/>
            <a:chOff x="1187623" y="2420888"/>
            <a:chExt cx="2232249" cy="2592288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FDE9672-CF17-42C6-AA10-526B54D72423}"/>
                </a:ext>
              </a:extLst>
            </p:cNvPr>
            <p:cNvSpPr/>
            <p:nvPr/>
          </p:nvSpPr>
          <p:spPr>
            <a:xfrm>
              <a:off x="1187623" y="2420888"/>
              <a:ext cx="2232249" cy="25922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0F15B8C6-0742-4A80-94BD-E49A9152F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3648" y="2530471"/>
              <a:ext cx="1728192" cy="2460415"/>
            </a:xfrm>
            <a:prstGeom prst="rect">
              <a:avLst/>
            </a:prstGeom>
          </p:spPr>
        </p:pic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CB8357-9694-4693-BED8-85B43737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12282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69776"/>
            <a:ext cx="7467600" cy="1143000"/>
          </a:xfrm>
        </p:spPr>
        <p:txBody>
          <a:bodyPr>
            <a:normAutofit/>
          </a:bodyPr>
          <a:lstStyle/>
          <a:p>
            <a:r>
              <a:rPr lang="pt-BR" dirty="0"/>
              <a:t>Teste no início - ENQUANTO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2" y="1628800"/>
            <a:ext cx="8258204" cy="5040560"/>
          </a:xfrm>
        </p:spPr>
        <p:txBody>
          <a:bodyPr>
            <a:normAutofit/>
          </a:bodyPr>
          <a:lstStyle/>
          <a:p>
            <a:r>
              <a:rPr lang="pt-BR" dirty="0"/>
              <a:t>Exemplo 3: Exibir o quadrado de 20 números informados pelo usuário.</a:t>
            </a:r>
          </a:p>
          <a:p>
            <a:pPr marL="36575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10590D-EB67-458E-8CE7-1B4E592B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24648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5BE4F-2BE4-4637-9464-BA874795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no final – REPITA ATÉ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2CD375-EBF8-41B3-80B8-404A4E457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Sintaxe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80FCBC-71A0-4AC9-A263-9B830E00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1497EC-60EB-4B3F-8AAC-D27B688D6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35242"/>
            <a:ext cx="2377646" cy="305588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2C2CA77-7F09-4BB0-AF37-8B0EB7C29643}"/>
              </a:ext>
            </a:extLst>
          </p:cNvPr>
          <p:cNvSpPr txBox="1"/>
          <p:nvPr/>
        </p:nvSpPr>
        <p:spPr>
          <a:xfrm>
            <a:off x="3632460" y="2330251"/>
            <a:ext cx="51765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Courier New"/>
                <a:ea typeface="Courier New"/>
                <a:cs typeface="Courier New"/>
                <a:sym typeface="Courier New"/>
              </a:rPr>
              <a:t>do{</a:t>
            </a:r>
            <a:endParaRPr lang="pt-BR" dirty="0"/>
          </a:p>
          <a:p>
            <a:pPr marL="366704" lvl="1" indent="-11113">
              <a:buClr>
                <a:schemeClr val="dk1"/>
              </a:buClr>
            </a:pPr>
            <a:r>
              <a:rPr lang="pt-BR" sz="2400" dirty="0">
                <a:latin typeface="Courier New"/>
                <a:ea typeface="Courier New"/>
                <a:cs typeface="Courier New"/>
                <a:sym typeface="Courier New"/>
              </a:rPr>
              <a:t>//bloco de comandos a ser //repetido;</a:t>
            </a:r>
            <a:endParaRPr lang="pt-BR" dirty="0"/>
          </a:p>
          <a:p>
            <a:pPr marL="366704" lvl="1" indent="-11113">
              <a:buClr>
                <a:schemeClr val="dk1"/>
              </a:buClr>
            </a:pPr>
            <a:r>
              <a:rPr lang="pt-BR" sz="2400" dirty="0">
                <a:latin typeface="Courier New"/>
                <a:cs typeface="Courier New"/>
                <a:sym typeface="Courier New"/>
              </a:rPr>
              <a:t>//atualização da variável //da condição de </a:t>
            </a:r>
          </a:p>
          <a:p>
            <a:pPr marL="366704" lvl="1" indent="-11113">
              <a:buClr>
                <a:schemeClr val="dk1"/>
              </a:buClr>
            </a:pPr>
            <a:r>
              <a:rPr lang="pt-BR" sz="2400" dirty="0">
                <a:latin typeface="Courier New"/>
                <a:cs typeface="Courier New"/>
                <a:sym typeface="Courier New"/>
              </a:rPr>
              <a:t>//parada</a:t>
            </a:r>
            <a:endParaRPr lang="pt-BR" dirty="0"/>
          </a:p>
          <a:p>
            <a:r>
              <a:rPr lang="pt-BR" sz="24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2400" b="1" dirty="0" err="1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2400" b="1" dirty="0">
                <a:latin typeface="Courier New"/>
                <a:ea typeface="Courier New"/>
                <a:cs typeface="Courier New"/>
                <a:sym typeface="Courier New"/>
              </a:rPr>
              <a:t> (expressão lógica);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D9A61A5-4DCD-4867-97FD-3C63B46049E9}"/>
              </a:ext>
            </a:extLst>
          </p:cNvPr>
          <p:cNvSpPr/>
          <p:nvPr/>
        </p:nvSpPr>
        <p:spPr>
          <a:xfrm>
            <a:off x="3382245" y="2228919"/>
            <a:ext cx="5533155" cy="2880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17848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F16CF-8038-42EF-9C0E-CEB10D8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no final – REPITA ATÉ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08CA1-FA65-47F6-ABF1-002F1E30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5"/>
            <a:ext cx="8219256" cy="4525963"/>
          </a:xfrm>
        </p:spPr>
        <p:txBody>
          <a:bodyPr/>
          <a:lstStyle/>
          <a:p>
            <a:r>
              <a:rPr lang="pt-BR" dirty="0"/>
              <a:t>Pode ser usada para resolver problemas que são resolvidos com a estrutura </a:t>
            </a:r>
            <a:r>
              <a:rPr lang="pt-BR" b="1" dirty="0" err="1"/>
              <a:t>while</a:t>
            </a:r>
            <a:r>
              <a:rPr lang="pt-BR" dirty="0"/>
              <a:t>. </a:t>
            </a:r>
          </a:p>
          <a:p>
            <a:r>
              <a:rPr lang="pt-BR" dirty="0"/>
              <a:t>É uma alternativa interessante principalmente nos casos onde não se sabe a quantidade de repetições.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38F2EF-2160-4C60-A898-5B778612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12263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F16CF-8038-42EF-9C0E-CEB10D8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no final – REPITA ATÉ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08CA1-FA65-47F6-ABF1-002F1E30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5"/>
            <a:ext cx="8219256" cy="4525963"/>
          </a:xfrm>
        </p:spPr>
        <p:txBody>
          <a:bodyPr/>
          <a:lstStyle/>
          <a:p>
            <a:r>
              <a:rPr lang="pt-BR" dirty="0"/>
              <a:t>Exemplo 4: Fazer um algoritmo para ler diversos números informados pelo usuário, e após cada leitura informar se o número é PAR ou ÍMPAR. Considere que ao fornecer um valor negativo o usuário deseja encerrar a entrada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38F2EF-2160-4C60-A898-5B778612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03537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9492A-046E-4FF2-9D4D-E6EE3195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7978"/>
            <a:ext cx="7467600" cy="903432"/>
          </a:xfrm>
        </p:spPr>
        <p:txBody>
          <a:bodyPr/>
          <a:lstStyle/>
          <a:p>
            <a:r>
              <a:rPr lang="pt-BR" dirty="0"/>
              <a:t>Exemplo 4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5C873F-C968-4A37-AAD5-7CA097F7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20" name="Espaço Reservado para Conteúdo 19">
            <a:extLst>
              <a:ext uri="{FF2B5EF4-FFF2-40B4-BE49-F238E27FC236}">
                <a16:creationId xmlns:a16="http://schemas.microsoft.com/office/drawing/2014/main" id="{E487DEB4-7FDD-42AA-A3AB-4B7688B994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50246" y="1340994"/>
            <a:ext cx="3965153" cy="4918151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DD488F-63F7-4AEE-8133-5F21A164B7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CC46E8-7797-4134-B4B9-32919AD0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27" y="941410"/>
            <a:ext cx="4036257" cy="58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439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19256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Variáveis Contadoras / Contadores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Armazenam dentro de si um número referente a uma certa quantidade de elementos ou iterações.</a:t>
            </a:r>
          </a:p>
          <a:p>
            <a:r>
              <a:rPr lang="pt-BR" dirty="0"/>
              <a:t>São comuns em estruturas de repetição, dadas as diversas aplicações em problemas que envolvem contagens de valores.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8ABFB0-9A33-4477-AD14-A9F16CAA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101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0D16236-C921-401F-9CE5-E19D54CB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463" y="3429000"/>
            <a:ext cx="4033337" cy="280831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147248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Variáveis Contadoras / Contadores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42"/>
            <a:ext cx="8401080" cy="1651321"/>
          </a:xfrm>
        </p:spPr>
        <p:txBody>
          <a:bodyPr/>
          <a:lstStyle/>
          <a:p>
            <a:r>
              <a:rPr lang="pt-BR" dirty="0"/>
              <a:t>Sintaxe</a:t>
            </a:r>
          </a:p>
          <a:p>
            <a:pPr>
              <a:buNone/>
            </a:pPr>
            <a:r>
              <a:rPr lang="pt-BR" dirty="0"/>
              <a:t>Variável </a:t>
            </a:r>
            <a:r>
              <a:rPr lang="pt-BR" dirty="0">
                <a:sym typeface="Wingdings" pitchFamily="2" charset="2"/>
              </a:rPr>
              <a:t>= Variável  ± de quanto em quanto eu 				  quero contar</a:t>
            </a:r>
          </a:p>
          <a:p>
            <a:pPr marL="36575" indent="0">
              <a:buNone/>
            </a:pPr>
            <a:endParaRPr lang="pt-BR" dirty="0">
              <a:sym typeface="Wingdings" pitchFamily="2" charset="2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34E69D-D131-4FD6-9C42-B55B76F7C399}"/>
              </a:ext>
            </a:extLst>
          </p:cNvPr>
          <p:cNvSpPr txBox="1"/>
          <p:nvPr/>
        </p:nvSpPr>
        <p:spPr>
          <a:xfrm>
            <a:off x="457200" y="3501011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pt-BR" sz="2400" dirty="0">
                <a:sym typeface="Wingdings" pitchFamily="2" charset="2"/>
              </a:rPr>
              <a:t>O contador recebe atribuição inicial;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t-BR" sz="2400" dirty="0">
                <a:sym typeface="Wingdings" pitchFamily="2" charset="2"/>
              </a:rPr>
              <a:t>E a cada repetição deve ser alterado (incrementado ou decrementado).</a:t>
            </a:r>
            <a:endParaRPr lang="pt-BR" sz="2400" dirty="0"/>
          </a:p>
          <a:p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2B9A317-A047-49BE-A418-038FA2133531}"/>
              </a:ext>
            </a:extLst>
          </p:cNvPr>
          <p:cNvCxnSpPr>
            <a:cxnSpLocks/>
          </p:cNvCxnSpPr>
          <p:nvPr/>
        </p:nvCxnSpPr>
        <p:spPr>
          <a:xfrm flipV="1">
            <a:off x="3563888" y="4941168"/>
            <a:ext cx="2880320" cy="1440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FCB8D84-6C0F-4E5D-804B-A21607471E4F}"/>
              </a:ext>
            </a:extLst>
          </p:cNvPr>
          <p:cNvCxnSpPr>
            <a:cxnSpLocks/>
          </p:cNvCxnSpPr>
          <p:nvPr/>
        </p:nvCxnSpPr>
        <p:spPr>
          <a:xfrm>
            <a:off x="3203848" y="4077072"/>
            <a:ext cx="2736304" cy="1080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56F656-81FA-4E66-85DF-B029D8C3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630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19256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Variáveis Contadoras / Contadores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3682752" cy="3744416"/>
          </a:xfrm>
        </p:spPr>
        <p:txBody>
          <a:bodyPr>
            <a:normAutofit/>
          </a:bodyPr>
          <a:lstStyle/>
          <a:p>
            <a:r>
              <a:rPr lang="pt-BR" dirty="0"/>
              <a:t>Exemplo: </a:t>
            </a:r>
            <a:r>
              <a:rPr lang="pt-BR" sz="3200" dirty="0">
                <a:latin typeface="Cabin"/>
                <a:ea typeface="Cabin"/>
                <a:cs typeface="Cabin"/>
                <a:sym typeface="Cabin"/>
              </a:rPr>
              <a:t>Solicitar 10 números ao usuário e contar a quantidade de números pares digitados.</a:t>
            </a:r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828EFB9-450D-437B-9B91-FFB337173EE0}"/>
              </a:ext>
            </a:extLst>
          </p:cNvPr>
          <p:cNvGrpSpPr/>
          <p:nvPr/>
        </p:nvGrpSpPr>
        <p:grpSpPr>
          <a:xfrm>
            <a:off x="4716016" y="1412776"/>
            <a:ext cx="4104456" cy="5323729"/>
            <a:chOff x="4716016" y="1417639"/>
            <a:chExt cx="4104456" cy="5323729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BFB38D5-6450-47EA-A527-FA239871D840}"/>
                </a:ext>
              </a:extLst>
            </p:cNvPr>
            <p:cNvSpPr/>
            <p:nvPr/>
          </p:nvSpPr>
          <p:spPr>
            <a:xfrm>
              <a:off x="4716016" y="1417639"/>
              <a:ext cx="4104456" cy="532372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0364A965-DA1F-41F1-9261-29B0788B3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8063" y="1484784"/>
              <a:ext cx="3384377" cy="5196999"/>
            </a:xfrm>
            <a:prstGeom prst="rect">
              <a:avLst/>
            </a:prstGeom>
          </p:spPr>
        </p:pic>
      </p:grp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1505C5-A649-4CEC-AB5B-D0DA2494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0025BD5-CE42-452C-AAF9-4B7761B5FE13}"/>
              </a:ext>
            </a:extLst>
          </p:cNvPr>
          <p:cNvSpPr txBox="1"/>
          <p:nvPr/>
        </p:nvSpPr>
        <p:spPr>
          <a:xfrm>
            <a:off x="323528" y="4725144"/>
            <a:ext cx="3682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Variáveis:</a:t>
            </a:r>
          </a:p>
          <a:p>
            <a:r>
              <a:rPr lang="pt-BR" dirty="0"/>
              <a:t>num = guarda o número lido</a:t>
            </a:r>
          </a:p>
          <a:p>
            <a:r>
              <a:rPr lang="pt-BR" dirty="0" err="1"/>
              <a:t>cont</a:t>
            </a:r>
            <a:r>
              <a:rPr lang="pt-BR" dirty="0"/>
              <a:t> = contabilizar a </a:t>
            </a:r>
            <a:r>
              <a:rPr lang="pt-BR" dirty="0" err="1"/>
              <a:t>qtidade</a:t>
            </a:r>
            <a:r>
              <a:rPr lang="pt-BR" dirty="0"/>
              <a:t> de repetições (contadora)</a:t>
            </a:r>
          </a:p>
          <a:p>
            <a:r>
              <a:rPr lang="pt-BR" dirty="0" err="1"/>
              <a:t>contPar</a:t>
            </a:r>
            <a:r>
              <a:rPr lang="pt-BR" dirty="0"/>
              <a:t> = </a:t>
            </a:r>
            <a:r>
              <a:rPr lang="pt-BR" dirty="0" err="1"/>
              <a:t>qtidade</a:t>
            </a:r>
            <a:r>
              <a:rPr lang="pt-BR" dirty="0"/>
              <a:t> de números pares digitados (contadora)</a:t>
            </a:r>
          </a:p>
        </p:txBody>
      </p:sp>
    </p:spTree>
    <p:extLst>
      <p:ext uri="{BB962C8B-B14F-4D97-AF65-F5344CB8AC3E}">
        <p14:creationId xmlns:p14="http://schemas.microsoft.com/office/powerpoint/2010/main" val="4044285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19256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Variáveis Contadoras / Contadores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71"/>
            <a:ext cx="8219256" cy="154076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Exemplo: </a:t>
            </a:r>
            <a:r>
              <a:rPr lang="pt-BR" sz="3200" dirty="0">
                <a:latin typeface="Cabin"/>
                <a:ea typeface="Cabin"/>
                <a:cs typeface="Cabin"/>
                <a:sym typeface="Cabin"/>
              </a:rPr>
              <a:t>Solicitar 10 números ao usuário e contar a quantidade de números pares digitados.</a:t>
            </a:r>
            <a:endParaRPr lang="pt-BR" dirty="0"/>
          </a:p>
        </p:txBody>
      </p:sp>
      <p:sp>
        <p:nvSpPr>
          <p:cNvPr id="4" name="Google Shape;210;p27">
            <a:extLst>
              <a:ext uri="{FF2B5EF4-FFF2-40B4-BE49-F238E27FC236}">
                <a16:creationId xmlns:a16="http://schemas.microsoft.com/office/drawing/2014/main" id="{8086E08A-5510-4D6C-BE03-7C1ED882EE00}"/>
              </a:ext>
            </a:extLst>
          </p:cNvPr>
          <p:cNvSpPr txBox="1"/>
          <p:nvPr/>
        </p:nvSpPr>
        <p:spPr>
          <a:xfrm>
            <a:off x="251521" y="2708921"/>
            <a:ext cx="8640960" cy="378565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buClr>
                <a:schemeClr val="dk1"/>
              </a:buClr>
            </a:pP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num,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contPar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lvl="1">
              <a:buClr>
                <a:srgbClr val="FF0000"/>
              </a:buClr>
            </a:pPr>
            <a:r>
              <a:rPr lang="pt-BR" sz="20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lang="pt-BR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= 1;</a:t>
            </a:r>
            <a:endParaRPr dirty="0"/>
          </a:p>
          <a:p>
            <a:pPr lvl="1">
              <a:buClr>
                <a:schemeClr val="dk1"/>
              </a:buClr>
            </a:pP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contPar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0;</a:t>
            </a:r>
            <a:endParaRPr dirty="0"/>
          </a:p>
          <a:p>
            <a:pPr lvl="1">
              <a:buClr>
                <a:schemeClr val="dk1"/>
              </a:buClr>
            </a:pPr>
            <a:r>
              <a:rPr lang="pt-BR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lang="pt-BR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&lt;= 10 </a:t>
            </a:r>
            <a:r>
              <a:rPr lang="pt-BR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dirty="0"/>
          </a:p>
          <a:p>
            <a:pPr lvl="1">
              <a:buClr>
                <a:schemeClr val="dk1"/>
              </a:buClr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&lt;&lt;"Informe o valor: ";</a:t>
            </a:r>
            <a:endParaRPr dirty="0"/>
          </a:p>
          <a:p>
            <a:pPr lvl="1">
              <a:buClr>
                <a:schemeClr val="dk1"/>
              </a:buClr>
            </a:pPr>
            <a:r>
              <a:rPr lang="pt-BR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&gt;&gt; num;</a:t>
            </a:r>
            <a:endParaRPr dirty="0"/>
          </a:p>
          <a:p>
            <a:pPr lvl="1">
              <a:buClr>
                <a:schemeClr val="dk1"/>
              </a:buClr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 % 2 == 0){</a:t>
            </a:r>
            <a:endParaRPr dirty="0"/>
          </a:p>
          <a:p>
            <a:pPr lvl="1">
              <a:buClr>
                <a:schemeClr val="dk1"/>
              </a:buClr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contPar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contPar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+ 1;</a:t>
            </a:r>
            <a:endParaRPr dirty="0"/>
          </a:p>
          <a:p>
            <a:pPr lvl="1">
              <a:buClr>
                <a:schemeClr val="dk1"/>
              </a:buClr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/>
          </a:p>
          <a:p>
            <a:pPr lvl="1">
              <a:buClr>
                <a:schemeClr val="dk1"/>
              </a:buClr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lang="pt-BR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lang="pt-BR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+ 1;</a:t>
            </a:r>
            <a:endParaRPr dirty="0"/>
          </a:p>
          <a:p>
            <a:pPr lvl="1">
              <a:buClr>
                <a:schemeClr val="dk1"/>
              </a:buClr>
            </a:pPr>
            <a:r>
              <a:rPr lang="pt-BR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lvl="1">
              <a:buClr>
                <a:schemeClr val="dk1"/>
              </a:buClr>
            </a:pP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&lt;&lt;"\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nQuantidade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 números pares: " &lt;&lt;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contPar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</p:txBody>
      </p:sp>
      <p:sp>
        <p:nvSpPr>
          <p:cNvPr id="7" name="Balão de Fala: Retângulo com Cantos Arredondados 6">
            <a:extLst>
              <a:ext uri="{FF2B5EF4-FFF2-40B4-BE49-F238E27FC236}">
                <a16:creationId xmlns:a16="http://schemas.microsoft.com/office/drawing/2014/main" id="{D84D229C-8B34-4A65-B66A-7903C5B0F20B}"/>
              </a:ext>
            </a:extLst>
          </p:cNvPr>
          <p:cNvSpPr/>
          <p:nvPr/>
        </p:nvSpPr>
        <p:spPr>
          <a:xfrm>
            <a:off x="4067944" y="3068960"/>
            <a:ext cx="3312368" cy="432048"/>
          </a:xfrm>
          <a:prstGeom prst="wedgeRoundRectCallout">
            <a:avLst>
              <a:gd name="adj1" fmla="val -96602"/>
              <a:gd name="adj2" fmla="val 71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Inicialização dos contadores</a:t>
            </a:r>
          </a:p>
        </p:txBody>
      </p:sp>
      <p:sp>
        <p:nvSpPr>
          <p:cNvPr id="8" name="Balão de Fala: Retângulo com Cantos Arredondados 7">
            <a:extLst>
              <a:ext uri="{FF2B5EF4-FFF2-40B4-BE49-F238E27FC236}">
                <a16:creationId xmlns:a16="http://schemas.microsoft.com/office/drawing/2014/main" id="{1DF2B677-1FD6-421A-A526-BCE588C44B9B}"/>
              </a:ext>
            </a:extLst>
          </p:cNvPr>
          <p:cNvSpPr/>
          <p:nvPr/>
        </p:nvSpPr>
        <p:spPr>
          <a:xfrm>
            <a:off x="4932040" y="5373216"/>
            <a:ext cx="3816424" cy="432048"/>
          </a:xfrm>
          <a:prstGeom prst="wedgeRoundRectCallout">
            <a:avLst>
              <a:gd name="adj1" fmla="val -77583"/>
              <a:gd name="adj2" fmla="val 115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Conta a quantidade de repetições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4CE0A2-F587-4BCB-9958-1D8CC9E4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5007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Computadores realizam tarefas repetitivas, sem reclamar e se cansar.</a:t>
            </a:r>
          </a:p>
          <a:p>
            <a:r>
              <a:rPr lang="pt-BR" dirty="0"/>
              <a:t>Uma </a:t>
            </a:r>
            <a:r>
              <a:rPr lang="pt-BR" b="1" dirty="0"/>
              <a:t>repetição</a:t>
            </a:r>
            <a:r>
              <a:rPr lang="pt-BR" dirty="0"/>
              <a:t>, também chamada de </a:t>
            </a:r>
            <a:r>
              <a:rPr lang="pt-BR" b="1" dirty="0"/>
              <a:t>laço</a:t>
            </a:r>
            <a:r>
              <a:rPr lang="pt-BR" dirty="0"/>
              <a:t> ou </a:t>
            </a:r>
            <a:r>
              <a:rPr lang="pt-BR" b="1" i="1" dirty="0"/>
              <a:t>loop</a:t>
            </a:r>
            <a:r>
              <a:rPr lang="pt-BR" dirty="0"/>
              <a:t>, é uma estrutura que permite executar um trecho de um algoritmo várias vezes seguidas.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D47EC8-66DB-49E7-B310-564D069F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19256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Variáveis Contadoras / Contadores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71"/>
            <a:ext cx="8219256" cy="154076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Exemplo: </a:t>
            </a:r>
            <a:r>
              <a:rPr lang="pt-BR" sz="3200" dirty="0">
                <a:latin typeface="Cabin"/>
                <a:ea typeface="Cabin"/>
                <a:cs typeface="Cabin"/>
                <a:sym typeface="Cabin"/>
              </a:rPr>
              <a:t>Solicitar 10 números ao usuário e contar a quantidade de números pares digitados.</a:t>
            </a:r>
            <a:endParaRPr lang="pt-BR" dirty="0"/>
          </a:p>
        </p:txBody>
      </p:sp>
      <p:sp>
        <p:nvSpPr>
          <p:cNvPr id="4" name="Google Shape;210;p27">
            <a:extLst>
              <a:ext uri="{FF2B5EF4-FFF2-40B4-BE49-F238E27FC236}">
                <a16:creationId xmlns:a16="http://schemas.microsoft.com/office/drawing/2014/main" id="{8086E08A-5510-4D6C-BE03-7C1ED882EE00}"/>
              </a:ext>
            </a:extLst>
          </p:cNvPr>
          <p:cNvSpPr txBox="1"/>
          <p:nvPr/>
        </p:nvSpPr>
        <p:spPr>
          <a:xfrm>
            <a:off x="251521" y="2708921"/>
            <a:ext cx="8640960" cy="378565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buClr>
                <a:schemeClr val="dk1"/>
              </a:buClr>
            </a:pP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num,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contPar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lvl="1">
              <a:buClr>
                <a:srgbClr val="FF0000"/>
              </a:buClr>
            </a:pPr>
            <a:r>
              <a:rPr lang="pt-BR" sz="20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lang="pt-BR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= 1;</a:t>
            </a:r>
            <a:endParaRPr dirty="0">
              <a:solidFill>
                <a:schemeClr val="bg1"/>
              </a:solidFill>
            </a:endParaRPr>
          </a:p>
          <a:p>
            <a:pPr lvl="1">
              <a:buClr>
                <a:schemeClr val="dk1"/>
              </a:buClr>
            </a:pPr>
            <a:r>
              <a:rPr lang="pt-BR" sz="20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contPar</a:t>
            </a:r>
            <a:r>
              <a:rPr lang="pt-BR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= 0;</a:t>
            </a:r>
            <a:endParaRPr b="1" dirty="0">
              <a:solidFill>
                <a:srgbClr val="FF0000"/>
              </a:solidFill>
            </a:endParaRPr>
          </a:p>
          <a:p>
            <a:pPr lvl="1">
              <a:buClr>
                <a:schemeClr val="dk1"/>
              </a:buClr>
            </a:pPr>
            <a:r>
              <a:rPr lang="pt-BR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lang="pt-BR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&lt;= 10</a:t>
            </a:r>
            <a:r>
              <a:rPr lang="pt-BR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dirty="0"/>
          </a:p>
          <a:p>
            <a:pPr lvl="1">
              <a:buClr>
                <a:schemeClr val="dk1"/>
              </a:buClr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&lt;&lt;"Informe o valor: ";</a:t>
            </a:r>
            <a:endParaRPr lang="pt-BR" sz="2000" dirty="0"/>
          </a:p>
          <a:p>
            <a:pPr lvl="1">
              <a:buClr>
                <a:schemeClr val="dk1"/>
              </a:buClr>
            </a:pPr>
            <a:r>
              <a:rPr lang="pt-BR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&gt;&gt; num;</a:t>
            </a:r>
            <a:endParaRPr dirty="0"/>
          </a:p>
          <a:p>
            <a:pPr lvl="1">
              <a:buClr>
                <a:schemeClr val="dk1"/>
              </a:buClr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 % 2 == 0){</a:t>
            </a:r>
            <a:endParaRPr dirty="0"/>
          </a:p>
          <a:p>
            <a:pPr lvl="1">
              <a:buClr>
                <a:schemeClr val="dk1"/>
              </a:buClr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20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contPar</a:t>
            </a:r>
            <a:r>
              <a:rPr lang="pt-BR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contPar</a:t>
            </a:r>
            <a:r>
              <a:rPr lang="pt-BR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+ 1;</a:t>
            </a:r>
            <a:endParaRPr b="1" dirty="0">
              <a:solidFill>
                <a:srgbClr val="FF0000"/>
              </a:solidFill>
            </a:endParaRPr>
          </a:p>
          <a:p>
            <a:pPr lvl="1">
              <a:buClr>
                <a:schemeClr val="dk1"/>
              </a:buClr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/>
          </a:p>
          <a:p>
            <a:pPr lvl="1">
              <a:buClr>
                <a:schemeClr val="dk1"/>
              </a:buClr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0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lang="pt-BR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20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lang="pt-BR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+ 1;</a:t>
            </a:r>
            <a:endParaRPr dirty="0">
              <a:solidFill>
                <a:schemeClr val="bg1"/>
              </a:solidFill>
            </a:endParaRPr>
          </a:p>
          <a:p>
            <a:pPr lvl="1">
              <a:buClr>
                <a:schemeClr val="dk1"/>
              </a:buClr>
            </a:pPr>
            <a:r>
              <a:rPr lang="pt-BR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lvl="1">
              <a:buClr>
                <a:schemeClr val="dk1"/>
              </a:buClr>
            </a:pP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&lt;&lt;"\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nQuantidade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 números pares: " &lt;&lt;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contPar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pt-BR" sz="2000" dirty="0"/>
          </a:p>
        </p:txBody>
      </p:sp>
      <p:sp>
        <p:nvSpPr>
          <p:cNvPr id="7" name="Balão de Fala: Retângulo com Cantos Arredondados 6">
            <a:extLst>
              <a:ext uri="{FF2B5EF4-FFF2-40B4-BE49-F238E27FC236}">
                <a16:creationId xmlns:a16="http://schemas.microsoft.com/office/drawing/2014/main" id="{D84D229C-8B34-4A65-B66A-7903C5B0F20B}"/>
              </a:ext>
            </a:extLst>
          </p:cNvPr>
          <p:cNvSpPr/>
          <p:nvPr/>
        </p:nvSpPr>
        <p:spPr>
          <a:xfrm>
            <a:off x="4067944" y="3068960"/>
            <a:ext cx="3312368" cy="432048"/>
          </a:xfrm>
          <a:prstGeom prst="wedgeRoundRectCallout">
            <a:avLst>
              <a:gd name="adj1" fmla="val -96602"/>
              <a:gd name="adj2" fmla="val 71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Inicialização dos contadores</a:t>
            </a:r>
          </a:p>
        </p:txBody>
      </p:sp>
      <p:sp>
        <p:nvSpPr>
          <p:cNvPr id="8" name="Balão de Fala: Retângulo com Cantos Arredondados 7">
            <a:extLst>
              <a:ext uri="{FF2B5EF4-FFF2-40B4-BE49-F238E27FC236}">
                <a16:creationId xmlns:a16="http://schemas.microsoft.com/office/drawing/2014/main" id="{1DF2B677-1FD6-421A-A526-BCE588C44B9B}"/>
              </a:ext>
            </a:extLst>
          </p:cNvPr>
          <p:cNvSpPr/>
          <p:nvPr/>
        </p:nvSpPr>
        <p:spPr>
          <a:xfrm>
            <a:off x="5904148" y="4133695"/>
            <a:ext cx="2952328" cy="864096"/>
          </a:xfrm>
          <a:prstGeom prst="wedgeRoundRectCallout">
            <a:avLst>
              <a:gd name="adj1" fmla="val -68004"/>
              <a:gd name="adj2" fmla="val 551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Incrementa a variável </a:t>
            </a:r>
            <a:r>
              <a:rPr lang="pt-BR" dirty="0" err="1"/>
              <a:t>contPar</a:t>
            </a:r>
            <a:r>
              <a:rPr lang="pt-BR" dirty="0"/>
              <a:t> somente quando o número lido for par.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422DF8-E9F6-4697-A215-B0B6BF70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947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7" y="274639"/>
            <a:ext cx="8928991" cy="937500"/>
          </a:xfrm>
        </p:spPr>
        <p:txBody>
          <a:bodyPr>
            <a:noAutofit/>
          </a:bodyPr>
          <a:lstStyle/>
          <a:p>
            <a:r>
              <a:rPr lang="pt-BR" sz="3600" dirty="0"/>
              <a:t>Operadores de Incremento e Decremento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71"/>
            <a:ext cx="8219256" cy="1540767"/>
          </a:xfrm>
        </p:spPr>
        <p:txBody>
          <a:bodyPr>
            <a:normAutofit/>
          </a:bodyPr>
          <a:lstStyle/>
          <a:p>
            <a:r>
              <a:rPr lang="pt-BR" dirty="0"/>
              <a:t>Aumenta uma unidade: </a:t>
            </a:r>
            <a:r>
              <a:rPr lang="pt-BR" b="1" dirty="0"/>
              <a:t>variável++</a:t>
            </a:r>
          </a:p>
          <a:p>
            <a:r>
              <a:rPr lang="pt-BR" dirty="0"/>
              <a:t>Diminui uma unidade: </a:t>
            </a:r>
            <a:r>
              <a:rPr lang="pt-BR" b="1" dirty="0"/>
              <a:t>variável--</a:t>
            </a:r>
          </a:p>
        </p:txBody>
      </p:sp>
      <p:sp>
        <p:nvSpPr>
          <p:cNvPr id="4" name="Google Shape;210;p27">
            <a:extLst>
              <a:ext uri="{FF2B5EF4-FFF2-40B4-BE49-F238E27FC236}">
                <a16:creationId xmlns:a16="http://schemas.microsoft.com/office/drawing/2014/main" id="{8086E08A-5510-4D6C-BE03-7C1ED882EE00}"/>
              </a:ext>
            </a:extLst>
          </p:cNvPr>
          <p:cNvSpPr txBox="1"/>
          <p:nvPr/>
        </p:nvSpPr>
        <p:spPr>
          <a:xfrm>
            <a:off x="251521" y="2708921"/>
            <a:ext cx="8640960" cy="378565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buClr>
                <a:schemeClr val="dk1"/>
              </a:buClr>
            </a:pP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num,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contPar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lvl="1">
              <a:buClr>
                <a:srgbClr val="FF0000"/>
              </a:buClr>
            </a:pPr>
            <a:r>
              <a:rPr lang="pt-BR" sz="20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lang="pt-BR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= 1;</a:t>
            </a:r>
            <a:endParaRPr dirty="0">
              <a:solidFill>
                <a:schemeClr val="bg1"/>
              </a:solidFill>
            </a:endParaRPr>
          </a:p>
          <a:p>
            <a:pPr lvl="1">
              <a:buClr>
                <a:schemeClr val="dk1"/>
              </a:buClr>
            </a:pPr>
            <a:r>
              <a:rPr lang="pt-BR" sz="20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contPar</a:t>
            </a:r>
            <a:r>
              <a:rPr lang="pt-BR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= 0;</a:t>
            </a:r>
            <a:endParaRPr dirty="0">
              <a:solidFill>
                <a:schemeClr val="bg1"/>
              </a:solidFill>
            </a:endParaRPr>
          </a:p>
          <a:p>
            <a:pPr lvl="1">
              <a:buClr>
                <a:schemeClr val="dk1"/>
              </a:buClr>
            </a:pPr>
            <a:r>
              <a:rPr lang="pt-BR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lang="pt-BR" sz="20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&lt;= 10</a:t>
            </a:r>
            <a:r>
              <a:rPr lang="pt-BR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dirty="0"/>
          </a:p>
          <a:p>
            <a:pPr lvl="1">
              <a:buClr>
                <a:schemeClr val="dk1"/>
              </a:buClr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&lt;&lt;"Informe o valor: ";</a:t>
            </a:r>
            <a:endParaRPr lang="pt-BR" sz="2000" dirty="0"/>
          </a:p>
          <a:p>
            <a:pPr lvl="1">
              <a:buClr>
                <a:schemeClr val="dk1"/>
              </a:buClr>
            </a:pPr>
            <a:r>
              <a:rPr lang="pt-BR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&gt;&gt; num;</a:t>
            </a:r>
          </a:p>
          <a:p>
            <a:pPr lvl="1">
              <a:buClr>
                <a:schemeClr val="dk1"/>
              </a:buClr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(num % 2 == 0){</a:t>
            </a:r>
            <a:endParaRPr dirty="0"/>
          </a:p>
          <a:p>
            <a:pPr lvl="1">
              <a:buClr>
                <a:schemeClr val="dk1"/>
              </a:buClr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2000" b="1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contPar</a:t>
            </a:r>
            <a:r>
              <a:rPr lang="pt-BR" sz="2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b="1" dirty="0">
              <a:solidFill>
                <a:schemeClr val="bg1"/>
              </a:solidFill>
            </a:endParaRPr>
          </a:p>
          <a:p>
            <a:pPr lvl="1">
              <a:buClr>
                <a:schemeClr val="dk1"/>
              </a:buClr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/>
          </a:p>
          <a:p>
            <a:pPr lvl="1">
              <a:buClr>
                <a:schemeClr val="dk1"/>
              </a:buClr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000" b="1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lang="pt-BR" sz="2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b="1" dirty="0">
              <a:solidFill>
                <a:schemeClr val="bg1"/>
              </a:solidFill>
            </a:endParaRPr>
          </a:p>
          <a:p>
            <a:pPr lvl="1">
              <a:buClr>
                <a:schemeClr val="dk1"/>
              </a:buClr>
            </a:pPr>
            <a:r>
              <a:rPr lang="pt-BR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lvl="1">
              <a:buClr>
                <a:schemeClr val="dk1"/>
              </a:buClr>
            </a:pP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&lt;&lt;"\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nQuantidade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 números pares: " &lt;&lt;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contPar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pt-BR" sz="20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8C7FB4-16E3-4E81-BF1D-FB15E41F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783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3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328113"/>
            <a:ext cx="8496944" cy="4693176"/>
          </a:xfrm>
        </p:spPr>
        <p:txBody>
          <a:bodyPr>
            <a:normAutofit/>
          </a:bodyPr>
          <a:lstStyle/>
          <a:p>
            <a:pPr marL="457189" indent="-368799">
              <a:spcBef>
                <a:spcPts val="1000"/>
              </a:spcBef>
              <a:buSzPts val="2208"/>
              <a:buAutoNum type="arabicPeriod"/>
            </a:pPr>
            <a:r>
              <a:rPr lang="pt-BR" sz="2000" dirty="0"/>
              <a:t>Escreva um algoritmo que exibe os números inteiros de 1 a 20.</a:t>
            </a:r>
          </a:p>
          <a:p>
            <a:pPr marL="457189" indent="-368799">
              <a:spcBef>
                <a:spcPts val="1000"/>
              </a:spcBef>
              <a:buSzPts val="2208"/>
              <a:buAutoNum type="arabicPeriod"/>
            </a:pPr>
            <a:r>
              <a:rPr lang="pt-BR" sz="2000" dirty="0"/>
              <a:t>Escreva um algoritmo que exibe os números inteiros de 100 a 50 em ordem decrescente.</a:t>
            </a:r>
          </a:p>
          <a:p>
            <a:pPr marL="457189" indent="-368799">
              <a:spcBef>
                <a:spcPts val="1000"/>
              </a:spcBef>
              <a:buSzPts val="2208"/>
              <a:buAutoNum type="arabicPeriod"/>
            </a:pPr>
            <a:r>
              <a:rPr lang="pt-BR" sz="2000" dirty="0"/>
              <a:t>Escreva um algoritmo que exibe os números pares de 2 a 50.</a:t>
            </a:r>
          </a:p>
          <a:p>
            <a:pPr marL="457189" indent="-368799">
              <a:spcBef>
                <a:spcPts val="1000"/>
              </a:spcBef>
              <a:buSzPts val="2208"/>
              <a:buAutoNum type="arabicPeriod"/>
            </a:pPr>
            <a:r>
              <a:rPr lang="pt-BR" sz="2000" dirty="0"/>
              <a:t>Solicite 10 números ao usuário e informe a quantidade de números positivos que foram digitados.</a:t>
            </a:r>
          </a:p>
          <a:p>
            <a:pPr marL="457189" indent="-368799">
              <a:spcBef>
                <a:spcPts val="1000"/>
              </a:spcBef>
              <a:spcAft>
                <a:spcPts val="1000"/>
              </a:spcAft>
              <a:buSzPts val="2208"/>
              <a:buAutoNum type="arabicPeriod"/>
            </a:pPr>
            <a:r>
              <a:rPr lang="pt-BR" sz="2000" dirty="0"/>
              <a:t>Solicite a nota de 15 alunos e informe a quantidade de alunos que tiveram nota igual ou superior a 6.0.</a:t>
            </a:r>
          </a:p>
          <a:p>
            <a:pPr marL="457189" indent="-368799">
              <a:spcBef>
                <a:spcPts val="1000"/>
              </a:spcBef>
              <a:spcAft>
                <a:spcPts val="1000"/>
              </a:spcAft>
              <a:buSzPts val="2208"/>
              <a:buFont typeface="Wingdings 2"/>
              <a:buAutoNum type="arabicPeriod"/>
            </a:pPr>
            <a:r>
              <a:rPr lang="pt-BR" sz="2000" dirty="0"/>
              <a:t>Fazer um algoritmo para ler diversos números informados pelo usuário. Contar e apresentar quantos números pares e quantos números ímpares foram lidos. Considere que ao fornecer um valor negativo o usuário deseja encerrar a entrada de dados</a:t>
            </a:r>
            <a:r>
              <a:rPr lang="pt-BR" sz="1900" dirty="0"/>
              <a:t>.</a:t>
            </a:r>
          </a:p>
          <a:p>
            <a:pPr marL="457189" indent="-368799">
              <a:spcBef>
                <a:spcPts val="1000"/>
              </a:spcBef>
              <a:spcAft>
                <a:spcPts val="1000"/>
              </a:spcAft>
              <a:buSzPts val="2208"/>
              <a:buAutoNum type="arabicPeriod"/>
            </a:pPr>
            <a:endParaRPr lang="pt-BR" sz="2800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E2E547-F5BA-4FEF-AC6E-D31CE806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2DA9E-BB76-4D4A-A8B8-EF984425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Acumuladora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3DCB85-AF08-4BCE-AB0F-A2C61BCA7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4"/>
            <a:ext cx="8219256" cy="4525963"/>
          </a:xfrm>
        </p:spPr>
        <p:txBody>
          <a:bodyPr/>
          <a:lstStyle/>
          <a:p>
            <a:r>
              <a:rPr lang="pt-BR" dirty="0"/>
              <a:t>Sintaxe</a:t>
            </a:r>
          </a:p>
          <a:p>
            <a:pPr marL="36575" indent="0">
              <a:buNone/>
            </a:pPr>
            <a:r>
              <a:rPr lang="pt-BR" dirty="0"/>
              <a:t>Variável = Variável      o que eu quero acumular</a:t>
            </a:r>
          </a:p>
          <a:p>
            <a:pPr marL="36575" indent="0">
              <a:buNone/>
            </a:pPr>
            <a:endParaRPr lang="pt-BR" dirty="0"/>
          </a:p>
          <a:p>
            <a:pPr marL="36575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Precisa receber atribuição inicial</a:t>
            </a:r>
          </a:p>
          <a:p>
            <a:r>
              <a:rPr lang="pt-BR" dirty="0"/>
              <a:t>É utilizada para calcular somatórios, </a:t>
            </a:r>
            <a:r>
              <a:rPr lang="pt-BR" dirty="0" err="1"/>
              <a:t>produtórios</a:t>
            </a:r>
            <a:r>
              <a:rPr lang="pt-BR" dirty="0"/>
              <a:t>, médias, decaimento, ....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22CC01-06E6-4E75-83D0-66E15A071D6A}"/>
              </a:ext>
            </a:extLst>
          </p:cNvPr>
          <p:cNvSpPr txBox="1"/>
          <p:nvPr/>
        </p:nvSpPr>
        <p:spPr>
          <a:xfrm>
            <a:off x="3892443" y="1700808"/>
            <a:ext cx="288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+</a:t>
            </a:r>
          </a:p>
          <a:p>
            <a:r>
              <a:rPr lang="pt-BR" sz="2400" dirty="0"/>
              <a:t>-</a:t>
            </a:r>
          </a:p>
          <a:p>
            <a:r>
              <a:rPr lang="pt-BR" sz="2400" dirty="0"/>
              <a:t>*</a:t>
            </a:r>
          </a:p>
          <a:p>
            <a:r>
              <a:rPr lang="pt-BR" sz="2400" dirty="0"/>
              <a:t>/</a:t>
            </a:r>
            <a:endParaRPr lang="pt-BR" dirty="0"/>
          </a:p>
        </p:txBody>
      </p:sp>
      <p:sp>
        <p:nvSpPr>
          <p:cNvPr id="5" name="Balão de Fala: Retângulo 4">
            <a:extLst>
              <a:ext uri="{FF2B5EF4-FFF2-40B4-BE49-F238E27FC236}">
                <a16:creationId xmlns:a16="http://schemas.microsoft.com/office/drawing/2014/main" id="{A40E6FC3-97F1-407D-9A2F-D0B98C2A8422}"/>
              </a:ext>
            </a:extLst>
          </p:cNvPr>
          <p:cNvSpPr/>
          <p:nvPr/>
        </p:nvSpPr>
        <p:spPr>
          <a:xfrm>
            <a:off x="5292080" y="3068960"/>
            <a:ext cx="3312368" cy="576064"/>
          </a:xfrm>
          <a:prstGeom prst="wedgeRectCallout">
            <a:avLst>
              <a:gd name="adj1" fmla="val -33910"/>
              <a:gd name="adj2" fmla="val -11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Usualmente é uma variável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6E7E8F-AFAC-407A-8A35-7AF0168A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289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CE3A1-B2A2-42AB-95D6-1A24CD7E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Acumuladora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80F94A-FF65-4ACB-8264-E47CC3EF50D9}"/>
              </a:ext>
            </a:extLst>
          </p:cNvPr>
          <p:cNvSpPr txBox="1"/>
          <p:nvPr/>
        </p:nvSpPr>
        <p:spPr>
          <a:xfrm>
            <a:off x="457200" y="2780928"/>
            <a:ext cx="3384376" cy="23391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i, s;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1;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0;</a:t>
            </a:r>
          </a:p>
          <a:p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&lt;= 4){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 = s + i;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 = i + 1;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</a:t>
            </a:r>
            <a:r>
              <a:rPr lang="pt-BR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</a:t>
            </a:r>
            <a:r>
              <a:rPr lang="pt-BR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"&lt;&lt;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5D3C04-D536-4F3F-87EA-B7986C02E706}"/>
              </a:ext>
            </a:extLst>
          </p:cNvPr>
          <p:cNvSpPr txBox="1"/>
          <p:nvPr/>
        </p:nvSpPr>
        <p:spPr>
          <a:xfrm>
            <a:off x="4788024" y="2636912"/>
            <a:ext cx="4032448" cy="2893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i, s, num;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1;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0;</a:t>
            </a:r>
          </a:p>
          <a:p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&lt;= 5){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pt-BR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Digite um nº:</a:t>
            </a:r>
            <a:r>
              <a:rPr lang="pt-BR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num;	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 = s + num;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 = i + 1;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</a:t>
            </a:r>
            <a:r>
              <a:rPr lang="pt-BR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</a:t>
            </a:r>
            <a:r>
              <a:rPr lang="pt-BR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"&lt;&lt;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9DBC75-1FBE-4555-8031-BE266E06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23FCB3-BF55-42E7-B235-B89B06C5E1B3}"/>
              </a:ext>
            </a:extLst>
          </p:cNvPr>
          <p:cNvSpPr txBox="1"/>
          <p:nvPr/>
        </p:nvSpPr>
        <p:spPr>
          <a:xfrm>
            <a:off x="323528" y="134076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Faça um algoritmo que some os valores de 1 a 4.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44AC19A-C93D-411E-BE11-538638AD377D}"/>
              </a:ext>
            </a:extLst>
          </p:cNvPr>
          <p:cNvSpPr txBox="1"/>
          <p:nvPr/>
        </p:nvSpPr>
        <p:spPr>
          <a:xfrm>
            <a:off x="4644008" y="1340768"/>
            <a:ext cx="4271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Faça um algoritmo que some 5 números fornecidos pelo usuário</a:t>
            </a:r>
          </a:p>
        </p:txBody>
      </p:sp>
    </p:spTree>
    <p:extLst>
      <p:ext uri="{BB962C8B-B14F-4D97-AF65-F5344CB8AC3E}">
        <p14:creationId xmlns:p14="http://schemas.microsoft.com/office/powerpoint/2010/main" val="1766007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C3806-C29B-46DE-B15B-7C0BEF81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Acumuladora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013D22-88A3-4148-8BC3-22DBF2AF9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4"/>
            <a:ext cx="8075240" cy="4525963"/>
          </a:xfrm>
        </p:spPr>
        <p:txBody>
          <a:bodyPr/>
          <a:lstStyle/>
          <a:p>
            <a:r>
              <a:rPr lang="pt-BR" dirty="0"/>
              <a:t>Exemplo 1: Calcular a soma dos números de 1 a 5 (teste de mesa).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D49C04-2BAA-4DA7-AFBE-BA28F7042E90}"/>
              </a:ext>
            </a:extLst>
          </p:cNvPr>
          <p:cNvSpPr txBox="1"/>
          <p:nvPr/>
        </p:nvSpPr>
        <p:spPr>
          <a:xfrm>
            <a:off x="2267744" y="2918694"/>
            <a:ext cx="4032448" cy="23391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i, S;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1;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0;</a:t>
            </a:r>
          </a:p>
          <a:p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 &lt;= 5){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 = S + i;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 = i + 1;</a:t>
            </a: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pt-BR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=</a:t>
            </a:r>
            <a:r>
              <a:rPr lang="pt-BR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" &lt;&lt;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7EF4A-CF37-4E63-9695-DF0372FB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05750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CE16A-6CE3-42DD-8835-1B05F9E7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Acumuladora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0E2CE8-24E0-4CFD-9490-E86067BA7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4"/>
            <a:ext cx="8075240" cy="4525963"/>
          </a:xfrm>
        </p:spPr>
        <p:txBody>
          <a:bodyPr/>
          <a:lstStyle/>
          <a:p>
            <a:r>
              <a:rPr lang="pt-BR" dirty="0"/>
              <a:t>Exemplo 2: Calcular a soma de 10 números fornecidos pelo usuário. </a:t>
            </a:r>
          </a:p>
          <a:p>
            <a:r>
              <a:rPr lang="pt-BR" dirty="0"/>
              <a:t>Exemplo 3: Solicitar o salário de 10 pessoas e calcular a média dos salários maiores que R$ 3000,00.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85A245-1C12-4934-BA6B-111B3E91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00550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55C34-DC5E-43E1-8B59-423A6229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E29475-FB81-4C83-B3A6-B4F8FED5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189" indent="-368799">
              <a:spcBef>
                <a:spcPts val="480"/>
              </a:spcBef>
              <a:buSzPts val="2208"/>
              <a:buAutoNum type="arabicPeriod"/>
            </a:pPr>
            <a:r>
              <a:rPr lang="pt-BR" dirty="0"/>
              <a:t>Faça um algoritmo que solicite vinte números e mostre a soma total desses números.</a:t>
            </a:r>
          </a:p>
          <a:p>
            <a:pPr marL="457189" indent="-368799">
              <a:spcBef>
                <a:spcPts val="1000"/>
              </a:spcBef>
              <a:buSzPts val="2208"/>
              <a:buAutoNum type="arabicPeriod"/>
            </a:pPr>
            <a:r>
              <a:rPr lang="pt-BR" dirty="0"/>
              <a:t>Faça um algoritmo que solicite vinte números e mostre a soma total dos números positivos.</a:t>
            </a:r>
          </a:p>
          <a:p>
            <a:pPr marL="457189" indent="-368799">
              <a:spcBef>
                <a:spcPts val="1000"/>
              </a:spcBef>
              <a:buSzPts val="2208"/>
              <a:buAutoNum type="arabicPeriod"/>
            </a:pPr>
            <a:r>
              <a:rPr lang="pt-BR" dirty="0"/>
              <a:t>Calcule e exiba o somatório dos números inteiros no intervalo [10, 50].</a:t>
            </a:r>
          </a:p>
          <a:p>
            <a:pPr marL="457189" indent="-368799">
              <a:spcBef>
                <a:spcPts val="1000"/>
              </a:spcBef>
              <a:buSzPts val="2208"/>
              <a:buAutoNum type="arabicPeriod"/>
            </a:pPr>
            <a:r>
              <a:rPr lang="pt-BR" dirty="0"/>
              <a:t>Faça um algoritmo que solicite a idade de 10 pessoas e mostre a média das idades dessas pessoas.</a:t>
            </a:r>
          </a:p>
          <a:p>
            <a:pPr marL="457189" indent="-368799">
              <a:spcBef>
                <a:spcPts val="1000"/>
              </a:spcBef>
              <a:spcAft>
                <a:spcPts val="1000"/>
              </a:spcAft>
              <a:buSzPts val="2208"/>
              <a:buAutoNum type="arabicPeriod"/>
            </a:pPr>
            <a:r>
              <a:rPr lang="pt-BR" dirty="0"/>
              <a:t>Solicite ao usuário um número inteiro e calcule o fatorial desse número.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F09F05-DA06-438C-BD26-B330CB86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2965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4"/>
            <a:ext cx="8401080" cy="4525963"/>
          </a:xfrm>
        </p:spPr>
        <p:txBody>
          <a:bodyPr/>
          <a:lstStyle/>
          <a:p>
            <a:r>
              <a:rPr lang="pt-BR" dirty="0"/>
              <a:t>Repetição com teste no início (ENQUANTO / WHILE);</a:t>
            </a:r>
          </a:p>
          <a:p>
            <a:r>
              <a:rPr lang="pt-BR" dirty="0"/>
              <a:t>Repetição com teste no final (REPITA ATÉ / DO .... WHILE);</a:t>
            </a:r>
          </a:p>
          <a:p>
            <a:r>
              <a:rPr lang="pt-BR" dirty="0"/>
              <a:t>Repetição com variável de controle (PARA / FOR).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77E7D5-C332-4F51-A9C9-8CCE8B55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>
            <a:normAutofit/>
          </a:bodyPr>
          <a:lstStyle/>
          <a:p>
            <a:r>
              <a:rPr lang="pt-BR" dirty="0"/>
              <a:t>Teste no início - ENQUANTO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2" y="1124747"/>
            <a:ext cx="8258204" cy="5257799"/>
          </a:xfrm>
        </p:spPr>
        <p:txBody>
          <a:bodyPr>
            <a:normAutofit/>
          </a:bodyPr>
          <a:lstStyle/>
          <a:p>
            <a:r>
              <a:rPr lang="pt-BR" dirty="0"/>
              <a:t>Sintaxe</a:t>
            </a:r>
          </a:p>
          <a:p>
            <a:pPr marL="36575" indent="0"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10C8F0-013A-470B-A3A5-B0E4DD81B364}"/>
              </a:ext>
            </a:extLst>
          </p:cNvPr>
          <p:cNvSpPr txBox="1"/>
          <p:nvPr/>
        </p:nvSpPr>
        <p:spPr>
          <a:xfrm>
            <a:off x="457200" y="4221088"/>
            <a:ext cx="8003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pt-BR" sz="2400" dirty="0"/>
              <a:t>Caracteriza-se por uma estrutura que efetua um teste lógico no início de um laço de repetição (</a:t>
            </a:r>
            <a:r>
              <a:rPr lang="pt-BR" sz="2400" i="1" dirty="0"/>
              <a:t>looping</a:t>
            </a:r>
            <a:r>
              <a:rPr lang="pt-BR" sz="2400" dirty="0"/>
              <a:t>), verificando se é permitido executar o trecho de instruções subordinado a este </a:t>
            </a:r>
            <a:r>
              <a:rPr lang="pt-BR" sz="2400" i="1" dirty="0"/>
              <a:t>looping</a:t>
            </a:r>
            <a:r>
              <a:rPr lang="pt-BR" sz="2400" dirty="0"/>
              <a:t>.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pt-BR" sz="2400" dirty="0"/>
              <a:t>Tem seu funcionamento controlado por uma decisão (condição).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9D1F6DE-76EB-4344-929E-CC9CFD6A31D3}"/>
              </a:ext>
            </a:extLst>
          </p:cNvPr>
          <p:cNvGrpSpPr/>
          <p:nvPr/>
        </p:nvGrpSpPr>
        <p:grpSpPr>
          <a:xfrm>
            <a:off x="2987824" y="1175488"/>
            <a:ext cx="2808312" cy="2952328"/>
            <a:chOff x="6084168" y="1268760"/>
            <a:chExt cx="2808312" cy="2952328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A736E47-EFDF-4BED-90BF-FEE32F5E274A}"/>
                </a:ext>
              </a:extLst>
            </p:cNvPr>
            <p:cNvSpPr/>
            <p:nvPr/>
          </p:nvSpPr>
          <p:spPr>
            <a:xfrm>
              <a:off x="6084168" y="1268760"/>
              <a:ext cx="2808312" cy="29523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5FEB2C93-B646-48C3-9AC9-A10CEEA5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8266" y="1420017"/>
              <a:ext cx="2340115" cy="2760503"/>
            </a:xfrm>
            <a:prstGeom prst="rect">
              <a:avLst/>
            </a:prstGeom>
          </p:spPr>
        </p:pic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4D4E7A-1933-4E34-8EBD-F59DC9EB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7686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1143000"/>
          </a:xfrm>
        </p:spPr>
        <p:txBody>
          <a:bodyPr>
            <a:normAutofit/>
          </a:bodyPr>
          <a:lstStyle/>
          <a:p>
            <a:r>
              <a:rPr lang="pt-BR" dirty="0"/>
              <a:t>Teste no início - WHILE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2" y="1124747"/>
            <a:ext cx="8258204" cy="5257799"/>
          </a:xfrm>
        </p:spPr>
        <p:txBody>
          <a:bodyPr>
            <a:normAutofit/>
          </a:bodyPr>
          <a:lstStyle/>
          <a:p>
            <a:r>
              <a:rPr lang="pt-BR" dirty="0"/>
              <a:t>Sintaxe</a:t>
            </a:r>
          </a:p>
          <a:p>
            <a:pPr marL="36575" indent="0">
              <a:buNone/>
            </a:pPr>
            <a:endParaRPr lang="pt-BR" dirty="0"/>
          </a:p>
        </p:txBody>
      </p:sp>
      <p:sp>
        <p:nvSpPr>
          <p:cNvPr id="4" name="Google Shape;116;p15">
            <a:extLst>
              <a:ext uri="{FF2B5EF4-FFF2-40B4-BE49-F238E27FC236}">
                <a16:creationId xmlns:a16="http://schemas.microsoft.com/office/drawing/2014/main" id="{EA7F40A5-9B79-4441-B247-4E94F3065A41}"/>
              </a:ext>
            </a:extLst>
          </p:cNvPr>
          <p:cNvSpPr txBox="1"/>
          <p:nvPr/>
        </p:nvSpPr>
        <p:spPr>
          <a:xfrm>
            <a:off x="457200" y="1700808"/>
            <a:ext cx="8003232" cy="237626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pt-BR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expressão_lógica</a:t>
            </a:r>
            <a:r>
              <a:rPr lang="pt-BR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pt-BR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pt-BR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366704" lvl="1" indent="-11113">
              <a:buClr>
                <a:schemeClr val="dk1"/>
              </a:buClr>
            </a:pPr>
            <a:r>
              <a:rPr lang="pt-BR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//bloco de comandos a ser repetido;</a:t>
            </a:r>
            <a:endParaRPr dirty="0"/>
          </a:p>
          <a:p>
            <a:pPr marL="366704" lvl="1" indent="-11113">
              <a:buClr>
                <a:schemeClr val="dk1"/>
              </a:buClr>
            </a:pPr>
            <a:r>
              <a:rPr lang="pt-BR" sz="24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//atualização da variável da condição de </a:t>
            </a:r>
          </a:p>
          <a:p>
            <a:pPr marL="366704" lvl="1" indent="-11113">
              <a:buClr>
                <a:schemeClr val="dk1"/>
              </a:buClr>
            </a:pPr>
            <a:r>
              <a:rPr lang="pt-BR" sz="24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//parada</a:t>
            </a:r>
            <a:endParaRPr dirty="0"/>
          </a:p>
          <a:p>
            <a:r>
              <a:rPr lang="pt-BR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09BEEB-169E-4EB1-888F-2D37FE7A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554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 no início - ENQUANTO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2" y="1600204"/>
            <a:ext cx="8258204" cy="4525963"/>
          </a:xfrm>
        </p:spPr>
        <p:txBody>
          <a:bodyPr>
            <a:normAutofit/>
          </a:bodyPr>
          <a:lstStyle/>
          <a:p>
            <a:r>
              <a:rPr lang="pt-BR" dirty="0"/>
              <a:t>Executa um determinado conjunto de instruções, </a:t>
            </a:r>
            <a:r>
              <a:rPr lang="pt-BR" b="1" dirty="0"/>
              <a:t>enquanto</a:t>
            </a:r>
            <a:r>
              <a:rPr lang="pt-BR" dirty="0"/>
              <a:t> a condição for verdadeira.</a:t>
            </a:r>
          </a:p>
          <a:p>
            <a:r>
              <a:rPr lang="pt-BR" dirty="0"/>
              <a:t>No momento em que esta condição se torna falsa, a execução dos comandos é desviado para fora do laço de repetição.</a:t>
            </a:r>
          </a:p>
          <a:p>
            <a:r>
              <a:rPr lang="pt-BR" dirty="0"/>
              <a:t>O bloco de comandos pode ser executado zero ou mais vezes.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1C8AE7-E5C6-47B3-A203-E255E4B9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 no início - WHILE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2" y="1600203"/>
            <a:ext cx="8258204" cy="1143000"/>
          </a:xfrm>
        </p:spPr>
        <p:txBody>
          <a:bodyPr>
            <a:normAutofit/>
          </a:bodyPr>
          <a:lstStyle/>
          <a:p>
            <a:r>
              <a:rPr lang="pt-BR" dirty="0"/>
              <a:t>Exemplo: escrever 5 asteriscos na tela, um em cada linha.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9A0791-5397-4046-97C8-7512BA9BE7DB}"/>
              </a:ext>
            </a:extLst>
          </p:cNvPr>
          <p:cNvSpPr txBox="1"/>
          <p:nvPr/>
        </p:nvSpPr>
        <p:spPr>
          <a:xfrm>
            <a:off x="827584" y="274320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Sem estrutura de repetição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443753-198D-472F-8824-A8599C64B444}"/>
              </a:ext>
            </a:extLst>
          </p:cNvPr>
          <p:cNvSpPr txBox="1"/>
          <p:nvPr/>
        </p:nvSpPr>
        <p:spPr>
          <a:xfrm>
            <a:off x="5148064" y="2741101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estrutura de repetição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0FC145-3B73-41E3-A223-F1B2C81414A2}"/>
              </a:ext>
            </a:extLst>
          </p:cNvPr>
          <p:cNvSpPr txBox="1"/>
          <p:nvPr/>
        </p:nvSpPr>
        <p:spPr>
          <a:xfrm>
            <a:off x="961256" y="3341891"/>
            <a:ext cx="2818656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int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main</a:t>
            </a:r>
            <a:r>
              <a:rPr lang="pt-BR" dirty="0">
                <a:solidFill>
                  <a:schemeClr val="bg1"/>
                </a:solidFill>
              </a:rPr>
              <a:t> () {</a:t>
            </a:r>
          </a:p>
          <a:p>
            <a:pPr lvl="1"/>
            <a:r>
              <a:rPr lang="pt-BR" dirty="0" err="1">
                <a:solidFill>
                  <a:schemeClr val="bg1"/>
                </a:solidFill>
              </a:rPr>
              <a:t>cout</a:t>
            </a:r>
            <a:r>
              <a:rPr lang="pt-BR" dirty="0">
                <a:solidFill>
                  <a:schemeClr val="bg1"/>
                </a:solidFill>
              </a:rPr>
              <a:t> &lt;&lt; “*\n”;</a:t>
            </a:r>
          </a:p>
          <a:p>
            <a:pPr lvl="1"/>
            <a:r>
              <a:rPr lang="pt-BR" dirty="0" err="1">
                <a:solidFill>
                  <a:schemeClr val="bg1"/>
                </a:solidFill>
              </a:rPr>
              <a:t>cout</a:t>
            </a:r>
            <a:r>
              <a:rPr lang="pt-BR" dirty="0">
                <a:solidFill>
                  <a:schemeClr val="bg1"/>
                </a:solidFill>
              </a:rPr>
              <a:t> &lt;&lt; “*\n”;</a:t>
            </a:r>
          </a:p>
          <a:p>
            <a:pPr lvl="1"/>
            <a:r>
              <a:rPr lang="pt-BR" dirty="0" err="1">
                <a:solidFill>
                  <a:schemeClr val="bg1"/>
                </a:solidFill>
              </a:rPr>
              <a:t>cout</a:t>
            </a:r>
            <a:r>
              <a:rPr lang="pt-BR" dirty="0">
                <a:solidFill>
                  <a:schemeClr val="bg1"/>
                </a:solidFill>
              </a:rPr>
              <a:t> &lt;&lt; “*\n”;</a:t>
            </a:r>
          </a:p>
          <a:p>
            <a:pPr lvl="1"/>
            <a:r>
              <a:rPr lang="pt-BR" dirty="0" err="1">
                <a:solidFill>
                  <a:schemeClr val="bg1"/>
                </a:solidFill>
              </a:rPr>
              <a:t>cout</a:t>
            </a:r>
            <a:r>
              <a:rPr lang="pt-BR" dirty="0">
                <a:solidFill>
                  <a:schemeClr val="bg1"/>
                </a:solidFill>
              </a:rPr>
              <a:t> &lt;&lt; “*\n”;</a:t>
            </a:r>
          </a:p>
          <a:p>
            <a:pPr lvl="1"/>
            <a:r>
              <a:rPr lang="pt-BR" dirty="0" err="1">
                <a:solidFill>
                  <a:schemeClr val="bg1"/>
                </a:solidFill>
              </a:rPr>
              <a:t>cout</a:t>
            </a:r>
            <a:r>
              <a:rPr lang="pt-BR" dirty="0">
                <a:solidFill>
                  <a:schemeClr val="bg1"/>
                </a:solidFill>
              </a:rPr>
              <a:t> &lt;&lt; “*\n”;</a:t>
            </a:r>
          </a:p>
          <a:p>
            <a:pPr lvl="1"/>
            <a:r>
              <a:rPr lang="pt-BR" dirty="0" err="1">
                <a:solidFill>
                  <a:schemeClr val="bg1"/>
                </a:solidFill>
              </a:rPr>
              <a:t>return</a:t>
            </a:r>
            <a:r>
              <a:rPr lang="pt-BR" dirty="0">
                <a:solidFill>
                  <a:schemeClr val="bg1"/>
                </a:solidFill>
              </a:rPr>
              <a:t> 0;</a:t>
            </a:r>
          </a:p>
          <a:p>
            <a:r>
              <a:rPr lang="pt-B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AC8478-3A64-4B65-A4D2-E3DF81E9AACC}"/>
              </a:ext>
            </a:extLst>
          </p:cNvPr>
          <p:cNvSpPr txBox="1"/>
          <p:nvPr/>
        </p:nvSpPr>
        <p:spPr>
          <a:xfrm>
            <a:off x="5106144" y="3284987"/>
            <a:ext cx="2818656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int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main</a:t>
            </a:r>
            <a:r>
              <a:rPr lang="pt-BR" dirty="0">
                <a:solidFill>
                  <a:schemeClr val="bg1"/>
                </a:solidFill>
              </a:rPr>
              <a:t> () {</a:t>
            </a:r>
          </a:p>
          <a:p>
            <a:r>
              <a:rPr lang="pt-BR" dirty="0" err="1">
                <a:solidFill>
                  <a:schemeClr val="bg1"/>
                </a:solidFill>
              </a:rPr>
              <a:t>int</a:t>
            </a:r>
            <a:r>
              <a:rPr lang="pt-BR" dirty="0">
                <a:solidFill>
                  <a:schemeClr val="bg1"/>
                </a:solidFill>
              </a:rPr>
              <a:t> i = 0;</a:t>
            </a:r>
          </a:p>
          <a:p>
            <a:r>
              <a:rPr lang="pt-BR" dirty="0" err="1">
                <a:solidFill>
                  <a:schemeClr val="bg1"/>
                </a:solidFill>
              </a:rPr>
              <a:t>while</a:t>
            </a:r>
            <a:r>
              <a:rPr lang="pt-BR" dirty="0">
                <a:solidFill>
                  <a:schemeClr val="bg1"/>
                </a:solidFill>
              </a:rPr>
              <a:t> (i &lt; 5 )</a:t>
            </a:r>
          </a:p>
          <a:p>
            <a:r>
              <a:rPr lang="pt-BR" dirty="0">
                <a:solidFill>
                  <a:schemeClr val="bg1"/>
                </a:solidFill>
              </a:rPr>
              <a:t>       {</a:t>
            </a:r>
          </a:p>
          <a:p>
            <a:pPr lvl="1"/>
            <a:r>
              <a:rPr lang="pt-BR" dirty="0" err="1">
                <a:solidFill>
                  <a:schemeClr val="bg1"/>
                </a:solidFill>
              </a:rPr>
              <a:t>cout</a:t>
            </a:r>
            <a:r>
              <a:rPr lang="pt-BR" dirty="0">
                <a:solidFill>
                  <a:schemeClr val="bg1"/>
                </a:solidFill>
              </a:rPr>
              <a:t> &lt;&lt; “*\n”;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i = i + 1;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}</a:t>
            </a:r>
          </a:p>
          <a:p>
            <a:pPr lvl="1"/>
            <a:r>
              <a:rPr lang="pt-BR" dirty="0" err="1">
                <a:solidFill>
                  <a:schemeClr val="bg1"/>
                </a:solidFill>
              </a:rPr>
              <a:t>return</a:t>
            </a:r>
            <a:r>
              <a:rPr lang="pt-BR" dirty="0">
                <a:solidFill>
                  <a:schemeClr val="bg1"/>
                </a:solidFill>
              </a:rPr>
              <a:t> 0;</a:t>
            </a:r>
          </a:p>
          <a:p>
            <a:r>
              <a:rPr lang="pt-B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15CB643E-18A5-4E25-9987-2C9E971B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0529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69776"/>
            <a:ext cx="7467600" cy="1143000"/>
          </a:xfrm>
        </p:spPr>
        <p:txBody>
          <a:bodyPr>
            <a:normAutofit/>
          </a:bodyPr>
          <a:lstStyle/>
          <a:p>
            <a:r>
              <a:rPr lang="pt-BR" dirty="0"/>
              <a:t>Teste no início - ENQUANTO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2" y="1493912"/>
            <a:ext cx="8258204" cy="1143000"/>
          </a:xfrm>
        </p:spPr>
        <p:txBody>
          <a:bodyPr>
            <a:normAutofit/>
          </a:bodyPr>
          <a:lstStyle/>
          <a:p>
            <a:r>
              <a:rPr lang="pt-BR" dirty="0"/>
              <a:t>Exemplo 1: escrever 3 asteriscos na tela, um em cada linha.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7A3C8F-BC0B-49B5-ACCA-5F01602F8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722" y="2783777"/>
            <a:ext cx="3609528" cy="2536106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93A6999-2DDC-475A-B782-A98D26C0C2D9}"/>
              </a:ext>
            </a:extLst>
          </p:cNvPr>
          <p:cNvGrpSpPr/>
          <p:nvPr/>
        </p:nvGrpSpPr>
        <p:grpSpPr>
          <a:xfrm>
            <a:off x="1115616" y="2780009"/>
            <a:ext cx="2447647" cy="3431430"/>
            <a:chOff x="396161" y="2445842"/>
            <a:chExt cx="2447647" cy="343143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FE4C343-1327-4E58-B581-5634362D6684}"/>
                </a:ext>
              </a:extLst>
            </p:cNvPr>
            <p:cNvSpPr/>
            <p:nvPr/>
          </p:nvSpPr>
          <p:spPr>
            <a:xfrm>
              <a:off x="396161" y="2445842"/>
              <a:ext cx="2447647" cy="34314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7326F5B-438B-4D76-93CE-E5A2BE03E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448" y="2564904"/>
              <a:ext cx="1809328" cy="3237005"/>
            </a:xfrm>
            <a:prstGeom prst="rect">
              <a:avLst/>
            </a:prstGeom>
          </p:spPr>
        </p:pic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ACA1F1-B653-4305-B2F2-A95ED245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222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69776"/>
            <a:ext cx="7467600" cy="1143000"/>
          </a:xfrm>
        </p:spPr>
        <p:txBody>
          <a:bodyPr>
            <a:normAutofit/>
          </a:bodyPr>
          <a:lstStyle/>
          <a:p>
            <a:r>
              <a:rPr lang="pt-BR" dirty="0"/>
              <a:t>Teste no início - ENQUANTO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2" y="1340768"/>
            <a:ext cx="8258204" cy="5328592"/>
          </a:xfrm>
        </p:spPr>
        <p:txBody>
          <a:bodyPr>
            <a:normAutofit/>
          </a:bodyPr>
          <a:lstStyle/>
          <a:p>
            <a:r>
              <a:rPr lang="pt-BR" dirty="0"/>
              <a:t>Exemplo 2: escrever os números inteiros de 1 a 10, um em cada linha.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comando </a:t>
            </a:r>
            <a:r>
              <a:rPr lang="pt-BR" b="1" dirty="0" err="1"/>
              <a:t>cout</a:t>
            </a:r>
            <a:r>
              <a:rPr lang="pt-BR" dirty="0"/>
              <a:t> será executado enquanto i for menor ou igual a 10.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DED2F1E-F9B4-4279-A82F-3008610AC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397" y="2621279"/>
            <a:ext cx="3846166" cy="2520280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BBB91886-D5FB-468E-BE0D-64F4D1E88B2B}"/>
              </a:ext>
            </a:extLst>
          </p:cNvPr>
          <p:cNvGrpSpPr/>
          <p:nvPr/>
        </p:nvGrpSpPr>
        <p:grpSpPr>
          <a:xfrm>
            <a:off x="1425014" y="2348880"/>
            <a:ext cx="2304255" cy="3312368"/>
            <a:chOff x="971601" y="2348880"/>
            <a:chExt cx="2304255" cy="3312368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07CCD88-8967-4715-8CEE-88A462E1BA96}"/>
                </a:ext>
              </a:extLst>
            </p:cNvPr>
            <p:cNvSpPr/>
            <p:nvPr/>
          </p:nvSpPr>
          <p:spPr>
            <a:xfrm>
              <a:off x="971601" y="2348880"/>
              <a:ext cx="2304255" cy="331236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94FBCDFD-682C-4545-978B-48C87EA94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9632" y="2425385"/>
              <a:ext cx="1728192" cy="3091847"/>
            </a:xfrm>
            <a:prstGeom prst="rect">
              <a:avLst/>
            </a:prstGeom>
          </p:spPr>
        </p:pic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9158DC-2064-4906-B4F2-606FC4D8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3487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7570</TotalTime>
  <Words>1442</Words>
  <Application>Microsoft Office PowerPoint</Application>
  <PresentationFormat>Apresentação na tela (4:3)</PresentationFormat>
  <Paragraphs>246</Paragraphs>
  <Slides>27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Cabin</vt:lpstr>
      <vt:lpstr>Calibri</vt:lpstr>
      <vt:lpstr>Courier New</vt:lpstr>
      <vt:lpstr>Franklin Gothic Book</vt:lpstr>
      <vt:lpstr>Wingdings 2</vt:lpstr>
      <vt:lpstr>Técnica</vt:lpstr>
      <vt:lpstr>Estruturas de controle</vt:lpstr>
      <vt:lpstr>Introdução</vt:lpstr>
      <vt:lpstr>Tipos</vt:lpstr>
      <vt:lpstr>Teste no início - ENQUANTO</vt:lpstr>
      <vt:lpstr>Teste no início - WHILE</vt:lpstr>
      <vt:lpstr>Teste no início - ENQUANTO</vt:lpstr>
      <vt:lpstr>Teste no início - WHILE</vt:lpstr>
      <vt:lpstr>Teste no início - ENQUANTO</vt:lpstr>
      <vt:lpstr>Teste no início - ENQUANTO</vt:lpstr>
      <vt:lpstr>Teste no início - ENQUANTO</vt:lpstr>
      <vt:lpstr>Teste no início - ENQUANTO</vt:lpstr>
      <vt:lpstr>Teste no final – REPITA ATÉ</vt:lpstr>
      <vt:lpstr>Teste no final – REPITA ATÉ</vt:lpstr>
      <vt:lpstr>Teste no final – REPITA ATÉ</vt:lpstr>
      <vt:lpstr>Exemplo 4</vt:lpstr>
      <vt:lpstr>Variáveis Contadoras / Contadores</vt:lpstr>
      <vt:lpstr>Variáveis Contadoras / Contadores</vt:lpstr>
      <vt:lpstr>Variáveis Contadoras / Contadores</vt:lpstr>
      <vt:lpstr>Variáveis Contadoras / Contadores</vt:lpstr>
      <vt:lpstr>Variáveis Contadoras / Contadores</vt:lpstr>
      <vt:lpstr>Operadores de Incremento e Decremento</vt:lpstr>
      <vt:lpstr>Exercícios</vt:lpstr>
      <vt:lpstr>Variável Acumuladora</vt:lpstr>
      <vt:lpstr>Variável Acumuladora</vt:lpstr>
      <vt:lpstr>Variável Acumuladora</vt:lpstr>
      <vt:lpstr>Variável Acumuladora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programação</dc:title>
  <dc:creator>Cristina</dc:creator>
  <cp:lastModifiedBy>Cristina Ono Horita</cp:lastModifiedBy>
  <cp:revision>143</cp:revision>
  <dcterms:created xsi:type="dcterms:W3CDTF">2010-04-06T01:28:27Z</dcterms:created>
  <dcterms:modified xsi:type="dcterms:W3CDTF">2021-04-29T21:20:21Z</dcterms:modified>
</cp:coreProperties>
</file>