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58" r:id="rId3"/>
    <p:sldId id="271" r:id="rId4"/>
    <p:sldId id="257" r:id="rId5"/>
    <p:sldId id="259" r:id="rId6"/>
    <p:sldId id="260" r:id="rId7"/>
    <p:sldId id="261" r:id="rId8"/>
    <p:sldId id="263" r:id="rId9"/>
    <p:sldId id="286" r:id="rId10"/>
    <p:sldId id="264" r:id="rId11"/>
    <p:sldId id="284" r:id="rId12"/>
    <p:sldId id="272" r:id="rId13"/>
    <p:sldId id="267" r:id="rId14"/>
    <p:sldId id="268" r:id="rId15"/>
    <p:sldId id="269" r:id="rId16"/>
    <p:sldId id="285" r:id="rId17"/>
    <p:sldId id="273" r:id="rId18"/>
    <p:sldId id="270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Ono Horita" userId="21add0df78d6232e" providerId="LiveId" clId="{CFB697CE-B61A-4279-A2F0-5015CE6F95A1}"/>
    <pc:docChg chg="undo custSel delSld modSld">
      <pc:chgData name="Cristina Ono Horita" userId="21add0df78d6232e" providerId="LiveId" clId="{CFB697CE-B61A-4279-A2F0-5015CE6F95A1}" dt="2020-10-02T01:39:08.364" v="641" actId="478"/>
      <pc:docMkLst>
        <pc:docMk/>
      </pc:docMkLst>
      <pc:sldChg chg="addSp">
        <pc:chgData name="Cristina Ono Horita" userId="21add0df78d6232e" providerId="LiveId" clId="{CFB697CE-B61A-4279-A2F0-5015CE6F95A1}" dt="2020-09-11T00:14:49.456" v="4"/>
        <pc:sldMkLst>
          <pc:docMk/>
          <pc:sldMk cId="0" sldId="259"/>
        </pc:sldMkLst>
        <pc:inkChg chg="add">
          <ac:chgData name="Cristina Ono Horita" userId="21add0df78d6232e" providerId="LiveId" clId="{CFB697CE-B61A-4279-A2F0-5015CE6F95A1}" dt="2020-09-11T00:14:49.456" v="4"/>
          <ac:inkMkLst>
            <pc:docMk/>
            <pc:sldMk cId="0" sldId="259"/>
            <ac:inkMk id="5" creationId="{3BC537E4-F0E0-4012-81B9-D0D7B9EA54F1}"/>
          </ac:inkMkLst>
        </pc:inkChg>
      </pc:sldChg>
      <pc:sldChg chg="addSp delSp mod">
        <pc:chgData name="Cristina Ono Horita" userId="21add0df78d6232e" providerId="LiveId" clId="{CFB697CE-B61A-4279-A2F0-5015CE6F95A1}" dt="2020-09-08T13:45:35.243" v="2"/>
        <pc:sldMkLst>
          <pc:docMk/>
          <pc:sldMk cId="0" sldId="260"/>
        </pc:sldMkLst>
        <pc:spChg chg="del">
          <ac:chgData name="Cristina Ono Horita" userId="21add0df78d6232e" providerId="LiveId" clId="{CFB697CE-B61A-4279-A2F0-5015CE6F95A1}" dt="2020-09-07T23:33:22.947" v="1" actId="478"/>
          <ac:spMkLst>
            <pc:docMk/>
            <pc:sldMk cId="0" sldId="260"/>
            <ac:spMk id="8" creationId="{A1E06105-ED5D-4FFF-9DB4-EA103469700F}"/>
          </ac:spMkLst>
        </pc:spChg>
        <pc:inkChg chg="add">
          <ac:chgData name="Cristina Ono Horita" userId="21add0df78d6232e" providerId="LiveId" clId="{CFB697CE-B61A-4279-A2F0-5015CE6F95A1}" dt="2020-09-08T13:45:35.243" v="2"/>
          <ac:inkMkLst>
            <pc:docMk/>
            <pc:sldMk cId="0" sldId="260"/>
            <ac:inkMk id="8" creationId="{637D631F-4DA2-4B0B-B3DA-684626DBF25C}"/>
          </ac:inkMkLst>
        </pc:inkChg>
      </pc:sldChg>
      <pc:sldChg chg="addSp delSp mod">
        <pc:chgData name="Cristina Ono Horita" userId="21add0df78d6232e" providerId="LiveId" clId="{CFB697CE-B61A-4279-A2F0-5015CE6F95A1}" dt="2020-09-22T01:46:41.844" v="5" actId="478"/>
        <pc:sldMkLst>
          <pc:docMk/>
          <pc:sldMk cId="0" sldId="264"/>
        </pc:sldMkLst>
        <pc:inkChg chg="add del">
          <ac:chgData name="Cristina Ono Horita" userId="21add0df78d6232e" providerId="LiveId" clId="{CFB697CE-B61A-4279-A2F0-5015CE6F95A1}" dt="2020-09-22T01:46:41.844" v="5" actId="478"/>
          <ac:inkMkLst>
            <pc:docMk/>
            <pc:sldMk cId="0" sldId="264"/>
            <ac:inkMk id="7" creationId="{1473C0D0-650D-453F-B123-2BABF496D19E}"/>
          </ac:inkMkLst>
        </pc:inkChg>
      </pc:sldChg>
      <pc:sldChg chg="addSp delSp mod">
        <pc:chgData name="Cristina Ono Horita" userId="21add0df78d6232e" providerId="LiveId" clId="{CFB697CE-B61A-4279-A2F0-5015CE6F95A1}" dt="2020-10-02T01:39:08.364" v="641" actId="478"/>
        <pc:sldMkLst>
          <pc:docMk/>
          <pc:sldMk cId="0" sldId="270"/>
        </pc:sldMkLst>
        <pc:inkChg chg="add del">
          <ac:chgData name="Cristina Ono Horita" userId="21add0df78d6232e" providerId="LiveId" clId="{CFB697CE-B61A-4279-A2F0-5015CE6F95A1}" dt="2020-10-02T01:39:08.364" v="641" actId="478"/>
          <ac:inkMkLst>
            <pc:docMk/>
            <pc:sldMk cId="0" sldId="270"/>
            <ac:inkMk id="5" creationId="{5D7C9DD0-8838-4E16-8481-BCDF6D4F475A}"/>
          </ac:inkMkLst>
        </pc:inkChg>
        <pc:inkChg chg="add del">
          <ac:chgData name="Cristina Ono Horita" userId="21add0df78d6232e" providerId="LiveId" clId="{CFB697CE-B61A-4279-A2F0-5015CE6F95A1}" dt="2020-09-29T16:42:40.349" v="239" actId="478"/>
          <ac:inkMkLst>
            <pc:docMk/>
            <pc:sldMk cId="0" sldId="270"/>
            <ac:inkMk id="5" creationId="{867BF19E-A25A-4118-A07C-6F1EE78BCEEF}"/>
          </ac:inkMkLst>
        </pc:inkChg>
      </pc:sldChg>
      <pc:sldChg chg="addSp delSp modSp mod">
        <pc:chgData name="Cristina Ono Horita" userId="21add0df78d6232e" providerId="LiveId" clId="{CFB697CE-B61A-4279-A2F0-5015CE6F95A1}" dt="2020-10-01T22:52:20.659" v="518" actId="20577"/>
        <pc:sldMkLst>
          <pc:docMk/>
          <pc:sldMk cId="3759332424" sldId="275"/>
        </pc:sldMkLst>
        <pc:spChg chg="mod">
          <ac:chgData name="Cristina Ono Horita" userId="21add0df78d6232e" providerId="LiveId" clId="{CFB697CE-B61A-4279-A2F0-5015CE6F95A1}" dt="2020-09-25T00:17:58.099" v="29" actId="20577"/>
          <ac:spMkLst>
            <pc:docMk/>
            <pc:sldMk cId="3759332424" sldId="275"/>
            <ac:spMk id="4" creationId="{E1C45BD9-FA5E-4393-A8D3-FA0137928B3D}"/>
          </ac:spMkLst>
        </pc:spChg>
        <pc:spChg chg="add mod">
          <ac:chgData name="Cristina Ono Horita" userId="21add0df78d6232e" providerId="LiveId" clId="{CFB697CE-B61A-4279-A2F0-5015CE6F95A1}" dt="2020-10-01T22:52:20.659" v="518" actId="20577"/>
          <ac:spMkLst>
            <pc:docMk/>
            <pc:sldMk cId="3759332424" sldId="275"/>
            <ac:spMk id="6" creationId="{3BC5D243-1C28-410A-9A57-3534BA0424BF}"/>
          </ac:spMkLst>
        </pc:spChg>
        <pc:spChg chg="add del mod">
          <ac:chgData name="Cristina Ono Horita" userId="21add0df78d6232e" providerId="LiveId" clId="{CFB697CE-B61A-4279-A2F0-5015CE6F95A1}" dt="2020-09-29T16:42:31.856" v="238" actId="478"/>
          <ac:spMkLst>
            <pc:docMk/>
            <pc:sldMk cId="3759332424" sldId="275"/>
            <ac:spMk id="6" creationId="{C79B504F-0D35-4107-8B5C-C175C20BCB35}"/>
          </ac:spMkLst>
        </pc:spChg>
      </pc:sldChg>
      <pc:sldChg chg="addSp delSp modSp mod">
        <pc:chgData name="Cristina Ono Horita" userId="21add0df78d6232e" providerId="LiveId" clId="{CFB697CE-B61A-4279-A2F0-5015CE6F95A1}" dt="2020-10-01T22:56:15.147" v="640" actId="478"/>
        <pc:sldMkLst>
          <pc:docMk/>
          <pc:sldMk cId="3147406399" sldId="280"/>
        </pc:sldMkLst>
        <pc:spChg chg="mod">
          <ac:chgData name="Cristina Ono Horita" userId="21add0df78d6232e" providerId="LiveId" clId="{CFB697CE-B61A-4279-A2F0-5015CE6F95A1}" dt="2020-10-01T22:53:34.373" v="557" actId="20577"/>
          <ac:spMkLst>
            <pc:docMk/>
            <pc:sldMk cId="3147406399" sldId="280"/>
            <ac:spMk id="3" creationId="{E4E5FA2C-6638-4D41-A84B-87DF1282E4B8}"/>
          </ac:spMkLst>
        </pc:spChg>
        <pc:spChg chg="add del mod">
          <ac:chgData name="Cristina Ono Horita" userId="21add0df78d6232e" providerId="LiveId" clId="{CFB697CE-B61A-4279-A2F0-5015CE6F95A1}" dt="2020-10-01T22:56:15.147" v="640" actId="478"/>
          <ac:spMkLst>
            <pc:docMk/>
            <pc:sldMk cId="3147406399" sldId="280"/>
            <ac:spMk id="5" creationId="{6A6B04DB-971C-4DBD-8D4F-166F2016447F}"/>
          </ac:spMkLst>
        </pc:spChg>
      </pc:sldChg>
      <pc:sldChg chg="addSp delSp mod">
        <pc:chgData name="Cristina Ono Horita" userId="21add0df78d6232e" providerId="LiveId" clId="{CFB697CE-B61A-4279-A2F0-5015CE6F95A1}" dt="2020-09-22T01:56:19.372" v="6" actId="478"/>
        <pc:sldMkLst>
          <pc:docMk/>
          <pc:sldMk cId="513881579" sldId="284"/>
        </pc:sldMkLst>
        <pc:inkChg chg="add del">
          <ac:chgData name="Cristina Ono Horita" userId="21add0df78d6232e" providerId="LiveId" clId="{CFB697CE-B61A-4279-A2F0-5015CE6F95A1}" dt="2020-09-22T01:56:19.372" v="6" actId="478"/>
          <ac:inkMkLst>
            <pc:docMk/>
            <pc:sldMk cId="513881579" sldId="284"/>
            <ac:inkMk id="6" creationId="{CA870986-5B4B-4ED1-BD8D-9CFDF94EBBF9}"/>
          </ac:inkMkLst>
        </pc:inkChg>
      </pc:sldChg>
      <pc:sldChg chg="addSp delSp modSp mod modAnim">
        <pc:chgData name="Cristina Ono Horita" userId="21add0df78d6232e" providerId="LiveId" clId="{CFB697CE-B61A-4279-A2F0-5015CE6F95A1}" dt="2020-09-25T00:04:35.737" v="19" actId="6549"/>
        <pc:sldMkLst>
          <pc:docMk/>
          <pc:sldMk cId="1735697825" sldId="285"/>
        </pc:sldMkLst>
        <pc:spChg chg="mod">
          <ac:chgData name="Cristina Ono Horita" userId="21add0df78d6232e" providerId="LiveId" clId="{CFB697CE-B61A-4279-A2F0-5015CE6F95A1}" dt="2020-09-25T00:04:33.861" v="17" actId="6549"/>
          <ac:spMkLst>
            <pc:docMk/>
            <pc:sldMk cId="1735697825" sldId="285"/>
            <ac:spMk id="5" creationId="{FF2B24DB-C1C7-478E-A2B3-F4837D672DC1}"/>
          </ac:spMkLst>
        </pc:spChg>
        <pc:picChg chg="add mod">
          <ac:chgData name="Cristina Ono Horita" userId="21add0df78d6232e" providerId="LiveId" clId="{CFB697CE-B61A-4279-A2F0-5015CE6F95A1}" dt="2020-09-22T02:09:42.819" v="13" actId="1076"/>
          <ac:picMkLst>
            <pc:docMk/>
            <pc:sldMk cId="1735697825" sldId="285"/>
            <ac:picMk id="7" creationId="{62C4CFAC-41B1-41DD-91A3-0784BDB5056C}"/>
          </ac:picMkLst>
        </pc:picChg>
        <pc:picChg chg="del">
          <ac:chgData name="Cristina Ono Horita" userId="21add0df78d6232e" providerId="LiveId" clId="{CFB697CE-B61A-4279-A2F0-5015CE6F95A1}" dt="2020-09-22T02:09:25.386" v="7" actId="478"/>
          <ac:picMkLst>
            <pc:docMk/>
            <pc:sldMk cId="1735697825" sldId="285"/>
            <ac:picMk id="8" creationId="{92018D0B-71D3-4435-BC38-2B41D0F88CEA}"/>
          </ac:picMkLst>
        </pc:picChg>
      </pc:sldChg>
      <pc:sldChg chg="del">
        <pc:chgData name="Cristina Ono Horita" userId="21add0df78d6232e" providerId="LiveId" clId="{CFB697CE-B61A-4279-A2F0-5015CE6F95A1}" dt="2020-09-07T22:47:45.382" v="0" actId="47"/>
        <pc:sldMkLst>
          <pc:docMk/>
          <pc:sldMk cId="1469129209" sldId="286"/>
        </pc:sldMkLst>
      </pc:sldChg>
    </pc:docChg>
  </pc:docChgLst>
  <pc:docChgLst>
    <pc:chgData name="Cristina Ono Horita" userId="21add0df78d6232e" providerId="LiveId" clId="{0A798CA1-FC2F-4A77-8808-A7A09EE7C83E}"/>
    <pc:docChg chg="undo custSel addSld modSld">
      <pc:chgData name="Cristina Ono Horita" userId="21add0df78d6232e" providerId="LiveId" clId="{0A798CA1-FC2F-4A77-8808-A7A09EE7C83E}" dt="2021-04-09T01:13:51.672" v="57" actId="115"/>
      <pc:docMkLst>
        <pc:docMk/>
      </pc:docMkLst>
      <pc:sldChg chg="delSp mod">
        <pc:chgData name="Cristina Ono Horita" userId="21add0df78d6232e" providerId="LiveId" clId="{0A798CA1-FC2F-4A77-8808-A7A09EE7C83E}" dt="2021-04-08T16:56:12.457" v="0" actId="478"/>
        <pc:sldMkLst>
          <pc:docMk/>
          <pc:sldMk cId="0" sldId="259"/>
        </pc:sldMkLst>
        <pc:inkChg chg="del">
          <ac:chgData name="Cristina Ono Horita" userId="21add0df78d6232e" providerId="LiveId" clId="{0A798CA1-FC2F-4A77-8808-A7A09EE7C83E}" dt="2021-04-08T16:56:12.457" v="0" actId="478"/>
          <ac:inkMkLst>
            <pc:docMk/>
            <pc:sldMk cId="0" sldId="259"/>
            <ac:inkMk id="5" creationId="{3BC537E4-F0E0-4012-81B9-D0D7B9EA54F1}"/>
          </ac:inkMkLst>
        </pc:inkChg>
      </pc:sldChg>
      <pc:sldChg chg="addSp delSp mod">
        <pc:chgData name="Cristina Ono Horita" userId="21add0df78d6232e" providerId="LiveId" clId="{0A798CA1-FC2F-4A77-8808-A7A09EE7C83E}" dt="2021-04-08T22:38:54.837" v="5"/>
        <pc:sldMkLst>
          <pc:docMk/>
          <pc:sldMk cId="0" sldId="260"/>
        </pc:sldMkLst>
        <pc:inkChg chg="add">
          <ac:chgData name="Cristina Ono Horita" userId="21add0df78d6232e" providerId="LiveId" clId="{0A798CA1-FC2F-4A77-8808-A7A09EE7C83E}" dt="2021-04-08T22:38:54.837" v="5"/>
          <ac:inkMkLst>
            <pc:docMk/>
            <pc:sldMk cId="0" sldId="260"/>
            <ac:inkMk id="8" creationId="{42A883AA-8CE3-4A2B-9902-8F50B2D4BC8B}"/>
          </ac:inkMkLst>
        </pc:inkChg>
        <pc:inkChg chg="del">
          <ac:chgData name="Cristina Ono Horita" userId="21add0df78d6232e" providerId="LiveId" clId="{0A798CA1-FC2F-4A77-8808-A7A09EE7C83E}" dt="2021-04-08T16:56:22.747" v="1" actId="478"/>
          <ac:inkMkLst>
            <pc:docMk/>
            <pc:sldMk cId="0" sldId="260"/>
            <ac:inkMk id="8" creationId="{637D631F-4DA2-4B0B-B3DA-684626DBF25C}"/>
          </ac:inkMkLst>
        </pc:inkChg>
      </pc:sldChg>
      <pc:sldChg chg="addSp">
        <pc:chgData name="Cristina Ono Horita" userId="21add0df78d6232e" providerId="LiveId" clId="{0A798CA1-FC2F-4A77-8808-A7A09EE7C83E}" dt="2021-04-08T22:38:54.837" v="5"/>
        <pc:sldMkLst>
          <pc:docMk/>
          <pc:sldMk cId="0" sldId="261"/>
        </pc:sldMkLst>
        <pc:inkChg chg="add">
          <ac:chgData name="Cristina Ono Horita" userId="21add0df78d6232e" providerId="LiveId" clId="{0A798CA1-FC2F-4A77-8808-A7A09EE7C83E}" dt="2021-04-08T22:38:54.837" v="5"/>
          <ac:inkMkLst>
            <pc:docMk/>
            <pc:sldMk cId="0" sldId="261"/>
            <ac:inkMk id="5" creationId="{475E14C2-2800-47FA-910B-EA8198325F95}"/>
          </ac:inkMkLst>
        </pc:inkChg>
      </pc:sldChg>
      <pc:sldChg chg="delSp modSp mod">
        <pc:chgData name="Cristina Ono Horita" userId="21add0df78d6232e" providerId="LiveId" clId="{0A798CA1-FC2F-4A77-8808-A7A09EE7C83E}" dt="2021-04-08T16:58:17.886" v="4" actId="478"/>
        <pc:sldMkLst>
          <pc:docMk/>
          <pc:sldMk cId="3759332424" sldId="275"/>
        </pc:sldMkLst>
        <pc:spChg chg="del mod">
          <ac:chgData name="Cristina Ono Horita" userId="21add0df78d6232e" providerId="LiveId" clId="{0A798CA1-FC2F-4A77-8808-A7A09EE7C83E}" dt="2021-04-08T16:58:17.886" v="4" actId="478"/>
          <ac:spMkLst>
            <pc:docMk/>
            <pc:sldMk cId="3759332424" sldId="275"/>
            <ac:spMk id="6" creationId="{3BC5D243-1C28-410A-9A57-3534BA0424BF}"/>
          </ac:spMkLst>
        </pc:spChg>
      </pc:sldChg>
      <pc:sldChg chg="modSp mod">
        <pc:chgData name="Cristina Ono Horita" userId="21add0df78d6232e" providerId="LiveId" clId="{0A798CA1-FC2F-4A77-8808-A7A09EE7C83E}" dt="2021-04-09T01:13:51.672" v="57" actId="115"/>
        <pc:sldMkLst>
          <pc:docMk/>
          <pc:sldMk cId="1020141833" sldId="276"/>
        </pc:sldMkLst>
        <pc:spChg chg="mod">
          <ac:chgData name="Cristina Ono Horita" userId="21add0df78d6232e" providerId="LiveId" clId="{0A798CA1-FC2F-4A77-8808-A7A09EE7C83E}" dt="2021-04-09T01:13:51.672" v="57" actId="115"/>
          <ac:spMkLst>
            <pc:docMk/>
            <pc:sldMk cId="1020141833" sldId="276"/>
            <ac:spMk id="3" creationId="{8EB7607B-A89B-43F5-9E86-0F286D80BD67}"/>
          </ac:spMkLst>
        </pc:spChg>
      </pc:sldChg>
      <pc:sldChg chg="modSp mod">
        <pc:chgData name="Cristina Ono Horita" userId="21add0df78d6232e" providerId="LiveId" clId="{0A798CA1-FC2F-4A77-8808-A7A09EE7C83E}" dt="2021-04-08T23:07:19.943" v="56" actId="20577"/>
        <pc:sldMkLst>
          <pc:docMk/>
          <pc:sldMk cId="513881579" sldId="284"/>
        </pc:sldMkLst>
        <pc:spChg chg="mod">
          <ac:chgData name="Cristina Ono Horita" userId="21add0df78d6232e" providerId="LiveId" clId="{0A798CA1-FC2F-4A77-8808-A7A09EE7C83E}" dt="2021-04-08T23:07:19.943" v="56" actId="20577"/>
          <ac:spMkLst>
            <pc:docMk/>
            <pc:sldMk cId="513881579" sldId="284"/>
            <ac:spMk id="5" creationId="{B1D4B9E9-A768-4700-9279-6301ED675F9C}"/>
          </ac:spMkLst>
        </pc:spChg>
      </pc:sldChg>
      <pc:sldChg chg="new">
        <pc:chgData name="Cristina Ono Horita" userId="21add0df78d6232e" providerId="LiveId" clId="{0A798CA1-FC2F-4A77-8808-A7A09EE7C83E}" dt="2021-04-08T22:39:39.110" v="6" actId="680"/>
        <pc:sldMkLst>
          <pc:docMk/>
          <pc:sldMk cId="1343993914" sldId="286"/>
        </pc:sldMkLst>
      </pc:sldChg>
    </pc:docChg>
  </pc:docChgLst>
  <pc:docChgLst>
    <pc:chgData name="Cristina Ono Horita" userId="21add0df78d6232e" providerId="LiveId" clId="{9B881696-C205-4E92-B998-38D4CACC9B5C}"/>
    <pc:docChg chg="undo custSel delSld modSld">
      <pc:chgData name="Cristina Ono Horita" userId="21add0df78d6232e" providerId="LiveId" clId="{9B881696-C205-4E92-B998-38D4CACC9B5C}" dt="2019-09-24T02:06:57.852" v="58" actId="2696"/>
      <pc:docMkLst>
        <pc:docMk/>
      </pc:docMkLst>
      <pc:sldChg chg="modTransition">
        <pc:chgData name="Cristina Ono Horita" userId="21add0df78d6232e" providerId="LiveId" clId="{9B881696-C205-4E92-B998-38D4CACC9B5C}" dt="2019-09-24T01:41:02.654" v="0"/>
        <pc:sldMkLst>
          <pc:docMk/>
          <pc:sldMk cId="3759332424" sldId="275"/>
        </pc:sldMkLst>
      </pc:sldChg>
      <pc:sldChg chg="modTransition">
        <pc:chgData name="Cristina Ono Horita" userId="21add0df78d6232e" providerId="LiveId" clId="{9B881696-C205-4E92-B998-38D4CACC9B5C}" dt="2019-09-24T01:41:08.558" v="1"/>
        <pc:sldMkLst>
          <pc:docMk/>
          <pc:sldMk cId="1020141833" sldId="276"/>
        </pc:sldMkLst>
      </pc:sldChg>
      <pc:sldChg chg="addSp delSp modSp modTransition">
        <pc:chgData name="Cristina Ono Horita" userId="21add0df78d6232e" providerId="LiveId" clId="{9B881696-C205-4E92-B998-38D4CACC9B5C}" dt="2019-09-24T01:47:14.016" v="7"/>
        <pc:sldMkLst>
          <pc:docMk/>
          <pc:sldMk cId="3065638330" sldId="277"/>
        </pc:sldMkLst>
        <pc:picChg chg="add mod">
          <ac:chgData name="Cristina Ono Horita" userId="21add0df78d6232e" providerId="LiveId" clId="{9B881696-C205-4E92-B998-38D4CACC9B5C}" dt="2019-09-24T01:47:08.317" v="6" actId="1076"/>
          <ac:picMkLst>
            <pc:docMk/>
            <pc:sldMk cId="3065638330" sldId="277"/>
            <ac:picMk id="2" creationId="{E9B8E0A8-73A8-4CDB-A252-B112A70E4DB6}"/>
          </ac:picMkLst>
        </pc:picChg>
        <pc:picChg chg="del">
          <ac:chgData name="Cristina Ono Horita" userId="21add0df78d6232e" providerId="LiveId" clId="{9B881696-C205-4E92-B998-38D4CACC9B5C}" dt="2019-09-24T01:46:57.555" v="2" actId="478"/>
          <ac:picMkLst>
            <pc:docMk/>
            <pc:sldMk cId="3065638330" sldId="277"/>
            <ac:picMk id="5" creationId="{3A82FAE5-34B3-4655-9913-4B4E1E2DD2B2}"/>
          </ac:picMkLst>
        </pc:picChg>
      </pc:sldChg>
      <pc:sldChg chg="addSp delSp modSp modTransition">
        <pc:chgData name="Cristina Ono Horita" userId="21add0df78d6232e" providerId="LiveId" clId="{9B881696-C205-4E92-B998-38D4CACC9B5C}" dt="2019-09-24T01:58:05.601" v="49"/>
        <pc:sldMkLst>
          <pc:docMk/>
          <pc:sldMk cId="3371012456" sldId="278"/>
        </pc:sldMkLst>
        <pc:picChg chg="add del mod">
          <ac:chgData name="Cristina Ono Horita" userId="21add0df78d6232e" providerId="LiveId" clId="{9B881696-C205-4E92-B998-38D4CACC9B5C}" dt="2019-09-24T01:53:15.325" v="20"/>
          <ac:picMkLst>
            <pc:docMk/>
            <pc:sldMk cId="3371012456" sldId="278"/>
            <ac:picMk id="2" creationId="{2E4139F1-36FD-43D6-801F-1F80B2C413A9}"/>
          </ac:picMkLst>
        </pc:picChg>
        <pc:picChg chg="add del">
          <ac:chgData name="Cristina Ono Horita" userId="21add0df78d6232e" providerId="LiveId" clId="{9B881696-C205-4E92-B998-38D4CACC9B5C}" dt="2019-09-24T01:57:30.102" v="39" actId="478"/>
          <ac:picMkLst>
            <pc:docMk/>
            <pc:sldMk cId="3371012456" sldId="278"/>
            <ac:picMk id="4" creationId="{26211180-846C-4C9E-A149-B6E39951D8C6}"/>
          </ac:picMkLst>
        </pc:picChg>
        <pc:picChg chg="add mod">
          <ac:chgData name="Cristina Ono Horita" userId="21add0df78d6232e" providerId="LiveId" clId="{9B881696-C205-4E92-B998-38D4CACC9B5C}" dt="2019-09-24T01:57:38.561" v="48" actId="1035"/>
          <ac:picMkLst>
            <pc:docMk/>
            <pc:sldMk cId="3371012456" sldId="278"/>
            <ac:picMk id="5" creationId="{0823EBD4-0E8D-4E37-90AF-7B743B62CA0C}"/>
          </ac:picMkLst>
        </pc:picChg>
      </pc:sldChg>
      <pc:sldChg chg="addSp delSp modSp modTransition">
        <pc:chgData name="Cristina Ono Horita" userId="21add0df78d6232e" providerId="LiveId" clId="{9B881696-C205-4E92-B998-38D4CACC9B5C}" dt="2019-09-24T01:53:49.404" v="38"/>
        <pc:sldMkLst>
          <pc:docMk/>
          <pc:sldMk cId="423452520" sldId="279"/>
        </pc:sldMkLst>
        <pc:picChg chg="del">
          <ac:chgData name="Cristina Ono Horita" userId="21add0df78d6232e" providerId="LiveId" clId="{9B881696-C205-4E92-B998-38D4CACC9B5C}" dt="2019-09-24T01:53:36.612" v="22" actId="478"/>
          <ac:picMkLst>
            <pc:docMk/>
            <pc:sldMk cId="423452520" sldId="279"/>
            <ac:picMk id="2" creationId="{539CA568-0A17-4CD9-9A25-3286AAFA5490}"/>
          </ac:picMkLst>
        </pc:picChg>
        <pc:picChg chg="add mod">
          <ac:chgData name="Cristina Ono Horita" userId="21add0df78d6232e" providerId="LiveId" clId="{9B881696-C205-4E92-B998-38D4CACC9B5C}" dt="2019-09-24T01:53:45.476" v="37" actId="1037"/>
          <ac:picMkLst>
            <pc:docMk/>
            <pc:sldMk cId="423452520" sldId="279"/>
            <ac:picMk id="4" creationId="{37DB8562-20CE-4713-A4F8-C45B18E60B17}"/>
          </ac:picMkLst>
        </pc:picChg>
      </pc:sldChg>
      <pc:sldChg chg="modTransition">
        <pc:chgData name="Cristina Ono Horita" userId="21add0df78d6232e" providerId="LiveId" clId="{9B881696-C205-4E92-B998-38D4CACC9B5C}" dt="2019-09-24T01:58:10.425" v="50"/>
        <pc:sldMkLst>
          <pc:docMk/>
          <pc:sldMk cId="3147406399" sldId="280"/>
        </pc:sldMkLst>
      </pc:sldChg>
      <pc:sldChg chg="modTransition">
        <pc:chgData name="Cristina Ono Horita" userId="21add0df78d6232e" providerId="LiveId" clId="{9B881696-C205-4E92-B998-38D4CACC9B5C}" dt="2019-09-24T01:58:15.822" v="51"/>
        <pc:sldMkLst>
          <pc:docMk/>
          <pc:sldMk cId="4093395426" sldId="281"/>
        </pc:sldMkLst>
      </pc:sldChg>
      <pc:sldChg chg="del">
        <pc:chgData name="Cristina Ono Horita" userId="21add0df78d6232e" providerId="LiveId" clId="{9B881696-C205-4E92-B998-38D4CACC9B5C}" dt="2019-09-24T02:06:57.852" v="58" actId="2696"/>
        <pc:sldMkLst>
          <pc:docMk/>
          <pc:sldMk cId="767669610" sldId="282"/>
        </pc:sldMkLst>
      </pc:sldChg>
      <pc:sldChg chg="addSp delSp modSp modTransition">
        <pc:chgData name="Cristina Ono Horita" userId="21add0df78d6232e" providerId="LiveId" clId="{9B881696-C205-4E92-B998-38D4CACC9B5C}" dt="2019-09-24T02:06:47.845" v="57"/>
        <pc:sldMkLst>
          <pc:docMk/>
          <pc:sldMk cId="524034304" sldId="283"/>
        </pc:sldMkLst>
        <pc:picChg chg="del">
          <ac:chgData name="Cristina Ono Horita" userId="21add0df78d6232e" providerId="LiveId" clId="{9B881696-C205-4E92-B998-38D4CACC9B5C}" dt="2019-09-24T02:06:32.999" v="52" actId="478"/>
          <ac:picMkLst>
            <pc:docMk/>
            <pc:sldMk cId="524034304" sldId="283"/>
            <ac:picMk id="2" creationId="{F9385136-B590-47F7-AB34-9DB26A50DAF5}"/>
          </ac:picMkLst>
        </pc:picChg>
        <pc:picChg chg="add mod">
          <ac:chgData name="Cristina Ono Horita" userId="21add0df78d6232e" providerId="LiveId" clId="{9B881696-C205-4E92-B998-38D4CACC9B5C}" dt="2019-09-24T02:06:41.946" v="56" actId="1076"/>
          <ac:picMkLst>
            <pc:docMk/>
            <pc:sldMk cId="524034304" sldId="283"/>
            <ac:picMk id="3" creationId="{29B4CEA5-B9A6-4B04-83AA-F754B43EA064}"/>
          </ac:picMkLst>
        </pc:picChg>
      </pc:sldChg>
    </pc:docChg>
  </pc:docChgLst>
  <pc:docChgLst>
    <pc:chgData name="Cristina Ono Horita" userId="21add0df78d6232e" providerId="LiveId" clId="{5881E6DB-C7D1-41C1-8174-D21996AC2BBE}"/>
    <pc:docChg chg="custSel addSld modSld">
      <pc:chgData name="Cristina Ono Horita" userId="21add0df78d6232e" providerId="LiveId" clId="{5881E6DB-C7D1-41C1-8174-D21996AC2BBE}" dt="2020-04-24T22:23:03.604" v="37" actId="767"/>
      <pc:docMkLst>
        <pc:docMk/>
      </pc:docMkLst>
      <pc:sldChg chg="addSp modSp">
        <pc:chgData name="Cristina Ono Horita" userId="21add0df78d6232e" providerId="LiveId" clId="{5881E6DB-C7D1-41C1-8174-D21996AC2BBE}" dt="2020-04-18T00:10:48.739" v="33" actId="20577"/>
        <pc:sldMkLst>
          <pc:docMk/>
          <pc:sldMk cId="0" sldId="260"/>
        </pc:sldMkLst>
        <pc:spChg chg="add mod">
          <ac:chgData name="Cristina Ono Horita" userId="21add0df78d6232e" providerId="LiveId" clId="{5881E6DB-C7D1-41C1-8174-D21996AC2BBE}" dt="2020-04-18T00:10:48.739" v="33" actId="20577"/>
          <ac:spMkLst>
            <pc:docMk/>
            <pc:sldMk cId="0" sldId="260"/>
            <ac:spMk id="8" creationId="{A1E06105-ED5D-4FFF-9DB4-EA103469700F}"/>
          </ac:spMkLst>
        </pc:spChg>
      </pc:sldChg>
      <pc:sldChg chg="modSp">
        <pc:chgData name="Cristina Ono Horita" userId="21add0df78d6232e" providerId="LiveId" clId="{5881E6DB-C7D1-41C1-8174-D21996AC2BBE}" dt="2020-04-08T20:09:29.324" v="3" actId="27636"/>
        <pc:sldMkLst>
          <pc:docMk/>
          <pc:sldMk cId="540503399" sldId="273"/>
        </pc:sldMkLst>
        <pc:spChg chg="mod">
          <ac:chgData name="Cristina Ono Horita" userId="21add0df78d6232e" providerId="LiveId" clId="{5881E6DB-C7D1-41C1-8174-D21996AC2BBE}" dt="2020-04-08T20:09:29.324" v="3" actId="27636"/>
          <ac:spMkLst>
            <pc:docMk/>
            <pc:sldMk cId="540503399" sldId="273"/>
            <ac:spMk id="3" creationId="{430C5544-0A2B-4692-AD55-8E29E14A88ED}"/>
          </ac:spMkLst>
        </pc:spChg>
      </pc:sldChg>
      <pc:sldChg chg="addSp delSp modSp new">
        <pc:chgData name="Cristina Ono Horita" userId="21add0df78d6232e" providerId="LiveId" clId="{5881E6DB-C7D1-41C1-8174-D21996AC2BBE}" dt="2020-04-24T22:23:03.604" v="37" actId="767"/>
        <pc:sldMkLst>
          <pc:docMk/>
          <pc:sldMk cId="1469129209" sldId="286"/>
        </pc:sldMkLst>
        <pc:spChg chg="add del mod">
          <ac:chgData name="Cristina Ono Horita" userId="21add0df78d6232e" providerId="LiveId" clId="{5881E6DB-C7D1-41C1-8174-D21996AC2BBE}" dt="2020-04-24T22:22:59.654" v="36" actId="767"/>
          <ac:spMkLst>
            <pc:docMk/>
            <pc:sldMk cId="1469129209" sldId="286"/>
            <ac:spMk id="3" creationId="{1080AE36-417F-420A-AA6E-F6BB6B2396AE}"/>
          </ac:spMkLst>
        </pc:spChg>
        <pc:spChg chg="add mod">
          <ac:chgData name="Cristina Ono Horita" userId="21add0df78d6232e" providerId="LiveId" clId="{5881E6DB-C7D1-41C1-8174-D21996AC2BBE}" dt="2020-04-24T22:23:03.604" v="37" actId="767"/>
          <ac:spMkLst>
            <pc:docMk/>
            <pc:sldMk cId="1469129209" sldId="286"/>
            <ac:spMk id="4" creationId="{1C276561-E98C-4D76-8F21-561132F4065C}"/>
          </ac:spMkLst>
        </pc:spChg>
      </pc:sldChg>
    </pc:docChg>
  </pc:docChgLst>
  <pc:docChgLst>
    <pc:chgData name="Cristina Ono Horita" userId="21add0df78d6232e" providerId="LiveId" clId="{29AA4A99-6A29-432C-9D6C-F5B76C24DF8B}"/>
    <pc:docChg chg="custSel modSld">
      <pc:chgData name="Cristina Ono Horita" userId="21add0df78d6232e" providerId="LiveId" clId="{29AA4A99-6A29-432C-9D6C-F5B76C24DF8B}" dt="2021-09-09T20:07:55.023" v="55" actId="113"/>
      <pc:docMkLst>
        <pc:docMk/>
      </pc:docMkLst>
      <pc:sldChg chg="delSp modSp mod">
        <pc:chgData name="Cristina Ono Horita" userId="21add0df78d6232e" providerId="LiveId" clId="{29AA4A99-6A29-432C-9D6C-F5B76C24DF8B}" dt="2021-08-26T18:43:48.770" v="1" actId="478"/>
        <pc:sldMkLst>
          <pc:docMk/>
          <pc:sldMk cId="0" sldId="260"/>
        </pc:sldMkLst>
        <pc:inkChg chg="add del mod">
          <ac:chgData name="Cristina Ono Horita" userId="21add0df78d6232e" providerId="LiveId" clId="{29AA4A99-6A29-432C-9D6C-F5B76C24DF8B}" dt="2021-08-26T18:43:48.770" v="1" actId="478"/>
          <ac:inkMkLst>
            <pc:docMk/>
            <pc:sldMk cId="0" sldId="260"/>
            <ac:inkMk id="8" creationId="{42A883AA-8CE3-4A2B-9902-8F50B2D4BC8B}"/>
          </ac:inkMkLst>
        </pc:inkChg>
      </pc:sldChg>
      <pc:sldChg chg="delSp mod">
        <pc:chgData name="Cristina Ono Horita" userId="21add0df78d6232e" providerId="LiveId" clId="{29AA4A99-6A29-432C-9D6C-F5B76C24DF8B}" dt="2021-08-26T18:43:58.234" v="2" actId="478"/>
        <pc:sldMkLst>
          <pc:docMk/>
          <pc:sldMk cId="0" sldId="261"/>
        </pc:sldMkLst>
        <pc:inkChg chg="del">
          <ac:chgData name="Cristina Ono Horita" userId="21add0df78d6232e" providerId="LiveId" clId="{29AA4A99-6A29-432C-9D6C-F5B76C24DF8B}" dt="2021-08-26T18:43:58.234" v="2" actId="478"/>
          <ac:inkMkLst>
            <pc:docMk/>
            <pc:sldMk cId="0" sldId="261"/>
            <ac:inkMk id="5" creationId="{475E14C2-2800-47FA-910B-EA8198325F95}"/>
          </ac:inkMkLst>
        </pc:inkChg>
      </pc:sldChg>
      <pc:sldChg chg="modSp mod">
        <pc:chgData name="Cristina Ono Horita" userId="21add0df78d6232e" providerId="LiveId" clId="{29AA4A99-6A29-432C-9D6C-F5B76C24DF8B}" dt="2021-09-09T20:07:55.023" v="55" actId="113"/>
        <pc:sldMkLst>
          <pc:docMk/>
          <pc:sldMk cId="1020141833" sldId="276"/>
        </pc:sldMkLst>
        <pc:spChg chg="mod">
          <ac:chgData name="Cristina Ono Horita" userId="21add0df78d6232e" providerId="LiveId" clId="{29AA4A99-6A29-432C-9D6C-F5B76C24DF8B}" dt="2021-09-09T20:07:55.023" v="55" actId="113"/>
          <ac:spMkLst>
            <pc:docMk/>
            <pc:sldMk cId="1020141833" sldId="276"/>
            <ac:spMk id="3" creationId="{8EB7607B-A89B-43F5-9E86-0F286D80BD6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DF60B-0481-43D1-9D36-F3959B7C9587}" type="datetimeFigureOut">
              <a:rPr lang="pt-BR" smtClean="0"/>
              <a:pPr/>
              <a:t>09/09/2021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A0FE7-AC61-4569-82A4-EA9B2BE6570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692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A0FE7-AC61-4569-82A4-EA9B2BE6570B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A0FE7-AC61-4569-82A4-EA9B2BE6570B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896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A0FE7-AC61-4569-82A4-EA9B2BE6570B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A0FE7-AC61-4569-82A4-EA9B2BE6570B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A0FE7-AC61-4569-82A4-EA9B2BE6570B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A0FE7-AC61-4569-82A4-EA9B2BE6570B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724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A0FE7-AC61-4569-82A4-EA9B2BE6570B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A0FE7-AC61-4569-82A4-EA9B2BE6570B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A0FE7-AC61-4569-82A4-EA9B2BE6570B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A0FE7-AC61-4569-82A4-EA9B2BE6570B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A0FE7-AC61-4569-82A4-EA9B2BE6570B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A0FE7-AC61-4569-82A4-EA9B2BE6570B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A0FE7-AC61-4569-82A4-EA9B2BE6570B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A0FE7-AC61-4569-82A4-EA9B2BE6570B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A0FE7-AC61-4569-82A4-EA9B2BE6570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596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EAB3-3DFE-4002-BF81-0D91EE946845}" type="datetime1">
              <a:rPr lang="pt-BR" smtClean="0"/>
              <a:t>09/09/2021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E056-A061-4522-BD63-A3160364C1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83DA-2F5E-44EE-A3F8-A0920A3FA9D2}" type="datetime1">
              <a:rPr lang="pt-BR" smtClean="0"/>
              <a:t>09/09/2021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E056-A061-4522-BD63-A3160364C1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47303-0573-48B3-9D84-C5A5A52F40CB}" type="datetime1">
              <a:rPr lang="pt-BR" smtClean="0"/>
              <a:t>09/09/2021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E056-A061-4522-BD63-A3160364C1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678A4-4C8B-4898-A796-8D7AB2D9786F}" type="datetime1">
              <a:rPr lang="pt-BR" smtClean="0"/>
              <a:t>09/09/2021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E056-A061-4522-BD63-A3160364C1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6687-E139-4503-B7E3-E3B005F0F40E}" type="datetime1">
              <a:rPr lang="pt-BR" smtClean="0"/>
              <a:t>09/09/2021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E056-A061-4522-BD63-A3160364C1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09BD6-3379-43DE-9F7E-A6C6A746E489}" type="datetime1">
              <a:rPr lang="pt-BR" smtClean="0"/>
              <a:t>09/09/2021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E056-A061-4522-BD63-A3160364C1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BEEB-07B9-494F-A177-B7D3FF96ADC0}" type="datetime1">
              <a:rPr lang="pt-BR" smtClean="0"/>
              <a:t>09/09/2021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E056-A061-4522-BD63-A3160364C1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30C0-AF0A-47C6-B184-245E13CA4D61}" type="datetime1">
              <a:rPr lang="pt-BR" smtClean="0"/>
              <a:t>09/09/2021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D4E056-A061-4522-BD63-A3160364C103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F1E76-B00D-43AB-A438-BC8163B683A4}" type="datetime1">
              <a:rPr lang="pt-BR" smtClean="0"/>
              <a:t>09/09/2021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E056-A061-4522-BD63-A3160364C1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A55C-20D6-4DB7-9222-F622E9A0082B}" type="datetime1">
              <a:rPr lang="pt-BR" smtClean="0"/>
              <a:t>09/09/2021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FD4E056-A061-4522-BD63-A3160364C1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523CA49-C4B3-4BE4-9548-9768BDC903EB}" type="datetime1">
              <a:rPr lang="pt-BR" smtClean="0"/>
              <a:t>09/09/2021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E056-A061-4522-BD63-A3160364C1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559075C-D905-4D56-A0CA-1F5CBC1F1693}" type="datetime1">
              <a:rPr lang="pt-BR" smtClean="0"/>
              <a:t>09/09/2021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FD4E056-A061-4522-BD63-A3160364C10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Estruturas de controle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Estrutura de Seleção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38E3C3-3DF1-444B-A7E7-365C18829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E056-A061-4522-BD63-A3160364C103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Estrutura de seleção composta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Também chamada de Desvio Condicional Composto</a:t>
            </a:r>
          </a:p>
          <a:p>
            <a:r>
              <a:rPr lang="pt-BR" dirty="0"/>
              <a:t>Sintaxe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2B90A42-9F9B-4765-833F-C97541DEB040}"/>
              </a:ext>
            </a:extLst>
          </p:cNvPr>
          <p:cNvSpPr/>
          <p:nvPr/>
        </p:nvSpPr>
        <p:spPr>
          <a:xfrm>
            <a:off x="1763688" y="3284984"/>
            <a:ext cx="6161112" cy="31683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6A2DB52-F3B5-42FD-84B6-2E5674325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3556240"/>
            <a:ext cx="5472608" cy="2741873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CF7359-9C38-4D64-B0CB-CBA4085DF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E056-A061-4522-BD63-A3160364C103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Estrutura de seleção composta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Também chamada de Desvio Condicional Composto</a:t>
            </a:r>
          </a:p>
          <a:p>
            <a:r>
              <a:rPr lang="pt-BR" dirty="0"/>
              <a:t>Sintaxe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1D4B9E9-A768-4700-9279-6301ED675F9C}"/>
              </a:ext>
            </a:extLst>
          </p:cNvPr>
          <p:cNvSpPr txBox="1"/>
          <p:nvPr/>
        </p:nvSpPr>
        <p:spPr>
          <a:xfrm>
            <a:off x="539552" y="3501008"/>
            <a:ext cx="8147248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(expressão lógica){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Bloco de instruções Verdade;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pt-B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Bloco de instruções Falso;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040703-E2D4-45D2-805D-5C9CF3D3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E056-A061-4522-BD63-A3160364C103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881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32657"/>
            <a:ext cx="8435280" cy="1584176"/>
          </a:xfrm>
        </p:spPr>
        <p:txBody>
          <a:bodyPr/>
          <a:lstStyle/>
          <a:p>
            <a:r>
              <a:rPr lang="pt-BR" dirty="0"/>
              <a:t>Segue o algoritmo que inclui a possibilidade de apresentar a mensagem que o aluno foi aprovado ou reprovado.</a:t>
            </a:r>
          </a:p>
        </p:txBody>
      </p:sp>
      <p:grpSp>
        <p:nvGrpSpPr>
          <p:cNvPr id="4" name="Google Shape;129;p20">
            <a:extLst>
              <a:ext uri="{FF2B5EF4-FFF2-40B4-BE49-F238E27FC236}">
                <a16:creationId xmlns:a16="http://schemas.microsoft.com/office/drawing/2014/main" id="{5228C0F9-C731-494E-AE8C-D757A332A22E}"/>
              </a:ext>
            </a:extLst>
          </p:cNvPr>
          <p:cNvGrpSpPr/>
          <p:nvPr/>
        </p:nvGrpSpPr>
        <p:grpSpPr>
          <a:xfrm>
            <a:off x="1043608" y="2132857"/>
            <a:ext cx="7128792" cy="4248471"/>
            <a:chOff x="311700" y="1765074"/>
            <a:chExt cx="5600950" cy="3157075"/>
          </a:xfrm>
        </p:grpSpPr>
        <p:pic>
          <p:nvPicPr>
            <p:cNvPr id="5" name="Google Shape;130;p20">
              <a:extLst>
                <a:ext uri="{FF2B5EF4-FFF2-40B4-BE49-F238E27FC236}">
                  <a16:creationId xmlns:a16="http://schemas.microsoft.com/office/drawing/2014/main" id="{4BDFF6F5-951E-4EB3-A6C8-5106687DEF9B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0" y="1765074"/>
              <a:ext cx="5600950" cy="3157075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6" name="Google Shape;131;p20">
              <a:extLst>
                <a:ext uri="{FF2B5EF4-FFF2-40B4-BE49-F238E27FC236}">
                  <a16:creationId xmlns:a16="http://schemas.microsoft.com/office/drawing/2014/main" id="{6294B3E9-554D-4BD2-817D-C4CB8103115F}"/>
                </a:ext>
              </a:extLst>
            </p:cNvPr>
            <p:cNvSpPr/>
            <p:nvPr/>
          </p:nvSpPr>
          <p:spPr>
            <a:xfrm>
              <a:off x="1267650" y="3669950"/>
              <a:ext cx="4595100" cy="8988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301B85D-2D21-4B77-8AB1-4BE7218AC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E056-A061-4522-BD63-A3160364C103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732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Fazer um algoritmo para ler a idade de uma pessoa e imprimir a mensagem “Você é maior de idade” se ela tiver 18 anos ou mais, ou “Você é menor de idade”, caso contrário.</a:t>
            </a:r>
          </a:p>
          <a:p>
            <a:r>
              <a:rPr lang="pt-BR" dirty="0"/>
              <a:t>Desenvolva um algoritmo para ler um número inteiro e dizer se ele é par ou ímpar.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846178-5AAF-4EDE-BFBD-F5A08951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E056-A061-4522-BD63-A3160364C103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encadeados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525963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Também chamado de Desvio Condicional Encadeado</a:t>
            </a:r>
          </a:p>
          <a:p>
            <a:r>
              <a:rPr lang="pt-BR" dirty="0"/>
              <a:t>Um encadeamento (ou </a:t>
            </a:r>
            <a:r>
              <a:rPr lang="pt-BR" dirty="0" err="1"/>
              <a:t>aninhamento</a:t>
            </a:r>
            <a:r>
              <a:rPr lang="pt-BR" dirty="0"/>
              <a:t>) de testes ocorre quando há necessidade de se fazer um teste interno a outro.</a:t>
            </a:r>
          </a:p>
          <a:p>
            <a:r>
              <a:rPr lang="pt-BR" dirty="0"/>
              <a:t>Tal situação pode aparecer em função do leque de possibilidades apresentadas num problema como quando se possui três ou mais instruções a serem testadas.</a:t>
            </a:r>
          </a:p>
          <a:p>
            <a:r>
              <a:rPr lang="pt-BR" dirty="0"/>
              <a:t>Ao se encadear um desvio deve-se tomar cuidado, pois uma chave fechada em um local errado pode mudar toda a lógica do programa.</a:t>
            </a:r>
          </a:p>
          <a:p>
            <a:pPr marL="36576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3A2A15A-A332-485C-A116-3C4EC495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E056-A061-4522-BD63-A3160364C103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683B37A-3E34-4A61-8F1E-B3D26D4C641D}"/>
              </a:ext>
            </a:extLst>
          </p:cNvPr>
          <p:cNvSpPr txBox="1"/>
          <p:nvPr/>
        </p:nvSpPr>
        <p:spPr>
          <a:xfrm>
            <a:off x="107504" y="4272677"/>
            <a:ext cx="5184576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(expressão lógica A){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Bloco instruções 1;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(expressão lógica B){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Bloco instruções 2;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(expressão lógica C){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Bloco instruções 3;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Bloco instruções 4;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09F9820-4C02-476D-A823-9B5E334B14AB}"/>
              </a:ext>
            </a:extLst>
          </p:cNvPr>
          <p:cNvSpPr/>
          <p:nvPr/>
        </p:nvSpPr>
        <p:spPr>
          <a:xfrm>
            <a:off x="2699792" y="188640"/>
            <a:ext cx="6192688" cy="3960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9C6F0C4-1872-40CF-B4D8-7809D01F8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274320"/>
            <a:ext cx="6138239" cy="3874760"/>
          </a:xfrm>
          <a:prstGeom prst="rect">
            <a:avLst/>
          </a:prstGeom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5415158-2DC5-4DAA-BA96-968C40FF24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D4E056-A061-4522-BD63-A3160364C103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F2B24DB-C1C7-478E-A2B3-F4837D672DC1}"/>
              </a:ext>
            </a:extLst>
          </p:cNvPr>
          <p:cNvSpPr txBox="1"/>
          <p:nvPr/>
        </p:nvSpPr>
        <p:spPr>
          <a:xfrm>
            <a:off x="1116324" y="4293096"/>
            <a:ext cx="489583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(expressão lógica A){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Bloco instruções 1;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(expressão lógica B){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	Bloco instruções 2;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(expressão lógica C){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	Bloco instruções 3;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59947D3-1202-4A6A-94EC-CCE7DE7FBE87}"/>
              </a:ext>
            </a:extLst>
          </p:cNvPr>
          <p:cNvSpPr/>
          <p:nvPr/>
        </p:nvSpPr>
        <p:spPr>
          <a:xfrm>
            <a:off x="2699792" y="116632"/>
            <a:ext cx="6336704" cy="40324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000C067-22E0-45AE-9183-9E298113E3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D4E056-A061-4522-BD63-A3160364C103}" type="slidenum">
              <a:rPr lang="pt-BR" smtClean="0"/>
              <a:pPr/>
              <a:t>16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2C4CFAC-41B1-41DD-91A3-0784BDB50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809" y="274320"/>
            <a:ext cx="6010591" cy="363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9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CD1B4-21CB-494D-8776-B8309DF5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7467600" cy="687213"/>
          </a:xfrm>
        </p:spPr>
        <p:txBody>
          <a:bodyPr>
            <a:normAutofit fontScale="90000"/>
          </a:bodyPr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0C5544-0A2B-4692-AD55-8E29E14A8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36713"/>
            <a:ext cx="2448272" cy="5661824"/>
          </a:xfrm>
        </p:spPr>
        <p:txBody>
          <a:bodyPr>
            <a:normAutofit fontScale="92500" lnSpcReduction="10000"/>
          </a:bodyPr>
          <a:lstStyle/>
          <a:p>
            <a:r>
              <a:rPr lang="pt-BR" sz="2400" dirty="0"/>
              <a:t>Faça um algoritmo que solicite ao usuário a média e a frequência final de uma disciplina e informe se o aluno foi aprovado ou reprovado. Em caso de reprovação informe se foi por nota ou frequência.</a:t>
            </a:r>
          </a:p>
          <a:p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15748C4-CBD8-4B58-B98C-75EF80904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231" y="908720"/>
            <a:ext cx="6192168" cy="5589817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BD3196-8D84-4A25-9A50-29F00C4A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E056-A061-4522-BD63-A3160364C103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50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Ler um número inteiro e dizer se ele é positivo, negativo ou nulo.</a:t>
            </a:r>
          </a:p>
          <a:p>
            <a:r>
              <a:rPr lang="pt-BR" dirty="0"/>
              <a:t>Ler três números e imprimir o maior deles. Desconsiderar empates.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800DD4-5605-4957-8B06-E2D08DF0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E056-A061-4522-BD63-A3160364C103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46D55-4962-4A03-9EC3-D85B34A59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Indentação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283A3B-75AB-4644-BBC6-FE6B11DD0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marL="571500" indent="-457200" algn="just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pt-BR" sz="2400" b="1" dirty="0" err="1"/>
              <a:t>Indentação</a:t>
            </a:r>
            <a:r>
              <a:rPr lang="pt-BR" sz="2400" b="1" dirty="0"/>
              <a:t> </a:t>
            </a:r>
            <a:r>
              <a:rPr lang="pt-BR" sz="2400" dirty="0"/>
              <a:t>é um termo utilizado em programação.</a:t>
            </a:r>
          </a:p>
          <a:p>
            <a:pPr marL="571500" indent="-457200" algn="just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pt-BR" sz="2400" dirty="0"/>
              <a:t>Representa a prática de colocar os elementos que são dependentes de outro mais a direita.</a:t>
            </a:r>
          </a:p>
          <a:p>
            <a:pPr marL="571500" indent="-457200" algn="just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pt-BR" sz="2400" dirty="0"/>
              <a:t>Torna o código mais legível, principalmente em grande quantidade de linhas de código. 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E78D161-4462-4ECF-BB67-5A774708A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4437112"/>
            <a:ext cx="6200775" cy="2266950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7ED386-10E3-4DBC-AB07-B449D1C6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E056-A061-4522-BD63-A3160364C103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005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Até o momento vimos exemplos, resoluções de problemas, onde todos os comandos do algoritmo são executados (estrutura </a:t>
            </a:r>
            <a:r>
              <a:rPr lang="pt-BR" dirty="0" err="1"/>
              <a:t>sequêncial</a:t>
            </a:r>
            <a:r>
              <a:rPr lang="pt-BR" dirty="0"/>
              <a:t>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4B86A3F-0F0C-484F-8EB2-A86B25E7A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E056-A061-4522-BD63-A3160364C103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20B1B-529C-4AF4-A9F3-4D835E13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Switch case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976FED-CBF7-405A-838E-B29A518CC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Sintaxe: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1C45BD9-FA5E-4393-A8D3-FA0137928B3D}"/>
              </a:ext>
            </a:extLst>
          </p:cNvPr>
          <p:cNvSpPr txBox="1"/>
          <p:nvPr/>
        </p:nvSpPr>
        <p:spPr>
          <a:xfrm>
            <a:off x="3203848" y="1772816"/>
            <a:ext cx="5616624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b="1" dirty="0"/>
              <a:t>switch</a:t>
            </a:r>
            <a:r>
              <a:rPr lang="pt-BR" sz="2400" dirty="0"/>
              <a:t> (variável) {</a:t>
            </a:r>
          </a:p>
          <a:p>
            <a:r>
              <a:rPr lang="pt-BR" sz="2400" b="1" dirty="0"/>
              <a:t>case</a:t>
            </a:r>
            <a:r>
              <a:rPr lang="pt-BR" sz="2400" dirty="0"/>
              <a:t> constante1:</a:t>
            </a:r>
          </a:p>
          <a:p>
            <a:r>
              <a:rPr lang="pt-BR" sz="2400" dirty="0"/>
              <a:t>	sequência de comandos;</a:t>
            </a:r>
          </a:p>
          <a:p>
            <a:r>
              <a:rPr lang="pt-BR" sz="2400" dirty="0"/>
              <a:t>	</a:t>
            </a:r>
            <a:r>
              <a:rPr lang="pt-BR" sz="2400" b="1" dirty="0"/>
              <a:t>break</a:t>
            </a:r>
            <a:r>
              <a:rPr lang="pt-BR" sz="2400" dirty="0"/>
              <a:t>;</a:t>
            </a:r>
          </a:p>
          <a:p>
            <a:r>
              <a:rPr lang="pt-BR" sz="2400" b="1" dirty="0"/>
              <a:t>case</a:t>
            </a:r>
            <a:r>
              <a:rPr lang="pt-BR" sz="2400" dirty="0"/>
              <a:t> constante2:</a:t>
            </a:r>
          </a:p>
          <a:p>
            <a:r>
              <a:rPr lang="pt-BR" sz="2400" dirty="0"/>
              <a:t>	sequência de comandos;</a:t>
            </a:r>
          </a:p>
          <a:p>
            <a:r>
              <a:rPr lang="pt-BR" sz="2400" dirty="0"/>
              <a:t>	</a:t>
            </a:r>
            <a:r>
              <a:rPr lang="pt-BR" sz="2400" b="1" dirty="0"/>
              <a:t>break</a:t>
            </a:r>
            <a:r>
              <a:rPr lang="pt-BR" sz="2400" dirty="0"/>
              <a:t>;</a:t>
            </a:r>
          </a:p>
          <a:p>
            <a:endParaRPr lang="pt-BR" sz="2400" dirty="0"/>
          </a:p>
          <a:p>
            <a:r>
              <a:rPr lang="pt-BR" sz="2400" dirty="0"/>
              <a:t>.....</a:t>
            </a:r>
          </a:p>
          <a:p>
            <a:endParaRPr lang="pt-BR" sz="2400" dirty="0"/>
          </a:p>
          <a:p>
            <a:r>
              <a:rPr lang="pt-BR" sz="2400" b="1" dirty="0"/>
              <a:t>default</a:t>
            </a:r>
            <a:r>
              <a:rPr lang="pt-BR" sz="2400" dirty="0"/>
              <a:t>:</a:t>
            </a:r>
          </a:p>
          <a:p>
            <a:r>
              <a:rPr lang="pt-BR" sz="2400" dirty="0"/>
              <a:t>	sequência de comandos;</a:t>
            </a:r>
          </a:p>
          <a:p>
            <a:r>
              <a:rPr lang="pt-BR" sz="2400" dirty="0"/>
              <a:t>}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100EE2-FBE2-4865-B4D2-D3290E5A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E056-A061-4522-BD63-A3160364C103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332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CED9D-A6EE-4394-8B1E-3AF44F18D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Análise do comando Switch case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B7607B-A89B-43F5-9E86-0F286D80B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853136"/>
          </a:xfrm>
        </p:spPr>
        <p:txBody>
          <a:bodyPr>
            <a:normAutofit fontScale="92500"/>
          </a:bodyPr>
          <a:lstStyle/>
          <a:p>
            <a:r>
              <a:rPr lang="pt-BR" dirty="0"/>
              <a:t>Valor deve estar entre () e deve ser do tipo </a:t>
            </a:r>
            <a:r>
              <a:rPr lang="pt-BR" u="sng" dirty="0"/>
              <a:t>inteiro ou caractere</a:t>
            </a:r>
            <a:r>
              <a:rPr lang="pt-BR" dirty="0"/>
              <a:t>;</a:t>
            </a:r>
          </a:p>
          <a:p>
            <a:r>
              <a:rPr lang="pt-BR" dirty="0"/>
              <a:t>O bloco de comando de seleção deve estar entre { };</a:t>
            </a:r>
          </a:p>
          <a:p>
            <a:r>
              <a:rPr lang="pt-BR" dirty="0"/>
              <a:t>É necessário o uso da palavra </a:t>
            </a:r>
            <a:r>
              <a:rPr lang="pt-BR" b="1" dirty="0"/>
              <a:t>case</a:t>
            </a:r>
            <a:r>
              <a:rPr lang="pt-BR" dirty="0"/>
              <a:t> em cada um dos casos listados;</a:t>
            </a:r>
          </a:p>
          <a:p>
            <a:r>
              <a:rPr lang="pt-BR" dirty="0"/>
              <a:t>Cada </a:t>
            </a:r>
            <a:r>
              <a:rPr lang="pt-BR" b="1" dirty="0"/>
              <a:t>case</a:t>
            </a:r>
            <a:r>
              <a:rPr lang="pt-BR" dirty="0"/>
              <a:t> deve finalizar com o comando </a:t>
            </a:r>
            <a:r>
              <a:rPr lang="pt-BR" b="1" dirty="0"/>
              <a:t>break</a:t>
            </a:r>
            <a:r>
              <a:rPr lang="pt-BR" dirty="0"/>
              <a:t>;</a:t>
            </a:r>
          </a:p>
          <a:p>
            <a:r>
              <a:rPr lang="pt-BR" dirty="0"/>
              <a:t>A palavra-chave </a:t>
            </a:r>
            <a:r>
              <a:rPr lang="pt-BR" b="1" dirty="0"/>
              <a:t>default</a:t>
            </a:r>
            <a:r>
              <a:rPr lang="pt-BR" dirty="0"/>
              <a:t> é utilizada para o caso “curinga”. Para os outros casos que não foram listados nos casos anteriores. É opcional;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31799D-6989-483B-AD95-76131048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E056-A061-4522-BD63-A3160364C103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141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0C5544-0A2B-4692-AD55-8E29E14A8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88640"/>
            <a:ext cx="3672408" cy="6048672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Faça um algoritmo que solicite ao usuário a média e informe se o aluno foi aprovado ou reprovado. Se a média for maior ou igual a 5 (cinco), além de imprimir a mensagem APROVADO, imprimir:</a:t>
            </a:r>
          </a:p>
          <a:p>
            <a:pPr lvl="1"/>
            <a:r>
              <a:rPr lang="pt-BR" sz="2000" dirty="0"/>
              <a:t>“Com louvor”, se a média for 10;</a:t>
            </a:r>
          </a:p>
          <a:p>
            <a:pPr lvl="1"/>
            <a:r>
              <a:rPr lang="pt-BR" sz="2000" dirty="0"/>
              <a:t>“Com mérito”, se a média menor que 10 e maior ou igual a 8;</a:t>
            </a:r>
          </a:p>
          <a:p>
            <a:pPr lvl="1"/>
            <a:r>
              <a:rPr lang="pt-BR" sz="2000" dirty="0"/>
              <a:t>“Com destaque”, se a média for menor que 8 e maior ou igual a 6.</a:t>
            </a:r>
          </a:p>
          <a:p>
            <a:endParaRPr lang="pt-BR" sz="24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9B8E0A8-73A8-4CDB-A252-B112A70E4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458" y="332656"/>
            <a:ext cx="5176038" cy="6048672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0BBB13-C77E-458A-A569-99939A44B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E056-A061-4522-BD63-A3160364C103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638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11C0CD-E414-40D1-9FD1-093B87FBF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7"/>
            <a:ext cx="7467600" cy="648072"/>
          </a:xfrm>
        </p:spPr>
        <p:txBody>
          <a:bodyPr/>
          <a:lstStyle/>
          <a:p>
            <a:r>
              <a:rPr lang="pt-BR" dirty="0"/>
              <a:t>Mesmo problema com estrutura IF: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23EBD4-0E8D-4E37-90AF-7B743B62C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124744"/>
            <a:ext cx="6796412" cy="5462736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8E8CB49-5402-43EE-A15E-5D8EE87C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E056-A061-4522-BD63-A3160364C103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12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11C0CD-E414-40D1-9FD1-093B87FBF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363272" cy="864095"/>
          </a:xfrm>
        </p:spPr>
        <p:txBody>
          <a:bodyPr>
            <a:normAutofit fontScale="92500"/>
          </a:bodyPr>
          <a:lstStyle/>
          <a:p>
            <a:r>
              <a:rPr lang="pt-BR" dirty="0"/>
              <a:t>Outra resolução com estrutura IF e variável real: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7DB8562-20CE-4713-A4F8-C45B18E60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980727"/>
            <a:ext cx="5904656" cy="5729053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2F8C49C-3D93-45E7-AC7A-F298107E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E056-A061-4522-BD63-A3160364C103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52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7865F-BABC-45A4-A489-8F75A6A1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710952"/>
          </a:xfrm>
        </p:spPr>
        <p:txBody>
          <a:bodyPr>
            <a:normAutofit fontScale="90000"/>
          </a:bodyPr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E5FA2C-6638-4D41-A84B-87DF1282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76064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Faça um algoritmo capaz de identificar se um número é igual a 1, 5 ou 10. Caso não seja nenhum desses valores, retornar a msg “Valor inválido”.</a:t>
            </a:r>
          </a:p>
          <a:p>
            <a:r>
              <a:rPr lang="pt-BR" dirty="0"/>
              <a:t>Faça um algoritmo capaz de identificar se um número é:</a:t>
            </a:r>
          </a:p>
          <a:p>
            <a:pPr marL="962406" lvl="1" indent="-514350">
              <a:buFont typeface="+mj-lt"/>
              <a:buAutoNum type="arabicPeriod"/>
            </a:pPr>
            <a:r>
              <a:rPr lang="pt-BR" dirty="0"/>
              <a:t>Par ou ímpar</a:t>
            </a:r>
          </a:p>
          <a:p>
            <a:pPr marL="962406" lvl="1" indent="-514350">
              <a:buFont typeface="+mj-lt"/>
              <a:buAutoNum type="arabicPeriod"/>
            </a:pPr>
            <a:r>
              <a:rPr lang="pt-BR" dirty="0"/>
              <a:t>Positivo, negativo ou zero;    </a:t>
            </a:r>
          </a:p>
          <a:p>
            <a:pPr marL="962406" lvl="1" indent="-514350">
              <a:buFont typeface="+mj-lt"/>
              <a:buAutoNum type="arabicPeriod"/>
            </a:pPr>
            <a:r>
              <a:rPr lang="pt-BR" dirty="0"/>
              <a:t>Um ano bissexto. Considere que para o ano ser bissexto basta que seja divisível por 400. Caso contrário, precisa ser divisível por 4 e não ser divisível por 100.</a:t>
            </a:r>
          </a:p>
          <a:p>
            <a:pPr marL="448056" lvl="1" indent="0">
              <a:buNone/>
            </a:pPr>
            <a:r>
              <a:rPr lang="pt-BR" dirty="0"/>
              <a:t>Caso não seja nenhuma das opções anteriores, retornar a msg “Operação inválida”.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A8DAAE-C025-4F05-83DB-E0387C1F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E056-A061-4522-BD63-A3160364C103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406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FE69C-538B-4759-822F-7EFF31A91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4E332F-D66B-45B5-8140-EEEB9844F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92500"/>
          </a:bodyPr>
          <a:lstStyle/>
          <a:p>
            <a:r>
              <a:rPr lang="pt-BR" dirty="0"/>
              <a:t>Faça um algoritmo que simule uma calculador com as quatro operações básicas (+, -, *, /). O algoritmo deve solicitar ao usuário a entrada de dois operandos e da operação a ser executada, na forma de um menu. Dependendo da opção escolhida, deve ser executada a operação solicitada e apresentado o resultado. Utilize uma variável caractere para armazenar a operação e utilize o comando switch case para escolher a operação a ser executada a partir </a:t>
            </a:r>
            <a:r>
              <a:rPr lang="pt-BR"/>
              <a:t>do operador.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B2B3BC-6F99-46AA-B16C-D30D2ED9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E056-A061-4522-BD63-A3160364C103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395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9B4CEA5-B9A6-4B04-83AA-F754B43EA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980728"/>
            <a:ext cx="6576264" cy="3528392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481F6D3-90AA-4063-BA59-737DE017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E056-A061-4522-BD63-A3160364C103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03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07D8E6A-2728-43ED-9C29-ADD4B308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97CA81E-9A88-4B1D-85A8-7014A476C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435280" cy="1143000"/>
          </a:xfrm>
        </p:spPr>
        <p:txBody>
          <a:bodyPr/>
          <a:lstStyle/>
          <a:p>
            <a:r>
              <a:rPr lang="pt-BR" dirty="0"/>
              <a:t>Elabore um algoritmo que solicite ao usuário duas notas e informe ao final sua média aritmética. </a:t>
            </a:r>
          </a:p>
          <a:p>
            <a:endParaRPr lang="pt-BR" dirty="0"/>
          </a:p>
        </p:txBody>
      </p:sp>
      <p:pic>
        <p:nvPicPr>
          <p:cNvPr id="6" name="Google Shape;89;p16">
            <a:extLst>
              <a:ext uri="{FF2B5EF4-FFF2-40B4-BE49-F238E27FC236}">
                <a16:creationId xmlns:a16="http://schemas.microsoft.com/office/drawing/2014/main" id="{BF426327-FD99-44B6-89E5-899C29127E2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9672" y="2743201"/>
            <a:ext cx="5623534" cy="324036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2DFDD3F-D09B-4607-98F7-1C17A59F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E056-A061-4522-BD63-A3160364C103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21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decisão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186766" cy="4525963"/>
          </a:xfrm>
        </p:spPr>
        <p:txBody>
          <a:bodyPr/>
          <a:lstStyle/>
          <a:p>
            <a:r>
              <a:rPr lang="pt-BR" dirty="0"/>
              <a:t>Existem muitas situações em que não queremos que o computador execute </a:t>
            </a:r>
            <a:r>
              <a:rPr lang="pt-BR" b="1" dirty="0"/>
              <a:t>todos</a:t>
            </a:r>
            <a:r>
              <a:rPr lang="pt-BR" dirty="0"/>
              <a:t> os comandos de um algoritmo.</a:t>
            </a:r>
          </a:p>
          <a:p>
            <a:r>
              <a:rPr lang="pt-BR" dirty="0"/>
              <a:t>Por exemplo, e se quisermos que além da média seja apresentada a informação “Aprovado”?</a:t>
            </a:r>
          </a:p>
          <a:p>
            <a:r>
              <a:rPr lang="pt-BR" dirty="0"/>
              <a:t>Nestes casos, devemos usar comandos que ensinem o computador a tomar uma decisão.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074A0A-3A7C-4076-9C1F-972122BC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E056-A061-4522-BD63-A3160364C103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decisão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computador não toma decisões sozinho.</a:t>
            </a:r>
          </a:p>
          <a:p>
            <a:r>
              <a:rPr lang="pt-BR" dirty="0"/>
              <a:t>Por meio de comandos de decisões, podemos instruí-lo a seguir um determinado caminho no algoritmo.</a:t>
            </a:r>
          </a:p>
          <a:p>
            <a:r>
              <a:rPr lang="pt-BR" dirty="0"/>
              <a:t>Tomando por base o resultado de uma expressão lógica (sempre Verdadeiro ou Falso).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7DCB351-AEED-42DB-BDA8-3D7F4003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E056-A061-4522-BD63-A3160364C103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AD31907-B25A-4679-859F-B5C29C9118DF}"/>
              </a:ext>
            </a:extLst>
          </p:cNvPr>
          <p:cNvSpPr/>
          <p:nvPr/>
        </p:nvSpPr>
        <p:spPr>
          <a:xfrm>
            <a:off x="4073422" y="2646727"/>
            <a:ext cx="4242994" cy="28261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Estrutura de Seleção Simples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/>
          <a:lstStyle/>
          <a:p>
            <a:r>
              <a:rPr lang="pt-BR" dirty="0"/>
              <a:t>Também é chamado de Desvio Condicional Simples</a:t>
            </a:r>
          </a:p>
          <a:p>
            <a:r>
              <a:rPr lang="pt-BR" dirty="0"/>
              <a:t>Sintaxe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31AF52-2361-4CCD-B99A-CB7B112FEF18}"/>
              </a:ext>
            </a:extLst>
          </p:cNvPr>
          <p:cNvSpPr txBox="1"/>
          <p:nvPr/>
        </p:nvSpPr>
        <p:spPr>
          <a:xfrm>
            <a:off x="457200" y="5541039"/>
            <a:ext cx="48965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(expressão lógica){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Bloco de instruções;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A3DDC50-6184-4C1E-8E75-2DDA4E6C9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036" y="2671746"/>
            <a:ext cx="3612356" cy="2739404"/>
          </a:xfrm>
          <a:prstGeom prst="rect">
            <a:avLst/>
          </a:prstGeom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0A501E-CD84-4408-8A34-74DF851B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E056-A061-4522-BD63-A3160364C103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1543048"/>
          </a:xfrm>
        </p:spPr>
        <p:txBody>
          <a:bodyPr/>
          <a:lstStyle/>
          <a:p>
            <a:r>
              <a:rPr lang="pt-BR" dirty="0"/>
              <a:t>Segue o algoritmo que inclui a possibilidade de apresentar a mensagem que o aluno foi aprovado.</a:t>
            </a:r>
          </a:p>
        </p:txBody>
      </p:sp>
      <p:grpSp>
        <p:nvGrpSpPr>
          <p:cNvPr id="6" name="Google Shape;108;p18">
            <a:extLst>
              <a:ext uri="{FF2B5EF4-FFF2-40B4-BE49-F238E27FC236}">
                <a16:creationId xmlns:a16="http://schemas.microsoft.com/office/drawing/2014/main" id="{85F46440-73A7-45EE-BAFF-83ADEFB4315C}"/>
              </a:ext>
            </a:extLst>
          </p:cNvPr>
          <p:cNvGrpSpPr/>
          <p:nvPr/>
        </p:nvGrpSpPr>
        <p:grpSpPr>
          <a:xfrm>
            <a:off x="1285874" y="3143248"/>
            <a:ext cx="6238453" cy="3440113"/>
            <a:chOff x="421400" y="1735750"/>
            <a:chExt cx="5810250" cy="3086100"/>
          </a:xfrm>
        </p:grpSpPr>
        <p:pic>
          <p:nvPicPr>
            <p:cNvPr id="7" name="Google Shape;109;p18">
              <a:extLst>
                <a:ext uri="{FF2B5EF4-FFF2-40B4-BE49-F238E27FC236}">
                  <a16:creationId xmlns:a16="http://schemas.microsoft.com/office/drawing/2014/main" id="{3AC705B1-FC84-4BB9-9D5A-184F06831AEE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1400" y="1735750"/>
              <a:ext cx="5810250" cy="30861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8" name="Google Shape;110;p18">
              <a:extLst>
                <a:ext uri="{FF2B5EF4-FFF2-40B4-BE49-F238E27FC236}">
                  <a16:creationId xmlns:a16="http://schemas.microsoft.com/office/drawing/2014/main" id="{7A27A7D1-3258-4E8C-B7E9-601F064E1B33}"/>
                </a:ext>
              </a:extLst>
            </p:cNvPr>
            <p:cNvSpPr/>
            <p:nvPr/>
          </p:nvSpPr>
          <p:spPr>
            <a:xfrm>
              <a:off x="1377350" y="3852775"/>
              <a:ext cx="4765800" cy="5850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123AAC-18F2-4E13-ABAC-6A9E16778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E056-A061-4522-BD63-A3160364C103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Fazer um algoritmo para ler dois valores numéricos, efetuar a adição e apresentar o resultado, caso o valor somado seja maior que 10.</a:t>
            </a:r>
          </a:p>
          <a:p>
            <a:pPr>
              <a:buNone/>
            </a:pPr>
            <a:r>
              <a:rPr lang="pt-BR" dirty="0"/>
              <a:t>	</a:t>
            </a:r>
          </a:p>
          <a:p>
            <a:r>
              <a:rPr lang="pt-BR" dirty="0"/>
              <a:t>E se fosse necessário informar que o aluno foi reprovado?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42DDAA-A7B2-4FE0-AE24-D61F0185F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E056-A061-4522-BD63-A3160364C103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2676D5C-3A60-4A74-BC55-B4400D43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4E056-A061-4522-BD63-A3160364C103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993914"/>
      </p:ext>
    </p:extLst>
  </p:cSld>
  <p:clrMapOvr>
    <a:masterClrMapping/>
  </p:clrMapOvr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3019</TotalTime>
  <Words>1061</Words>
  <Application>Microsoft Office PowerPoint</Application>
  <PresentationFormat>Apresentação na tela (4:3)</PresentationFormat>
  <Paragraphs>153</Paragraphs>
  <Slides>27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 New</vt:lpstr>
      <vt:lpstr>Franklin Gothic Book</vt:lpstr>
      <vt:lpstr>Wingdings 2</vt:lpstr>
      <vt:lpstr>Técnica</vt:lpstr>
      <vt:lpstr>Estruturas de controle</vt:lpstr>
      <vt:lpstr>Introdução</vt:lpstr>
      <vt:lpstr>Exemplo</vt:lpstr>
      <vt:lpstr>Estruturas de decisão</vt:lpstr>
      <vt:lpstr>Estruturas de decisão</vt:lpstr>
      <vt:lpstr>Estrutura de Seleção Simples</vt:lpstr>
      <vt:lpstr>Exemplo</vt:lpstr>
      <vt:lpstr>Exemplo</vt:lpstr>
      <vt:lpstr>Apresentação do PowerPoint</vt:lpstr>
      <vt:lpstr>Estrutura de seleção composta</vt:lpstr>
      <vt:lpstr>Estrutura de seleção composta</vt:lpstr>
      <vt:lpstr>Apresentação do PowerPoint</vt:lpstr>
      <vt:lpstr>Exercícios</vt:lpstr>
      <vt:lpstr>Testes encadeados</vt:lpstr>
      <vt:lpstr>Sintaxe</vt:lpstr>
      <vt:lpstr>Sintaxe</vt:lpstr>
      <vt:lpstr>Exemplo</vt:lpstr>
      <vt:lpstr>Exercícios</vt:lpstr>
      <vt:lpstr>Indentação</vt:lpstr>
      <vt:lpstr>Switch case</vt:lpstr>
      <vt:lpstr>Análise do comando Switch case</vt:lpstr>
      <vt:lpstr>Apresentação do PowerPoint</vt:lpstr>
      <vt:lpstr>Apresentação do PowerPoint</vt:lpstr>
      <vt:lpstr>Apresentação do PowerPoint</vt:lpstr>
      <vt:lpstr>Exercícios</vt:lpstr>
      <vt:lpstr>Exercícios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programação</dc:title>
  <dc:creator>Cristina</dc:creator>
  <cp:lastModifiedBy>Cristina Ono Horita</cp:lastModifiedBy>
  <cp:revision>17</cp:revision>
  <dcterms:created xsi:type="dcterms:W3CDTF">2010-03-16T00:44:28Z</dcterms:created>
  <dcterms:modified xsi:type="dcterms:W3CDTF">2021-09-09T20:07:59Z</dcterms:modified>
</cp:coreProperties>
</file>