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95" r:id="rId4"/>
    <p:sldId id="296" r:id="rId5"/>
    <p:sldId id="278" r:id="rId6"/>
    <p:sldId id="281" r:id="rId7"/>
    <p:sldId id="259" r:id="rId8"/>
    <p:sldId id="282" r:id="rId9"/>
    <p:sldId id="260" r:id="rId10"/>
    <p:sldId id="284" r:id="rId11"/>
    <p:sldId id="283" r:id="rId12"/>
    <p:sldId id="285" r:id="rId13"/>
    <p:sldId id="286" r:id="rId14"/>
    <p:sldId id="261" r:id="rId15"/>
    <p:sldId id="294" r:id="rId16"/>
    <p:sldId id="262" r:id="rId17"/>
    <p:sldId id="263" r:id="rId18"/>
    <p:sldId id="287" r:id="rId19"/>
    <p:sldId id="288" r:id="rId20"/>
    <p:sldId id="265" r:id="rId21"/>
    <p:sldId id="264" r:id="rId22"/>
    <p:sldId id="266" r:id="rId23"/>
    <p:sldId id="267" r:id="rId24"/>
    <p:sldId id="297" r:id="rId25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D27AE0-8CE8-469E-AE9E-08366D6536A4}" v="4" dt="2022-03-03T00:34:32.0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323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Ono Horita" userId="21add0df78d6232e" providerId="LiveId" clId="{A4D27AE0-8CE8-469E-AE9E-08366D6536A4}"/>
    <pc:docChg chg="modSld">
      <pc:chgData name="Cristina Ono Horita" userId="21add0df78d6232e" providerId="LiveId" clId="{A4D27AE0-8CE8-469E-AE9E-08366D6536A4}" dt="2022-03-03T18:49:48.768" v="11" actId="729"/>
      <pc:docMkLst>
        <pc:docMk/>
      </pc:docMkLst>
      <pc:sldChg chg="modSp">
        <pc:chgData name="Cristina Ono Horita" userId="21add0df78d6232e" providerId="LiveId" clId="{A4D27AE0-8CE8-469E-AE9E-08366D6536A4}" dt="2022-03-03T00:34:32.094" v="3"/>
        <pc:sldMkLst>
          <pc:docMk/>
          <pc:sldMk cId="3969897533" sldId="278"/>
        </pc:sldMkLst>
        <pc:spChg chg="mod">
          <ac:chgData name="Cristina Ono Horita" userId="21add0df78d6232e" providerId="LiveId" clId="{A4D27AE0-8CE8-469E-AE9E-08366D6536A4}" dt="2022-03-03T00:34:32.094" v="3"/>
          <ac:spMkLst>
            <pc:docMk/>
            <pc:sldMk cId="3969897533" sldId="278"/>
            <ac:spMk id="3" creationId="{00000000-0000-0000-0000-000000000000}"/>
          </ac:spMkLst>
        </pc:spChg>
      </pc:sldChg>
      <pc:sldChg chg="modSp mod">
        <pc:chgData name="Cristina Ono Horita" userId="21add0df78d6232e" providerId="LiveId" clId="{A4D27AE0-8CE8-469E-AE9E-08366D6536A4}" dt="2022-03-03T00:47:38.274" v="10" actId="20577"/>
        <pc:sldMkLst>
          <pc:docMk/>
          <pc:sldMk cId="3486964653" sldId="286"/>
        </pc:sldMkLst>
        <pc:spChg chg="mod">
          <ac:chgData name="Cristina Ono Horita" userId="21add0df78d6232e" providerId="LiveId" clId="{A4D27AE0-8CE8-469E-AE9E-08366D6536A4}" dt="2022-03-03T00:47:38.274" v="10" actId="20577"/>
          <ac:spMkLst>
            <pc:docMk/>
            <pc:sldMk cId="3486964653" sldId="286"/>
            <ac:spMk id="3" creationId="{49F4AA49-9070-4690-BFAE-F8734C30826A}"/>
          </ac:spMkLst>
        </pc:spChg>
      </pc:sldChg>
      <pc:sldChg chg="mod modShow">
        <pc:chgData name="Cristina Ono Horita" userId="21add0df78d6232e" providerId="LiveId" clId="{A4D27AE0-8CE8-469E-AE9E-08366D6536A4}" dt="2022-03-03T18:49:48.768" v="11" actId="729"/>
        <pc:sldMkLst>
          <pc:docMk/>
          <pc:sldMk cId="2949811815" sldId="288"/>
        </pc:sldMkLst>
      </pc:sldChg>
    </pc:docChg>
  </pc:docChgLst>
  <pc:docChgLst>
    <pc:chgData name="Cristina Ono Horita" userId="21add0df78d6232e" providerId="LiveId" clId="{2F8935D9-D8F5-445A-AFD7-E0165A7841C8}"/>
    <pc:docChg chg="undo custSel addSld delSld modSld sldOrd">
      <pc:chgData name="Cristina Ono Horita" userId="21add0df78d6232e" providerId="LiveId" clId="{2F8935D9-D8F5-445A-AFD7-E0165A7841C8}" dt="2020-08-24T21:13:30.084" v="500" actId="47"/>
      <pc:docMkLst>
        <pc:docMk/>
      </pc:docMkLst>
      <pc:sldChg chg="modSp del mod ord">
        <pc:chgData name="Cristina Ono Horita" userId="21add0df78d6232e" providerId="LiveId" clId="{2F8935D9-D8F5-445A-AFD7-E0165A7841C8}" dt="2020-08-24T20:36:20.934" v="277" actId="47"/>
        <pc:sldMkLst>
          <pc:docMk/>
          <pc:sldMk cId="0" sldId="258"/>
        </pc:sldMkLst>
        <pc:spChg chg="mod">
          <ac:chgData name="Cristina Ono Horita" userId="21add0df78d6232e" providerId="LiveId" clId="{2F8935D9-D8F5-445A-AFD7-E0165A7841C8}" dt="2020-08-24T20:19:11.440" v="74" actId="21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Cristina Ono Horita" userId="21add0df78d6232e" providerId="LiveId" clId="{2F8935D9-D8F5-445A-AFD7-E0165A7841C8}" dt="2020-08-24T21:03:10.802" v="499" actId="14100"/>
        <pc:sldMkLst>
          <pc:docMk/>
          <pc:sldMk cId="0" sldId="259"/>
        </pc:sldMkLst>
        <pc:spChg chg="mod">
          <ac:chgData name="Cristina Ono Horita" userId="21add0df78d6232e" providerId="LiveId" clId="{2F8935D9-D8F5-445A-AFD7-E0165A7841C8}" dt="2020-08-24T21:03:10.802" v="499" actId="14100"/>
          <ac:spMkLst>
            <pc:docMk/>
            <pc:sldMk cId="0" sldId="259"/>
            <ac:spMk id="2" creationId="{00000000-0000-0000-0000-000000000000}"/>
          </ac:spMkLst>
        </pc:spChg>
      </pc:sldChg>
      <pc:sldChg chg="modSp mod">
        <pc:chgData name="Cristina Ono Horita" userId="21add0df78d6232e" providerId="LiveId" clId="{2F8935D9-D8F5-445A-AFD7-E0165A7841C8}" dt="2020-08-24T20:38:27.424" v="347" actId="6549"/>
        <pc:sldMkLst>
          <pc:docMk/>
          <pc:sldMk cId="0" sldId="260"/>
        </pc:sldMkLst>
        <pc:spChg chg="mod">
          <ac:chgData name="Cristina Ono Horita" userId="21add0df78d6232e" providerId="LiveId" clId="{2F8935D9-D8F5-445A-AFD7-E0165A7841C8}" dt="2020-08-24T20:37:53.135" v="281" actId="14100"/>
          <ac:spMkLst>
            <pc:docMk/>
            <pc:sldMk cId="0" sldId="260"/>
            <ac:spMk id="2" creationId="{00000000-0000-0000-0000-000000000000}"/>
          </ac:spMkLst>
        </pc:spChg>
        <pc:spChg chg="mod">
          <ac:chgData name="Cristina Ono Horita" userId="21add0df78d6232e" providerId="LiveId" clId="{2F8935D9-D8F5-445A-AFD7-E0165A7841C8}" dt="2020-08-24T20:38:27.424" v="347" actId="6549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Cristina Ono Horita" userId="21add0df78d6232e" providerId="LiveId" clId="{2F8935D9-D8F5-445A-AFD7-E0165A7841C8}" dt="2020-08-24T20:43:39.832" v="363" actId="1037"/>
        <pc:sldMkLst>
          <pc:docMk/>
          <pc:sldMk cId="0" sldId="261"/>
        </pc:sldMkLst>
        <pc:spChg chg="mod">
          <ac:chgData name="Cristina Ono Horita" userId="21add0df78d6232e" providerId="LiveId" clId="{2F8935D9-D8F5-445A-AFD7-E0165A7841C8}" dt="2020-08-24T20:43:29.424" v="357" actId="14100"/>
          <ac:spMkLst>
            <pc:docMk/>
            <pc:sldMk cId="0" sldId="261"/>
            <ac:spMk id="2" creationId="{00000000-0000-0000-0000-000000000000}"/>
          </ac:spMkLst>
        </pc:spChg>
        <pc:spChg chg="mod">
          <ac:chgData name="Cristina Ono Horita" userId="21add0df78d6232e" providerId="LiveId" clId="{2F8935D9-D8F5-445A-AFD7-E0165A7841C8}" dt="2020-08-24T20:43:33.197" v="359" actId="27636"/>
          <ac:spMkLst>
            <pc:docMk/>
            <pc:sldMk cId="0" sldId="261"/>
            <ac:spMk id="3" creationId="{00000000-0000-0000-0000-000000000000}"/>
          </ac:spMkLst>
        </pc:spChg>
        <pc:spChg chg="mod">
          <ac:chgData name="Cristina Ono Horita" userId="21add0df78d6232e" providerId="LiveId" clId="{2F8935D9-D8F5-445A-AFD7-E0165A7841C8}" dt="2020-08-24T20:43:39.832" v="363" actId="1037"/>
          <ac:spMkLst>
            <pc:docMk/>
            <pc:sldMk cId="0" sldId="261"/>
            <ac:spMk id="6" creationId="{B5906A17-FD7C-49DD-B5EA-879F5C994259}"/>
          </ac:spMkLst>
        </pc:spChg>
      </pc:sldChg>
      <pc:sldChg chg="modSp">
        <pc:chgData name="Cristina Ono Horita" userId="21add0df78d6232e" providerId="LiveId" clId="{2F8935D9-D8F5-445A-AFD7-E0165A7841C8}" dt="2020-08-24T20:59:15.363" v="493" actId="20577"/>
        <pc:sldMkLst>
          <pc:docMk/>
          <pc:sldMk cId="0" sldId="265"/>
        </pc:sldMkLst>
        <pc:spChg chg="mod">
          <ac:chgData name="Cristina Ono Horita" userId="21add0df78d6232e" providerId="LiveId" clId="{2F8935D9-D8F5-445A-AFD7-E0165A7841C8}" dt="2020-08-24T20:58:51.907" v="466" actId="20577"/>
          <ac:spMkLst>
            <pc:docMk/>
            <pc:sldMk cId="0" sldId="265"/>
            <ac:spMk id="5" creationId="{00000000-0000-0000-0000-000000000000}"/>
          </ac:spMkLst>
        </pc:spChg>
        <pc:spChg chg="mod">
          <ac:chgData name="Cristina Ono Horita" userId="21add0df78d6232e" providerId="LiveId" clId="{2F8935D9-D8F5-445A-AFD7-E0165A7841C8}" dt="2020-08-24T20:59:15.363" v="493" actId="20577"/>
          <ac:spMkLst>
            <pc:docMk/>
            <pc:sldMk cId="0" sldId="265"/>
            <ac:spMk id="6" creationId="{00000000-0000-0000-0000-000000000000}"/>
          </ac:spMkLst>
        </pc:spChg>
      </pc:sldChg>
      <pc:sldChg chg="del">
        <pc:chgData name="Cristina Ono Horita" userId="21add0df78d6232e" providerId="LiveId" clId="{2F8935D9-D8F5-445A-AFD7-E0165A7841C8}" dt="2020-08-24T21:13:30.084" v="500" actId="47"/>
        <pc:sldMkLst>
          <pc:docMk/>
          <pc:sldMk cId="0" sldId="268"/>
        </pc:sldMkLst>
      </pc:sldChg>
      <pc:sldChg chg="del">
        <pc:chgData name="Cristina Ono Horita" userId="21add0df78d6232e" providerId="LiveId" clId="{2F8935D9-D8F5-445A-AFD7-E0165A7841C8}" dt="2020-08-24T21:13:30.084" v="500" actId="47"/>
        <pc:sldMkLst>
          <pc:docMk/>
          <pc:sldMk cId="0" sldId="269"/>
        </pc:sldMkLst>
      </pc:sldChg>
      <pc:sldChg chg="del">
        <pc:chgData name="Cristina Ono Horita" userId="21add0df78d6232e" providerId="LiveId" clId="{2F8935D9-D8F5-445A-AFD7-E0165A7841C8}" dt="2020-08-24T21:13:30.084" v="500" actId="47"/>
        <pc:sldMkLst>
          <pc:docMk/>
          <pc:sldMk cId="0" sldId="270"/>
        </pc:sldMkLst>
      </pc:sldChg>
      <pc:sldChg chg="del">
        <pc:chgData name="Cristina Ono Horita" userId="21add0df78d6232e" providerId="LiveId" clId="{2F8935D9-D8F5-445A-AFD7-E0165A7841C8}" dt="2020-08-24T21:13:30.084" v="500" actId="47"/>
        <pc:sldMkLst>
          <pc:docMk/>
          <pc:sldMk cId="0" sldId="271"/>
        </pc:sldMkLst>
      </pc:sldChg>
      <pc:sldChg chg="del">
        <pc:chgData name="Cristina Ono Horita" userId="21add0df78d6232e" providerId="LiveId" clId="{2F8935D9-D8F5-445A-AFD7-E0165A7841C8}" dt="2020-08-24T21:13:30.084" v="500" actId="47"/>
        <pc:sldMkLst>
          <pc:docMk/>
          <pc:sldMk cId="0" sldId="272"/>
        </pc:sldMkLst>
      </pc:sldChg>
      <pc:sldChg chg="del">
        <pc:chgData name="Cristina Ono Horita" userId="21add0df78d6232e" providerId="LiveId" clId="{2F8935D9-D8F5-445A-AFD7-E0165A7841C8}" dt="2020-08-24T21:13:30.084" v="500" actId="47"/>
        <pc:sldMkLst>
          <pc:docMk/>
          <pc:sldMk cId="0" sldId="275"/>
        </pc:sldMkLst>
      </pc:sldChg>
      <pc:sldChg chg="del">
        <pc:chgData name="Cristina Ono Horita" userId="21add0df78d6232e" providerId="LiveId" clId="{2F8935D9-D8F5-445A-AFD7-E0165A7841C8}" dt="2020-08-24T21:13:30.084" v="500" actId="47"/>
        <pc:sldMkLst>
          <pc:docMk/>
          <pc:sldMk cId="0" sldId="276"/>
        </pc:sldMkLst>
      </pc:sldChg>
      <pc:sldChg chg="del">
        <pc:chgData name="Cristina Ono Horita" userId="21add0df78d6232e" providerId="LiveId" clId="{2F8935D9-D8F5-445A-AFD7-E0165A7841C8}" dt="2020-08-24T21:13:30.084" v="500" actId="47"/>
        <pc:sldMkLst>
          <pc:docMk/>
          <pc:sldMk cId="0" sldId="277"/>
        </pc:sldMkLst>
      </pc:sldChg>
      <pc:sldChg chg="addSp modSp mod modAnim">
        <pc:chgData name="Cristina Ono Horita" userId="21add0df78d6232e" providerId="LiveId" clId="{2F8935D9-D8F5-445A-AFD7-E0165A7841C8}" dt="2020-08-24T20:23:52.189" v="271" actId="1076"/>
        <pc:sldMkLst>
          <pc:docMk/>
          <pc:sldMk cId="3969897533" sldId="278"/>
        </pc:sldMkLst>
        <pc:spChg chg="mod">
          <ac:chgData name="Cristina Ono Horita" userId="21add0df78d6232e" providerId="LiveId" clId="{2F8935D9-D8F5-445A-AFD7-E0165A7841C8}" dt="2020-08-24T20:21:20.177" v="130" actId="1076"/>
          <ac:spMkLst>
            <pc:docMk/>
            <pc:sldMk cId="3969897533" sldId="278"/>
            <ac:spMk id="2" creationId="{00000000-0000-0000-0000-000000000000}"/>
          </ac:spMkLst>
        </pc:spChg>
        <pc:spChg chg="mod">
          <ac:chgData name="Cristina Ono Horita" userId="21add0df78d6232e" providerId="LiveId" clId="{2F8935D9-D8F5-445A-AFD7-E0165A7841C8}" dt="2020-08-24T20:21:58.959" v="143" actId="1076"/>
          <ac:spMkLst>
            <pc:docMk/>
            <pc:sldMk cId="3969897533" sldId="278"/>
            <ac:spMk id="3" creationId="{00000000-0000-0000-0000-000000000000}"/>
          </ac:spMkLst>
        </pc:spChg>
        <pc:spChg chg="add mod">
          <ac:chgData name="Cristina Ono Horita" userId="21add0df78d6232e" providerId="LiveId" clId="{2F8935D9-D8F5-445A-AFD7-E0165A7841C8}" dt="2020-08-24T20:23:52.189" v="271" actId="1076"/>
          <ac:spMkLst>
            <pc:docMk/>
            <pc:sldMk cId="3969897533" sldId="278"/>
            <ac:spMk id="5" creationId="{950F4598-E2F5-456C-A09C-7AE75A7EE1C8}"/>
          </ac:spMkLst>
        </pc:spChg>
      </pc:sldChg>
      <pc:sldChg chg="modSp del mod">
        <pc:chgData name="Cristina Ono Horita" userId="21add0df78d6232e" providerId="LiveId" clId="{2F8935D9-D8F5-445A-AFD7-E0165A7841C8}" dt="2020-08-24T20:36:27.690" v="278" actId="47"/>
        <pc:sldMkLst>
          <pc:docMk/>
          <pc:sldMk cId="4199496324" sldId="279"/>
        </pc:sldMkLst>
        <pc:spChg chg="mod">
          <ac:chgData name="Cristina Ono Horita" userId="21add0df78d6232e" providerId="LiveId" clId="{2F8935D9-D8F5-445A-AFD7-E0165A7841C8}" dt="2020-08-24T20:11:26.753" v="9" actId="21"/>
          <ac:spMkLst>
            <pc:docMk/>
            <pc:sldMk cId="4199496324" sldId="279"/>
            <ac:spMk id="3" creationId="{00000000-0000-0000-0000-000000000000}"/>
          </ac:spMkLst>
        </pc:spChg>
      </pc:sldChg>
      <pc:sldChg chg="del">
        <pc:chgData name="Cristina Ono Horita" userId="21add0df78d6232e" providerId="LiveId" clId="{2F8935D9-D8F5-445A-AFD7-E0165A7841C8}" dt="2020-08-24T20:36:39.972" v="280" actId="47"/>
        <pc:sldMkLst>
          <pc:docMk/>
          <pc:sldMk cId="2201556155" sldId="280"/>
        </pc:sldMkLst>
      </pc:sldChg>
      <pc:sldChg chg="modSp mod">
        <pc:chgData name="Cristina Ono Horita" userId="21add0df78d6232e" providerId="LiveId" clId="{2F8935D9-D8F5-445A-AFD7-E0165A7841C8}" dt="2020-08-24T21:02:59.170" v="498" actId="1035"/>
        <pc:sldMkLst>
          <pc:docMk/>
          <pc:sldMk cId="1492679066" sldId="281"/>
        </pc:sldMkLst>
        <pc:spChg chg="mod">
          <ac:chgData name="Cristina Ono Horita" userId="21add0df78d6232e" providerId="LiveId" clId="{2F8935D9-D8F5-445A-AFD7-E0165A7841C8}" dt="2020-08-24T21:02:53.624" v="494" actId="14100"/>
          <ac:spMkLst>
            <pc:docMk/>
            <pc:sldMk cId="1492679066" sldId="281"/>
            <ac:spMk id="2" creationId="{BE8ECF7B-5BE0-4BA7-B986-B41E943BD399}"/>
          </ac:spMkLst>
        </pc:spChg>
        <pc:spChg chg="mod">
          <ac:chgData name="Cristina Ono Horita" userId="21add0df78d6232e" providerId="LiveId" clId="{2F8935D9-D8F5-445A-AFD7-E0165A7841C8}" dt="2020-08-24T21:02:56.544" v="495" actId="14100"/>
          <ac:spMkLst>
            <pc:docMk/>
            <pc:sldMk cId="1492679066" sldId="281"/>
            <ac:spMk id="4" creationId="{96E80309-041B-4F99-8221-1CBC3899BE7A}"/>
          </ac:spMkLst>
        </pc:spChg>
        <pc:picChg chg="mod">
          <ac:chgData name="Cristina Ono Horita" userId="21add0df78d6232e" providerId="LiveId" clId="{2F8935D9-D8F5-445A-AFD7-E0165A7841C8}" dt="2020-08-24T21:02:59.170" v="498" actId="1035"/>
          <ac:picMkLst>
            <pc:docMk/>
            <pc:sldMk cId="1492679066" sldId="281"/>
            <ac:picMk id="5" creationId="{66C9F759-E9D9-4688-8328-13563CE4F16B}"/>
          </ac:picMkLst>
        </pc:picChg>
      </pc:sldChg>
      <pc:sldChg chg="modSp mod">
        <pc:chgData name="Cristina Ono Horita" userId="21add0df78d6232e" providerId="LiveId" clId="{2F8935D9-D8F5-445A-AFD7-E0165A7841C8}" dt="2020-08-24T20:42:52.923" v="354" actId="1076"/>
        <pc:sldMkLst>
          <pc:docMk/>
          <pc:sldMk cId="3477264412" sldId="283"/>
        </pc:sldMkLst>
        <pc:spChg chg="mod">
          <ac:chgData name="Cristina Ono Horita" userId="21add0df78d6232e" providerId="LiveId" clId="{2F8935D9-D8F5-445A-AFD7-E0165A7841C8}" dt="2020-08-24T20:42:43.122" v="353" actId="1076"/>
          <ac:spMkLst>
            <pc:docMk/>
            <pc:sldMk cId="3477264412" sldId="283"/>
            <ac:spMk id="2" creationId="{00000000-0000-0000-0000-000000000000}"/>
          </ac:spMkLst>
        </pc:spChg>
        <pc:spChg chg="mod">
          <ac:chgData name="Cristina Ono Horita" userId="21add0df78d6232e" providerId="LiveId" clId="{2F8935D9-D8F5-445A-AFD7-E0165A7841C8}" dt="2020-08-24T20:42:52.923" v="354" actId="1076"/>
          <ac:spMkLst>
            <pc:docMk/>
            <pc:sldMk cId="3477264412" sldId="283"/>
            <ac:spMk id="3" creationId="{00000000-0000-0000-0000-000000000000}"/>
          </ac:spMkLst>
        </pc:spChg>
      </pc:sldChg>
      <pc:sldChg chg="modSp mod">
        <pc:chgData name="Cristina Ono Horita" userId="21add0df78d6232e" providerId="LiveId" clId="{2F8935D9-D8F5-445A-AFD7-E0165A7841C8}" dt="2020-08-24T20:43:07.243" v="356" actId="403"/>
        <pc:sldMkLst>
          <pc:docMk/>
          <pc:sldMk cId="3486964653" sldId="286"/>
        </pc:sldMkLst>
        <pc:spChg chg="mod">
          <ac:chgData name="Cristina Ono Horita" userId="21add0df78d6232e" providerId="LiveId" clId="{2F8935D9-D8F5-445A-AFD7-E0165A7841C8}" dt="2020-08-24T20:42:25.433" v="349" actId="1076"/>
          <ac:spMkLst>
            <pc:docMk/>
            <pc:sldMk cId="3486964653" sldId="286"/>
            <ac:spMk id="2" creationId="{62C96E7B-5F07-4A8C-931B-32073DCFBF34}"/>
          </ac:spMkLst>
        </pc:spChg>
        <pc:spChg chg="mod">
          <ac:chgData name="Cristina Ono Horita" userId="21add0df78d6232e" providerId="LiveId" clId="{2F8935D9-D8F5-445A-AFD7-E0165A7841C8}" dt="2020-08-24T20:43:07.243" v="356" actId="403"/>
          <ac:spMkLst>
            <pc:docMk/>
            <pc:sldMk cId="3486964653" sldId="286"/>
            <ac:spMk id="3" creationId="{49F4AA49-9070-4690-BFAE-F8734C30826A}"/>
          </ac:spMkLst>
        </pc:spChg>
      </pc:sldChg>
      <pc:sldChg chg="modSp mod">
        <pc:chgData name="Cristina Ono Horita" userId="21add0df78d6232e" providerId="LiveId" clId="{2F8935D9-D8F5-445A-AFD7-E0165A7841C8}" dt="2020-08-24T20:56:41.023" v="433" actId="20577"/>
        <pc:sldMkLst>
          <pc:docMk/>
          <pc:sldMk cId="2836198937" sldId="287"/>
        </pc:sldMkLst>
        <pc:spChg chg="mod">
          <ac:chgData name="Cristina Ono Horita" userId="21add0df78d6232e" providerId="LiveId" clId="{2F8935D9-D8F5-445A-AFD7-E0165A7841C8}" dt="2020-08-24T20:52:51.555" v="389" actId="20577"/>
          <ac:spMkLst>
            <pc:docMk/>
            <pc:sldMk cId="2836198937" sldId="287"/>
            <ac:spMk id="2" creationId="{B64D429D-9A17-4F47-A111-6F2AC962BB6B}"/>
          </ac:spMkLst>
        </pc:spChg>
        <pc:spChg chg="mod">
          <ac:chgData name="Cristina Ono Horita" userId="21add0df78d6232e" providerId="LiveId" clId="{2F8935D9-D8F5-445A-AFD7-E0165A7841C8}" dt="2020-08-24T20:56:41.023" v="433" actId="20577"/>
          <ac:spMkLst>
            <pc:docMk/>
            <pc:sldMk cId="2836198937" sldId="287"/>
            <ac:spMk id="3" creationId="{A204A2CF-7D94-4EA6-8946-898C83BD43FF}"/>
          </ac:spMkLst>
        </pc:spChg>
      </pc:sldChg>
      <pc:sldChg chg="addSp delSp modSp mod">
        <pc:chgData name="Cristina Ono Horita" userId="21add0df78d6232e" providerId="LiveId" clId="{2F8935D9-D8F5-445A-AFD7-E0165A7841C8}" dt="2020-08-24T20:55:49.487" v="428" actId="108"/>
        <pc:sldMkLst>
          <pc:docMk/>
          <pc:sldMk cId="2949811815" sldId="288"/>
        </pc:sldMkLst>
        <pc:spChg chg="del">
          <ac:chgData name="Cristina Ono Horita" userId="21add0df78d6232e" providerId="LiveId" clId="{2F8935D9-D8F5-445A-AFD7-E0165A7841C8}" dt="2020-08-24T20:53:09.096" v="390" actId="478"/>
          <ac:spMkLst>
            <pc:docMk/>
            <pc:sldMk cId="2949811815" sldId="288"/>
            <ac:spMk id="2" creationId="{B64D429D-9A17-4F47-A111-6F2AC962BB6B}"/>
          </ac:spMkLst>
        </pc:spChg>
        <pc:spChg chg="mod">
          <ac:chgData name="Cristina Ono Horita" userId="21add0df78d6232e" providerId="LiveId" clId="{2F8935D9-D8F5-445A-AFD7-E0165A7841C8}" dt="2020-08-24T20:54:19.339" v="415" actId="1076"/>
          <ac:spMkLst>
            <pc:docMk/>
            <pc:sldMk cId="2949811815" sldId="288"/>
            <ac:spMk id="3" creationId="{A204A2CF-7D94-4EA6-8946-898C83BD43FF}"/>
          </ac:spMkLst>
        </pc:spChg>
        <pc:spChg chg="add del mod">
          <ac:chgData name="Cristina Ono Horita" userId="21add0df78d6232e" providerId="LiveId" clId="{2F8935D9-D8F5-445A-AFD7-E0165A7841C8}" dt="2020-08-24T20:53:49.750" v="407" actId="14100"/>
          <ac:spMkLst>
            <pc:docMk/>
            <pc:sldMk cId="2949811815" sldId="288"/>
            <ac:spMk id="6" creationId="{21B1EF02-8DF3-4813-B9A2-18999F7C1A68}"/>
          </ac:spMkLst>
        </pc:spChg>
        <pc:spChg chg="add mod">
          <ac:chgData name="Cristina Ono Horita" userId="21add0df78d6232e" providerId="LiveId" clId="{2F8935D9-D8F5-445A-AFD7-E0165A7841C8}" dt="2020-08-24T20:55:49.487" v="428" actId="108"/>
          <ac:spMkLst>
            <pc:docMk/>
            <pc:sldMk cId="2949811815" sldId="288"/>
            <ac:spMk id="7" creationId="{7DBC89B5-A634-4959-8B85-D14FDAA28588}"/>
          </ac:spMkLst>
        </pc:spChg>
      </pc:sldChg>
      <pc:sldChg chg="del">
        <pc:chgData name="Cristina Ono Horita" userId="21add0df78d6232e" providerId="LiveId" clId="{2F8935D9-D8F5-445A-AFD7-E0165A7841C8}" dt="2020-08-24T21:13:30.084" v="500" actId="47"/>
        <pc:sldMkLst>
          <pc:docMk/>
          <pc:sldMk cId="2930893525" sldId="290"/>
        </pc:sldMkLst>
      </pc:sldChg>
      <pc:sldChg chg="del">
        <pc:chgData name="Cristina Ono Horita" userId="21add0df78d6232e" providerId="LiveId" clId="{2F8935D9-D8F5-445A-AFD7-E0165A7841C8}" dt="2020-08-24T21:13:30.084" v="500" actId="47"/>
        <pc:sldMkLst>
          <pc:docMk/>
          <pc:sldMk cId="557639424" sldId="291"/>
        </pc:sldMkLst>
      </pc:sldChg>
      <pc:sldChg chg="del">
        <pc:chgData name="Cristina Ono Horita" userId="21add0df78d6232e" providerId="LiveId" clId="{2F8935D9-D8F5-445A-AFD7-E0165A7841C8}" dt="2020-08-24T21:13:30.084" v="500" actId="47"/>
        <pc:sldMkLst>
          <pc:docMk/>
          <pc:sldMk cId="2549355932" sldId="292"/>
        </pc:sldMkLst>
      </pc:sldChg>
      <pc:sldChg chg="del">
        <pc:chgData name="Cristina Ono Horita" userId="21add0df78d6232e" providerId="LiveId" clId="{2F8935D9-D8F5-445A-AFD7-E0165A7841C8}" dt="2020-08-24T20:36:35.910" v="279" actId="47"/>
        <pc:sldMkLst>
          <pc:docMk/>
          <pc:sldMk cId="797852023" sldId="293"/>
        </pc:sldMkLst>
      </pc:sldChg>
      <pc:sldChg chg="modSp add modAnim">
        <pc:chgData name="Cristina Ono Horita" userId="21add0df78d6232e" providerId="LiveId" clId="{2F8935D9-D8F5-445A-AFD7-E0165A7841C8}" dt="2020-08-24T20:35:56.476" v="274" actId="113"/>
        <pc:sldMkLst>
          <pc:docMk/>
          <pc:sldMk cId="3876025038" sldId="295"/>
        </pc:sldMkLst>
        <pc:spChg chg="mod">
          <ac:chgData name="Cristina Ono Horita" userId="21add0df78d6232e" providerId="LiveId" clId="{2F8935D9-D8F5-445A-AFD7-E0165A7841C8}" dt="2020-08-24T20:35:56.476" v="274" actId="113"/>
          <ac:spMkLst>
            <pc:docMk/>
            <pc:sldMk cId="3876025038" sldId="295"/>
            <ac:spMk id="3" creationId="{00000000-0000-0000-0000-000000000000}"/>
          </ac:spMkLst>
        </pc:spChg>
      </pc:sldChg>
      <pc:sldChg chg="modSp add mod">
        <pc:chgData name="Cristina Ono Horita" userId="21add0df78d6232e" providerId="LiveId" clId="{2F8935D9-D8F5-445A-AFD7-E0165A7841C8}" dt="2020-08-24T20:36:09.152" v="276" actId="113"/>
        <pc:sldMkLst>
          <pc:docMk/>
          <pc:sldMk cId="3852806782" sldId="296"/>
        </pc:sldMkLst>
        <pc:spChg chg="mod">
          <ac:chgData name="Cristina Ono Horita" userId="21add0df78d6232e" providerId="LiveId" clId="{2F8935D9-D8F5-445A-AFD7-E0165A7841C8}" dt="2020-08-24T20:12:08.168" v="22" actId="20577"/>
          <ac:spMkLst>
            <pc:docMk/>
            <pc:sldMk cId="3852806782" sldId="296"/>
            <ac:spMk id="2" creationId="{00000000-0000-0000-0000-000000000000}"/>
          </ac:spMkLst>
        </pc:spChg>
        <pc:spChg chg="mod">
          <ac:chgData name="Cristina Ono Horita" userId="21add0df78d6232e" providerId="LiveId" clId="{2F8935D9-D8F5-445A-AFD7-E0165A7841C8}" dt="2020-08-24T20:36:09.152" v="276" actId="113"/>
          <ac:spMkLst>
            <pc:docMk/>
            <pc:sldMk cId="3852806782" sldId="296"/>
            <ac:spMk id="3" creationId="{00000000-0000-0000-0000-000000000000}"/>
          </ac:spMkLst>
        </pc:spChg>
      </pc:sldChg>
      <pc:sldChg chg="add del">
        <pc:chgData name="Cristina Ono Horita" userId="21add0df78d6232e" providerId="LiveId" clId="{2F8935D9-D8F5-445A-AFD7-E0165A7841C8}" dt="2020-08-24T20:56:49.367" v="434" actId="47"/>
        <pc:sldMkLst>
          <pc:docMk/>
          <pc:sldMk cId="3537761914" sldId="297"/>
        </pc:sldMkLst>
      </pc:sldChg>
    </pc:docChg>
  </pc:docChgLst>
  <pc:docChgLst>
    <pc:chgData name="Cristina Ono Horita" userId="21add0df78d6232e" providerId="LiveId" clId="{68504C30-4BED-4FED-8F2C-346D8A7540EC}"/>
    <pc:docChg chg="undo custSel addSld delSld modSld">
      <pc:chgData name="Cristina Ono Horita" userId="21add0df78d6232e" providerId="LiveId" clId="{68504C30-4BED-4FED-8F2C-346D8A7540EC}" dt="2021-03-04T16:15:05.693" v="69" actId="6549"/>
      <pc:docMkLst>
        <pc:docMk/>
      </pc:docMkLst>
      <pc:sldChg chg="delSp modSp mod modAnim">
        <pc:chgData name="Cristina Ono Horita" userId="21add0df78d6232e" providerId="LiveId" clId="{68504C30-4BED-4FED-8F2C-346D8A7540EC}" dt="2021-03-04T16:14:23.993" v="57" actId="115"/>
        <pc:sldMkLst>
          <pc:docMk/>
          <pc:sldMk cId="0" sldId="267"/>
        </pc:sldMkLst>
        <pc:spChg chg="mod">
          <ac:chgData name="Cristina Ono Horita" userId="21add0df78d6232e" providerId="LiveId" clId="{68504C30-4BED-4FED-8F2C-346D8A7540EC}" dt="2021-03-04T16:14:23.993" v="57" actId="115"/>
          <ac:spMkLst>
            <pc:docMk/>
            <pc:sldMk cId="0" sldId="267"/>
            <ac:spMk id="2" creationId="{00000000-0000-0000-0000-000000000000}"/>
          </ac:spMkLst>
        </pc:spChg>
        <pc:spChg chg="mod">
          <ac:chgData name="Cristina Ono Horita" userId="21add0df78d6232e" providerId="LiveId" clId="{68504C30-4BED-4FED-8F2C-346D8A7540EC}" dt="2021-03-04T16:07:36.823" v="41" actId="27636"/>
          <ac:spMkLst>
            <pc:docMk/>
            <pc:sldMk cId="0" sldId="267"/>
            <ac:spMk id="3" creationId="{00000000-0000-0000-0000-000000000000}"/>
          </ac:spMkLst>
        </pc:spChg>
        <pc:spChg chg="mod">
          <ac:chgData name="Cristina Ono Horita" userId="21add0df78d6232e" providerId="LiveId" clId="{68504C30-4BED-4FED-8F2C-346D8A7540EC}" dt="2021-03-04T16:07:42.409" v="43" actId="14100"/>
          <ac:spMkLst>
            <pc:docMk/>
            <pc:sldMk cId="0" sldId="267"/>
            <ac:spMk id="4" creationId="{00000000-0000-0000-0000-000000000000}"/>
          </ac:spMkLst>
        </pc:spChg>
        <pc:spChg chg="mod">
          <ac:chgData name="Cristina Ono Horita" userId="21add0df78d6232e" providerId="LiveId" clId="{68504C30-4BED-4FED-8F2C-346D8A7540EC}" dt="2021-03-04T16:05:52.285" v="6" actId="1076"/>
          <ac:spMkLst>
            <pc:docMk/>
            <pc:sldMk cId="0" sldId="267"/>
            <ac:spMk id="5" creationId="{00000000-0000-0000-0000-000000000000}"/>
          </ac:spMkLst>
        </pc:spChg>
        <pc:spChg chg="del mod">
          <ac:chgData name="Cristina Ono Horita" userId="21add0df78d6232e" providerId="LiveId" clId="{68504C30-4BED-4FED-8F2C-346D8A7540EC}" dt="2021-03-04T16:06:28.737" v="15" actId="478"/>
          <ac:spMkLst>
            <pc:docMk/>
            <pc:sldMk cId="0" sldId="267"/>
            <ac:spMk id="6" creationId="{7E99AB94-0076-438A-AFC0-42DDD3946E7C}"/>
          </ac:spMkLst>
        </pc:spChg>
      </pc:sldChg>
      <pc:sldChg chg="addSp delSp modSp del mod delAnim">
        <pc:chgData name="Cristina Ono Horita" userId="21add0df78d6232e" providerId="LiveId" clId="{68504C30-4BED-4FED-8F2C-346D8A7540EC}" dt="2021-03-04T16:14:30.857" v="58" actId="2696"/>
        <pc:sldMkLst>
          <pc:docMk/>
          <pc:sldMk cId="3260553379" sldId="289"/>
        </pc:sldMkLst>
        <pc:spChg chg="mod">
          <ac:chgData name="Cristina Ono Horita" userId="21add0df78d6232e" providerId="LiveId" clId="{68504C30-4BED-4FED-8F2C-346D8A7540EC}" dt="2021-03-04T16:13:16.214" v="45" actId="14100"/>
          <ac:spMkLst>
            <pc:docMk/>
            <pc:sldMk cId="3260553379" sldId="289"/>
            <ac:spMk id="2" creationId="{00000000-0000-0000-0000-000000000000}"/>
          </ac:spMkLst>
        </pc:spChg>
        <pc:spChg chg="del">
          <ac:chgData name="Cristina Ono Horita" userId="21add0df78d6232e" providerId="LiveId" clId="{68504C30-4BED-4FED-8F2C-346D8A7540EC}" dt="2021-03-04T16:13:46.573" v="49" actId="21"/>
          <ac:spMkLst>
            <pc:docMk/>
            <pc:sldMk cId="3260553379" sldId="289"/>
            <ac:spMk id="3" creationId="{00000000-0000-0000-0000-000000000000}"/>
          </ac:spMkLst>
        </pc:spChg>
        <pc:spChg chg="del">
          <ac:chgData name="Cristina Ono Horita" userId="21add0df78d6232e" providerId="LiveId" clId="{68504C30-4BED-4FED-8F2C-346D8A7540EC}" dt="2021-03-04T16:13:09.602" v="44" actId="478"/>
          <ac:spMkLst>
            <pc:docMk/>
            <pc:sldMk cId="3260553379" sldId="289"/>
            <ac:spMk id="6" creationId="{7E99AB94-0076-438A-AFC0-42DDD3946E7C}"/>
          </ac:spMkLst>
        </pc:spChg>
        <pc:spChg chg="add mod">
          <ac:chgData name="Cristina Ono Horita" userId="21add0df78d6232e" providerId="LiveId" clId="{68504C30-4BED-4FED-8F2C-346D8A7540EC}" dt="2021-03-04T16:13:46.573" v="49" actId="21"/>
          <ac:spMkLst>
            <pc:docMk/>
            <pc:sldMk cId="3260553379" sldId="289"/>
            <ac:spMk id="8" creationId="{B43F2785-BD19-4CB6-9452-A8F47239C72E}"/>
          </ac:spMkLst>
        </pc:spChg>
      </pc:sldChg>
      <pc:sldChg chg="addSp delSp modSp add mod delAnim modAnim">
        <pc:chgData name="Cristina Ono Horita" userId="21add0df78d6232e" providerId="LiveId" clId="{68504C30-4BED-4FED-8F2C-346D8A7540EC}" dt="2021-03-04T16:15:05.693" v="69" actId="6549"/>
        <pc:sldMkLst>
          <pc:docMk/>
          <pc:sldMk cId="1858757413" sldId="297"/>
        </pc:sldMkLst>
        <pc:spChg chg="mod">
          <ac:chgData name="Cristina Ono Horita" userId="21add0df78d6232e" providerId="LiveId" clId="{68504C30-4BED-4FED-8F2C-346D8A7540EC}" dt="2021-03-04T16:14:17.507" v="56" actId="115"/>
          <ac:spMkLst>
            <pc:docMk/>
            <pc:sldMk cId="1858757413" sldId="297"/>
            <ac:spMk id="2" creationId="{00000000-0000-0000-0000-000000000000}"/>
          </ac:spMkLst>
        </pc:spChg>
        <pc:spChg chg="del mod">
          <ac:chgData name="Cristina Ono Horita" userId="21add0df78d6232e" providerId="LiveId" clId="{68504C30-4BED-4FED-8F2C-346D8A7540EC}" dt="2021-03-04T16:13:53.933" v="51" actId="478"/>
          <ac:spMkLst>
            <pc:docMk/>
            <pc:sldMk cId="1858757413" sldId="297"/>
            <ac:spMk id="3" creationId="{00000000-0000-0000-0000-000000000000}"/>
          </ac:spMkLst>
        </pc:spChg>
        <pc:spChg chg="mod">
          <ac:chgData name="Cristina Ono Horita" userId="21add0df78d6232e" providerId="LiveId" clId="{68504C30-4BED-4FED-8F2C-346D8A7540EC}" dt="2021-03-04T16:15:05.693" v="69" actId="6549"/>
          <ac:spMkLst>
            <pc:docMk/>
            <pc:sldMk cId="1858757413" sldId="297"/>
            <ac:spMk id="4" creationId="{00000000-0000-0000-0000-000000000000}"/>
          </ac:spMkLst>
        </pc:spChg>
        <pc:spChg chg="add del mod">
          <ac:chgData name="Cristina Ono Horita" userId="21add0df78d6232e" providerId="LiveId" clId="{68504C30-4BED-4FED-8F2C-346D8A7540EC}" dt="2021-03-04T16:14:02.717" v="53" actId="478"/>
          <ac:spMkLst>
            <pc:docMk/>
            <pc:sldMk cId="1858757413" sldId="297"/>
            <ac:spMk id="7" creationId="{5EE0305E-0671-4891-A277-922D25BABAF0}"/>
          </ac:spMkLst>
        </pc:spChg>
        <pc:spChg chg="add mod">
          <ac:chgData name="Cristina Ono Horita" userId="21add0df78d6232e" providerId="LiveId" clId="{68504C30-4BED-4FED-8F2C-346D8A7540EC}" dt="2021-03-04T16:14:10.179" v="54" actId="1076"/>
          <ac:spMkLst>
            <pc:docMk/>
            <pc:sldMk cId="1858757413" sldId="297"/>
            <ac:spMk id="8" creationId="{1B2D906D-8EEC-48F2-9E8D-6E1DC37D1178}"/>
          </ac:spMkLst>
        </pc:spChg>
      </pc:sldChg>
      <pc:sldChg chg="add del">
        <pc:chgData name="Cristina Ono Horita" userId="21add0df78d6232e" providerId="LiveId" clId="{68504C30-4BED-4FED-8F2C-346D8A7540EC}" dt="2021-03-04T16:13:31.282" v="47" actId="2890"/>
        <pc:sldMkLst>
          <pc:docMk/>
          <pc:sldMk cId="4003765931" sldId="29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75FE526-D628-4790-A6D5-EFDBFB3FAB18}" type="datetimeFigureOut">
              <a:rPr lang="pt-BR" smtClean="0"/>
              <a:pPr/>
              <a:t>03/03/2022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B70377F-7EF7-4FB6-B172-FA729FD599D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430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BB96ABE-FBDE-4A74-A00B-9890C4154727}" type="datetimeFigureOut">
              <a:rPr lang="pt-BR" smtClean="0"/>
              <a:pPr/>
              <a:t>03/03/2022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288975C-7E97-4B71-8957-B31AC43EF84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78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8975C-7E97-4B71-8957-B31AC43EF84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8975C-7E97-4B71-8957-B31AC43EF844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8975C-7E97-4B71-8957-B31AC43EF844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8975C-7E97-4B71-8957-B31AC43EF844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8975C-7E97-4B71-8957-B31AC43EF844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8975C-7E97-4B71-8957-B31AC43EF844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8975C-7E97-4B71-8957-B31AC43EF844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8975C-7E97-4B71-8957-B31AC43EF844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8975C-7E97-4B71-8957-B31AC43EF844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753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8975C-7E97-4B71-8957-B31AC43EF844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8975C-7E97-4B71-8957-B31AC43EF844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689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8975C-7E97-4B71-8957-B31AC43EF844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494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8975C-7E97-4B71-8957-B31AC43EF844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37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8975C-7E97-4B71-8957-B31AC43EF844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8975C-7E97-4B71-8957-B31AC43EF844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866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8975C-7E97-4B71-8957-B31AC43EF844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8975C-7E97-4B71-8957-B31AC43EF844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04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F41AB4CA-0FA1-4861-8286-636175B8FDCE}" type="datetime1">
              <a:rPr lang="pt-BR" smtClean="0"/>
              <a:pPr/>
              <a:t>03/03/2022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13DFFE4E-14C1-498F-AC41-1D7A3832790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73270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B4CA-0FA1-4861-8286-636175B8FDCE}" type="datetime1">
              <a:rPr lang="pt-BR" smtClean="0"/>
              <a:pPr/>
              <a:t>03/03/2022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90387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B4CA-0FA1-4861-8286-636175B8FDCE}" type="datetime1">
              <a:rPr lang="pt-BR" smtClean="0"/>
              <a:pPr/>
              <a:t>03/03/2022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58679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B4CA-0FA1-4861-8286-636175B8FDCE}" type="datetime1">
              <a:rPr lang="pt-BR" smtClean="0"/>
              <a:pPr/>
              <a:t>03/03/2022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00252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B4CA-0FA1-4861-8286-636175B8FDCE}" type="datetime1">
              <a:rPr lang="pt-BR" smtClean="0"/>
              <a:pPr/>
              <a:t>03/03/2022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3304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B4CA-0FA1-4861-8286-636175B8FDCE}" type="datetime1">
              <a:rPr lang="pt-BR" smtClean="0"/>
              <a:pPr/>
              <a:t>03/03/2022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00503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B4CA-0FA1-4861-8286-636175B8FDCE}" type="datetime1">
              <a:rPr lang="pt-BR" smtClean="0"/>
              <a:pPr/>
              <a:t>03/03/2022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4087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B4CA-0FA1-4861-8286-636175B8FDCE}" type="datetime1">
              <a:rPr lang="pt-BR" smtClean="0"/>
              <a:pPr/>
              <a:t>03/03/2022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78656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B4CA-0FA1-4861-8286-636175B8FDCE}" type="datetime1">
              <a:rPr lang="pt-BR" smtClean="0"/>
              <a:pPr/>
              <a:t>03/03/2022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75252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B4CA-0FA1-4861-8286-636175B8FDCE}" type="datetime1">
              <a:rPr lang="pt-BR" smtClean="0"/>
              <a:pPr/>
              <a:t>03/03/2022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18007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33D6-0364-46D8-85BD-94E1476F7D47}" type="datetime1">
              <a:rPr lang="pt-BR" smtClean="0"/>
              <a:pPr/>
              <a:t>03/03/2022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396069"/>
      </p:ext>
    </p:extLst>
  </p:cSld>
  <p:clrMapOvr>
    <a:masterClrMapping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D759-B13C-4BFF-93ED-517F6FF65D96}" type="datetime1">
              <a:rPr lang="pt-BR" smtClean="0"/>
              <a:pPr/>
              <a:t>03/03/2022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121426"/>
      </p:ext>
    </p:extLst>
  </p:cSld>
  <p:clrMapOvr>
    <a:masterClrMapping/>
  </p:clrMapOvr>
  <p:transition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E5F7-D387-4AA1-95A1-E459C4ACAC7D}" type="datetime1">
              <a:rPr lang="pt-BR" smtClean="0"/>
              <a:pPr/>
              <a:t>03/03/2022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800380"/>
      </p:ext>
    </p:extLst>
  </p:cSld>
  <p:clrMapOvr>
    <a:masterClrMapping/>
  </p:clrMapOvr>
  <p:transition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B4CA-0FA1-4861-8286-636175B8FDCE}" type="datetime1">
              <a:rPr lang="pt-BR" smtClean="0"/>
              <a:pPr/>
              <a:t>03/03/2022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337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B4CA-0FA1-4861-8286-636175B8FDCE}" type="datetime1">
              <a:rPr lang="pt-BR" smtClean="0"/>
              <a:pPr/>
              <a:t>03/03/2022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01381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DC42-4C3A-4119-8599-4155F3E82106}" type="datetime1">
              <a:rPr lang="pt-BR" smtClean="0"/>
              <a:pPr/>
              <a:t>03/03/2022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798762"/>
      </p:ext>
    </p:extLst>
  </p:cSld>
  <p:clrMapOvr>
    <a:masterClrMapping/>
  </p:clrMapOvr>
  <p:transition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EAD3-EFEA-4E14-B672-EC824B334CF9}" type="datetime1">
              <a:rPr lang="pt-BR" smtClean="0"/>
              <a:pPr/>
              <a:t>03/03/2022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925305"/>
      </p:ext>
    </p:extLst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1AB4CA-0FA1-4861-8286-636175B8FDCE}" type="datetime1">
              <a:rPr lang="pt-BR" smtClean="0"/>
              <a:pPr/>
              <a:t>03/03/2022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DFFE4E-14C1-498F-AC41-1D7A3832790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846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ransition>
    <p:randomBar dir="vert"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Manipulação de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Unidade 2</a:t>
            </a:r>
          </a:p>
        </p:txBody>
      </p:sp>
    </p:spTree>
  </p:cSld>
  <p:clrMapOvr>
    <a:masterClrMapping/>
  </p:clrMapOvr>
  <p:transition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481A2-C5CE-4900-B737-CED52C4BA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C9BB34-9CD6-4B8C-AAFD-D4CE61445F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Salário</a:t>
            </a:r>
          </a:p>
          <a:p>
            <a:r>
              <a:rPr lang="pt-BR" sz="2800" dirty="0"/>
              <a:t>1ano</a:t>
            </a:r>
          </a:p>
          <a:p>
            <a:r>
              <a:rPr lang="pt-BR" sz="2800" dirty="0"/>
              <a:t>Ano1</a:t>
            </a:r>
          </a:p>
          <a:p>
            <a:r>
              <a:rPr lang="pt-BR" sz="2800" dirty="0"/>
              <a:t>A casa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C275A74-C56B-4A85-9FD9-033B0375A6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Sal/hora</a:t>
            </a:r>
          </a:p>
          <a:p>
            <a:r>
              <a:rPr lang="pt-BR" sz="2800" dirty="0" err="1"/>
              <a:t>Sal_hora</a:t>
            </a:r>
            <a:endParaRPr lang="pt-BR" sz="2800" dirty="0"/>
          </a:p>
          <a:p>
            <a:r>
              <a:rPr lang="pt-BR" sz="2800" dirty="0"/>
              <a:t>Desconto%</a:t>
            </a:r>
          </a:p>
          <a:p>
            <a:r>
              <a:rPr lang="pt-BR" sz="2800" dirty="0" err="1"/>
              <a:t>nomeCurso</a:t>
            </a:r>
            <a:endParaRPr lang="pt-BR" sz="2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732C75-4151-48D2-9305-8B691B3A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506681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3159" y="593203"/>
            <a:ext cx="7772400" cy="947191"/>
          </a:xfrm>
        </p:spPr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1459" y="1574123"/>
            <a:ext cx="7429499" cy="3802361"/>
          </a:xfrm>
        </p:spPr>
        <p:txBody>
          <a:bodyPr>
            <a:normAutofit/>
          </a:bodyPr>
          <a:lstStyle/>
          <a:p>
            <a:r>
              <a:rPr lang="pt-BR" sz="2800" dirty="0"/>
              <a:t>O valor armazenado dentro da variável pode ser alterado durante a execução do algoritmo.</a:t>
            </a:r>
          </a:p>
          <a:p>
            <a:r>
              <a:rPr lang="pt-BR" sz="2800" dirty="0"/>
              <a:t>A variável pode armazenar apenas um único valor a cada instante.</a:t>
            </a:r>
          </a:p>
          <a:p>
            <a:r>
              <a:rPr lang="pt-BR" sz="2800" dirty="0"/>
              <a:t>Toda variável deve ser declarada.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264412"/>
      </p:ext>
    </p:extLst>
  </p:cSld>
  <p:clrMapOvr>
    <a:masterClrMapping/>
  </p:clrMapOvr>
  <p:transition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56E9FC8-3781-4A50-A0E4-102A3379EA32}"/>
              </a:ext>
            </a:extLst>
          </p:cNvPr>
          <p:cNvSpPr/>
          <p:nvPr/>
        </p:nvSpPr>
        <p:spPr>
          <a:xfrm>
            <a:off x="1259632" y="2780928"/>
            <a:ext cx="4248472" cy="93610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030353F-BE83-46FD-9D68-2607AA40F5DD}"/>
              </a:ext>
            </a:extLst>
          </p:cNvPr>
          <p:cNvSpPr/>
          <p:nvPr/>
        </p:nvSpPr>
        <p:spPr>
          <a:xfrm>
            <a:off x="1259632" y="4221089"/>
            <a:ext cx="4248472" cy="202731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16522D-E173-4C9B-9514-4900A0B39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340768"/>
            <a:ext cx="7429499" cy="5184576"/>
          </a:xfrm>
        </p:spPr>
        <p:txBody>
          <a:bodyPr/>
          <a:lstStyle/>
          <a:p>
            <a:r>
              <a:rPr lang="pt-BR" sz="2400" dirty="0"/>
              <a:t>Associa-se o nome da variável ao tipo de dado que ela irá armazenar</a:t>
            </a:r>
          </a:p>
          <a:p>
            <a:r>
              <a:rPr lang="pt-BR" sz="2400" u="sng" dirty="0"/>
              <a:t>SINTAXE: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>
                <a:solidFill>
                  <a:schemeClr val="bg1"/>
                </a:solidFill>
              </a:rPr>
              <a:t>tipo nome;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>
                <a:solidFill>
                  <a:schemeClr val="bg1"/>
                </a:solidFill>
              </a:rPr>
              <a:t>tipo nome1, nome2, ...., </a:t>
            </a:r>
            <a:r>
              <a:rPr lang="pt-BR" sz="2400" dirty="0" err="1">
                <a:solidFill>
                  <a:schemeClr val="bg1"/>
                </a:solidFill>
              </a:rPr>
              <a:t>nomeN</a:t>
            </a:r>
            <a:r>
              <a:rPr lang="pt-BR" sz="2400" dirty="0">
                <a:solidFill>
                  <a:schemeClr val="bg1"/>
                </a:solidFill>
              </a:rPr>
              <a:t>;</a:t>
            </a:r>
          </a:p>
          <a:p>
            <a:r>
              <a:rPr lang="pt-BR" sz="2400" u="sng" dirty="0"/>
              <a:t>EXEMPLOS: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err="1">
                <a:solidFill>
                  <a:schemeClr val="bg1"/>
                </a:solidFill>
              </a:rPr>
              <a:t>int</a:t>
            </a:r>
            <a:r>
              <a:rPr lang="pt-BR" sz="2400" dirty="0">
                <a:solidFill>
                  <a:schemeClr val="bg1"/>
                </a:solidFill>
              </a:rPr>
              <a:t> idade;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err="1">
                <a:solidFill>
                  <a:schemeClr val="bg1"/>
                </a:solidFill>
              </a:rPr>
              <a:t>float</a:t>
            </a:r>
            <a:r>
              <a:rPr lang="pt-BR" sz="2400" dirty="0">
                <a:solidFill>
                  <a:schemeClr val="bg1"/>
                </a:solidFill>
              </a:rPr>
              <a:t> altura, salario, media;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 err="1">
                <a:solidFill>
                  <a:schemeClr val="bg1"/>
                </a:solidFill>
              </a:rPr>
              <a:t>string</a:t>
            </a:r>
            <a:r>
              <a:rPr lang="pt-BR" sz="2400" dirty="0">
                <a:solidFill>
                  <a:schemeClr val="bg1"/>
                </a:solidFill>
              </a:rPr>
              <a:t> nome;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         </a:t>
            </a:r>
            <a:r>
              <a:rPr lang="pt-BR" sz="2400" dirty="0" err="1">
                <a:solidFill>
                  <a:schemeClr val="bg1"/>
                </a:solidFill>
              </a:rPr>
              <a:t>bool</a:t>
            </a:r>
            <a:r>
              <a:rPr lang="pt-BR" sz="2400" dirty="0">
                <a:solidFill>
                  <a:schemeClr val="bg1"/>
                </a:solidFill>
              </a:rPr>
              <a:t> resposta;</a:t>
            </a: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DDD3E5-CB3B-4205-8B76-2B7B60478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260648"/>
            <a:ext cx="7429499" cy="1478570"/>
          </a:xfrm>
        </p:spPr>
        <p:txBody>
          <a:bodyPr/>
          <a:lstStyle/>
          <a:p>
            <a:r>
              <a:rPr lang="pt-BR" dirty="0"/>
              <a:t>Declaração de variáveis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01B104-434E-4C63-965D-38B70F93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439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96E7B-5F07-4A8C-931B-32073DCF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512647"/>
            <a:ext cx="7772400" cy="947191"/>
          </a:xfrm>
        </p:spPr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F4AA49-9070-4690-BFAE-F8734C308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459838"/>
            <a:ext cx="7429499" cy="4921489"/>
          </a:xfrm>
        </p:spPr>
        <p:txBody>
          <a:bodyPr>
            <a:normAutofit/>
          </a:bodyPr>
          <a:lstStyle/>
          <a:p>
            <a:r>
              <a:rPr lang="pt-BR" sz="2800" dirty="0"/>
              <a:t>Faça a declaração de variáveis em C++ para armazenar os seguintes dados:</a:t>
            </a:r>
          </a:p>
          <a:p>
            <a:pPr lvl="1"/>
            <a:r>
              <a:rPr lang="pt-BR" sz="2400" dirty="0"/>
              <a:t>Um endereço</a:t>
            </a:r>
          </a:p>
          <a:p>
            <a:pPr lvl="1"/>
            <a:r>
              <a:rPr lang="pt-BR" sz="2400" dirty="0"/>
              <a:t>Nota de uma avaliação</a:t>
            </a:r>
          </a:p>
          <a:p>
            <a:pPr lvl="1"/>
            <a:r>
              <a:rPr lang="pt-BR" sz="2400" dirty="0"/>
              <a:t>Quantidade de pessoas</a:t>
            </a:r>
          </a:p>
          <a:p>
            <a:pPr lvl="1"/>
            <a:r>
              <a:rPr lang="pt-BR" sz="2400" dirty="0"/>
              <a:t>Nome de uma disciplina</a:t>
            </a:r>
          </a:p>
          <a:p>
            <a:pPr lvl="1"/>
            <a:r>
              <a:rPr lang="pt-BR" sz="2400" dirty="0"/>
              <a:t>Percentual </a:t>
            </a:r>
          </a:p>
          <a:p>
            <a:pPr lvl="1"/>
            <a:r>
              <a:rPr lang="pt-BR" sz="2400" dirty="0"/>
              <a:t>Resposta (sim ou não)</a:t>
            </a:r>
          </a:p>
          <a:p>
            <a:pPr lvl="1"/>
            <a:r>
              <a:rPr lang="pt-BR" sz="2400" dirty="0"/>
              <a:t>Preço de um produto</a:t>
            </a:r>
          </a:p>
          <a:p>
            <a:pPr lvl="1"/>
            <a:r>
              <a:rPr lang="pt-BR" sz="2400" dirty="0"/>
              <a:t>Número de andares de um prédio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190437-30D8-4BB2-8597-4AD7BCC2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964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968969"/>
          </a:xfrm>
        </p:spPr>
        <p:txBody>
          <a:bodyPr/>
          <a:lstStyle/>
          <a:p>
            <a:r>
              <a:rPr lang="pt-BR" dirty="0"/>
              <a:t>Comando de atribuição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1578570"/>
            <a:ext cx="7888390" cy="4547593"/>
          </a:xfrm>
        </p:spPr>
        <p:txBody>
          <a:bodyPr>
            <a:normAutofit fontScale="92500"/>
          </a:bodyPr>
          <a:lstStyle/>
          <a:p>
            <a:r>
              <a:rPr lang="pt-BR" sz="2800" dirty="0"/>
              <a:t>É uma das formas de se atribuir valores a uma variável.</a:t>
            </a:r>
          </a:p>
          <a:p>
            <a:r>
              <a:rPr lang="pt-BR" sz="2800" dirty="0"/>
              <a:t>É realizado após a declaração da variável</a:t>
            </a:r>
          </a:p>
          <a:p>
            <a:pPr marL="0" indent="0">
              <a:buNone/>
            </a:pPr>
            <a:r>
              <a:rPr lang="pt-BR" sz="2800" u="sng" dirty="0"/>
              <a:t>SINTAXE:</a:t>
            </a:r>
            <a:r>
              <a:rPr lang="pt-BR" sz="2800" dirty="0"/>
              <a:t>	     variável = dado ou expressão;</a:t>
            </a:r>
          </a:p>
          <a:p>
            <a:pPr marL="0" indent="0">
              <a:buNone/>
            </a:pPr>
            <a:endParaRPr lang="pt-BR" sz="2800" u="sng" dirty="0"/>
          </a:p>
          <a:p>
            <a:pPr marL="0" indent="0">
              <a:buNone/>
            </a:pPr>
            <a:r>
              <a:rPr lang="pt-BR" sz="2800" u="sng" dirty="0"/>
              <a:t>EXEMPLO:</a:t>
            </a:r>
            <a:r>
              <a:rPr lang="pt-BR" sz="2800" dirty="0"/>
              <a:t>	a = 15;  // lê-se </a:t>
            </a:r>
            <a:r>
              <a:rPr lang="pt-BR" sz="2800" b="1" dirty="0"/>
              <a:t>a</a:t>
            </a:r>
            <a:r>
              <a:rPr lang="pt-BR" sz="2800" dirty="0"/>
              <a:t> recebe 15</a:t>
            </a:r>
          </a:p>
          <a:p>
            <a:pPr marL="0" indent="0">
              <a:buNone/>
            </a:pPr>
            <a:r>
              <a:rPr lang="pt-BR" sz="2800" dirty="0"/>
              <a:t>				b = 4;  // lê-se </a:t>
            </a:r>
            <a:r>
              <a:rPr lang="pt-BR" sz="2800" b="1" dirty="0"/>
              <a:t>b</a:t>
            </a:r>
            <a:r>
              <a:rPr lang="pt-BR" sz="2800" dirty="0"/>
              <a:t> recebe 4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u="sng" dirty="0"/>
              <a:t>OBS.:</a:t>
            </a:r>
            <a:r>
              <a:rPr lang="pt-BR" sz="2800" dirty="0"/>
              <a:t> o valor a ser atribuído deve ser do mesmo tipo da variável.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5906A17-FD7C-49DD-B5EA-879F5C994259}"/>
              </a:ext>
            </a:extLst>
          </p:cNvPr>
          <p:cNvSpPr/>
          <p:nvPr/>
        </p:nvSpPr>
        <p:spPr>
          <a:xfrm>
            <a:off x="2339752" y="2564904"/>
            <a:ext cx="4536504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277F8-D311-4A46-891E-B59F20A5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48680"/>
            <a:ext cx="7886700" cy="754856"/>
          </a:xfrm>
        </p:spPr>
        <p:txBody>
          <a:bodyPr/>
          <a:lstStyle/>
          <a:p>
            <a:r>
              <a:rPr lang="pt-BR" dirty="0"/>
              <a:t>Lembrando....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DD1C68-8904-43DA-AE47-2D8BD7A9B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520" y="1303536"/>
            <a:ext cx="4263330" cy="5005784"/>
          </a:xfrm>
        </p:spPr>
        <p:txBody>
          <a:bodyPr>
            <a:noAutofit/>
          </a:bodyPr>
          <a:lstStyle/>
          <a:p>
            <a:r>
              <a:rPr lang="pt-BR" sz="2400" dirty="0"/>
              <a:t>Tipos de dados:</a:t>
            </a:r>
          </a:p>
          <a:p>
            <a:pPr lvl="1"/>
            <a:r>
              <a:rPr lang="pt-BR" sz="2000" dirty="0" err="1"/>
              <a:t>int</a:t>
            </a:r>
            <a:endParaRPr lang="pt-BR" sz="2000" dirty="0"/>
          </a:p>
          <a:p>
            <a:pPr lvl="1"/>
            <a:r>
              <a:rPr lang="pt-BR" sz="2000" dirty="0" err="1"/>
              <a:t>float</a:t>
            </a:r>
            <a:endParaRPr lang="pt-BR" sz="2000" dirty="0"/>
          </a:p>
          <a:p>
            <a:pPr lvl="1"/>
            <a:r>
              <a:rPr lang="pt-BR" sz="2000" dirty="0"/>
              <a:t>char</a:t>
            </a:r>
          </a:p>
          <a:p>
            <a:pPr lvl="1"/>
            <a:r>
              <a:rPr lang="pt-BR" sz="2000" dirty="0" err="1"/>
              <a:t>string</a:t>
            </a:r>
            <a:endParaRPr lang="pt-BR" sz="2000" dirty="0"/>
          </a:p>
          <a:p>
            <a:pPr lvl="1"/>
            <a:r>
              <a:rPr lang="pt-BR" sz="2000" dirty="0" err="1"/>
              <a:t>bool</a:t>
            </a:r>
            <a:endParaRPr lang="pt-BR" sz="2000" dirty="0"/>
          </a:p>
          <a:p>
            <a:pPr lvl="1"/>
            <a:endParaRPr lang="pt-BR" sz="2000" dirty="0"/>
          </a:p>
          <a:p>
            <a:r>
              <a:rPr lang="pt-BR" sz="2400" dirty="0"/>
              <a:t>Variável</a:t>
            </a:r>
          </a:p>
          <a:p>
            <a:pPr lvl="1"/>
            <a:r>
              <a:rPr lang="pt-BR" sz="2000" dirty="0"/>
              <a:t>Conceito</a:t>
            </a:r>
          </a:p>
          <a:p>
            <a:pPr lvl="1"/>
            <a:r>
              <a:rPr lang="pt-BR" sz="2000" dirty="0"/>
              <a:t>Nome, tipo e informação</a:t>
            </a:r>
          </a:p>
          <a:p>
            <a:pPr lvl="1"/>
            <a:r>
              <a:rPr lang="pt-BR" sz="2000" dirty="0"/>
              <a:t>Regra formação nome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F4D8CD-EB12-4880-8B8A-69C2D7E07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03536"/>
            <a:ext cx="4377630" cy="5005784"/>
          </a:xfrm>
        </p:spPr>
        <p:txBody>
          <a:bodyPr>
            <a:normAutofit/>
          </a:bodyPr>
          <a:lstStyle/>
          <a:p>
            <a:r>
              <a:rPr lang="pt-BR" sz="2400" dirty="0"/>
              <a:t>Declaração de variáveis</a:t>
            </a:r>
          </a:p>
          <a:p>
            <a:pPr marL="202406" indent="0">
              <a:buNone/>
            </a:pPr>
            <a:r>
              <a:rPr lang="pt-BR" sz="2400" dirty="0"/>
              <a:t>Sintaxe:</a:t>
            </a:r>
          </a:p>
          <a:p>
            <a:pPr marL="202406" indent="0">
              <a:buNone/>
            </a:pPr>
            <a:r>
              <a:rPr lang="pt-BR" sz="2400" dirty="0"/>
              <a:t>tipo nome;</a:t>
            </a:r>
          </a:p>
          <a:p>
            <a:pPr marL="202406" indent="0">
              <a:buNone/>
            </a:pPr>
            <a:r>
              <a:rPr lang="pt-BR" sz="2400" dirty="0"/>
              <a:t>tipo nome1, nome2, ..., </a:t>
            </a:r>
            <a:r>
              <a:rPr lang="pt-BR" sz="2400" dirty="0" err="1"/>
              <a:t>nomeN</a:t>
            </a:r>
            <a:r>
              <a:rPr lang="pt-BR" sz="2400" dirty="0"/>
              <a:t>;</a:t>
            </a:r>
          </a:p>
          <a:p>
            <a:pPr marL="202406" indent="0">
              <a:buNone/>
            </a:pPr>
            <a:endParaRPr lang="pt-BR" sz="2400" dirty="0"/>
          </a:p>
          <a:p>
            <a:pPr marL="202406" indent="-202406"/>
            <a:r>
              <a:rPr lang="pt-BR" sz="2400" dirty="0"/>
              <a:t>Comando de atribuição</a:t>
            </a:r>
          </a:p>
          <a:p>
            <a:pPr marL="202406" indent="0">
              <a:buNone/>
            </a:pPr>
            <a:r>
              <a:rPr lang="pt-BR" sz="2400" dirty="0"/>
              <a:t>Sintaxe:</a:t>
            </a:r>
          </a:p>
          <a:p>
            <a:pPr marL="202406" indent="0">
              <a:buNone/>
            </a:pPr>
            <a:r>
              <a:rPr lang="pt-BR" sz="2400" dirty="0"/>
              <a:t>variável = dado ou expressão;</a:t>
            </a:r>
          </a:p>
          <a:p>
            <a:pPr marL="202406" indent="-202406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CD5DCBA-27AB-4B7B-BC3E-33B157CD48E8}"/>
              </a:ext>
            </a:extLst>
          </p:cNvPr>
          <p:cNvSpPr/>
          <p:nvPr/>
        </p:nvSpPr>
        <p:spPr>
          <a:xfrm>
            <a:off x="4860032" y="5085184"/>
            <a:ext cx="3816424" cy="576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35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59AC12-A292-4E9E-A715-B97D79BE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7698" y="6237312"/>
            <a:ext cx="417516" cy="377825"/>
          </a:xfrm>
        </p:spPr>
        <p:txBody>
          <a:bodyPr/>
          <a:lstStyle/>
          <a:p>
            <a:fld id="{13DFFE4E-14C1-498F-AC41-1D7A3832790A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3134341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aritméticas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pt-BR" sz="2400" dirty="0"/>
              <a:t>Resultado é do tipo numérico;</a:t>
            </a:r>
          </a:p>
          <a:p>
            <a:r>
              <a:rPr lang="pt-BR" sz="2400" dirty="0" err="1"/>
              <a:t>Operandos</a:t>
            </a:r>
            <a:r>
              <a:rPr lang="pt-BR" sz="2400" dirty="0"/>
              <a:t> são variáveis e/ou dados do tipo numérico;</a:t>
            </a:r>
          </a:p>
          <a:p>
            <a:r>
              <a:rPr lang="pt-BR" sz="2400" dirty="0"/>
              <a:t>Operadores são aritméticos.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aritméticos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734357"/>
              </p:ext>
            </p:extLst>
          </p:nvPr>
        </p:nvGraphicFramePr>
        <p:xfrm>
          <a:off x="831979" y="1844824"/>
          <a:ext cx="7748388" cy="3505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87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EXEMPLO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61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 + b (a mais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61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Subtração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 – b (a menos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61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Multiplicação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 * b (a vezes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761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Divisão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 / b (a dividido por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761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/>
                        <a:t>a%b</a:t>
                      </a:r>
                      <a:r>
                        <a:rPr lang="pt-BR" sz="2400" dirty="0"/>
                        <a:t> (a </a:t>
                      </a:r>
                      <a:r>
                        <a:rPr lang="pt-BR" sz="2400" dirty="0" err="1"/>
                        <a:t>mod</a:t>
                      </a:r>
                      <a:r>
                        <a:rPr lang="pt-BR" sz="2400" dirty="0"/>
                        <a:t> b : resto da divisão inteira entre a e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2893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  <p:transition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D429D-9A17-4F47-A111-6F2AC962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260648"/>
            <a:ext cx="7429499" cy="1478570"/>
          </a:xfrm>
        </p:spPr>
        <p:txBody>
          <a:bodyPr/>
          <a:lstStyle/>
          <a:p>
            <a:r>
              <a:rPr lang="pt-BR" dirty="0"/>
              <a:t>Operador / e % (</a:t>
            </a:r>
            <a:r>
              <a:rPr lang="pt-BR" dirty="0" err="1"/>
              <a:t>mod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04A2CF-7D94-4EA6-8946-898C83BD4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556792"/>
            <a:ext cx="7429499" cy="4752528"/>
          </a:xfrm>
        </p:spPr>
        <p:txBody>
          <a:bodyPr anchor="t">
            <a:normAutofit/>
          </a:bodyPr>
          <a:lstStyle/>
          <a:p>
            <a:r>
              <a:rPr lang="pt-BR" sz="2600" dirty="0"/>
              <a:t>Os comentários apresentados a seguir são válidos quando os operadores / e % são utilizados com operandos do tipo inteiro;</a:t>
            </a:r>
          </a:p>
          <a:p>
            <a:r>
              <a:rPr lang="pt-BR" sz="2600" dirty="0"/>
              <a:t>O operador / fornece o resultado inteiro da divisão;</a:t>
            </a:r>
          </a:p>
          <a:p>
            <a:r>
              <a:rPr lang="pt-BR" sz="2600" dirty="0"/>
              <a:t>O operador % fornece o resto da divisão entre inteiros;</a:t>
            </a:r>
          </a:p>
          <a:p>
            <a:r>
              <a:rPr lang="pt-BR" sz="2600" dirty="0"/>
              <a:t>O operador % não funciona com dados e/ou variáveis reais.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2D6C92-18B2-4CEF-BAC4-75998DF29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198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04A2CF-7D94-4EA6-8946-898C83BD4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048" y="1582402"/>
            <a:ext cx="3355900" cy="2952328"/>
          </a:xfrm>
        </p:spPr>
        <p:txBody>
          <a:bodyPr anchor="t">
            <a:normAutofit/>
          </a:bodyPr>
          <a:lstStyle/>
          <a:p>
            <a:r>
              <a:rPr lang="pt-BR" sz="2600" dirty="0"/>
              <a:t>O valor de 8%2 é 0</a:t>
            </a:r>
          </a:p>
          <a:p>
            <a:r>
              <a:rPr lang="pt-BR" sz="2600" dirty="0"/>
              <a:t>O valor de 7%3 é 1</a:t>
            </a:r>
          </a:p>
          <a:p>
            <a:r>
              <a:rPr lang="pt-BR" sz="2600" dirty="0"/>
              <a:t>O valor de 9%10 é 9</a:t>
            </a:r>
          </a:p>
          <a:p>
            <a:r>
              <a:rPr lang="pt-BR" sz="2600" dirty="0"/>
              <a:t>O valor de 19%10 é 9</a:t>
            </a:r>
          </a:p>
          <a:p>
            <a:r>
              <a:rPr lang="pt-BR" sz="2600" dirty="0"/>
              <a:t>O valor de 0%5 é 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2D6C92-18B2-4CEF-BAC4-75998DF29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21B1EF02-8DF3-4813-B9A2-18999F7C1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947191"/>
          </a:xfrm>
        </p:spPr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DBC89B5-A634-4959-8B85-D14FDAA28588}"/>
              </a:ext>
            </a:extLst>
          </p:cNvPr>
          <p:cNvSpPr txBox="1"/>
          <p:nvPr/>
        </p:nvSpPr>
        <p:spPr>
          <a:xfrm>
            <a:off x="784052" y="1612052"/>
            <a:ext cx="3528392" cy="3011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pt-BR" sz="2600" dirty="0"/>
              <a:t>O valor de 8/2 é 4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pt-BR" sz="2600" dirty="0"/>
              <a:t>O valor de 7/3 é 2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pt-BR" sz="2600" dirty="0"/>
              <a:t>O valor de 9/10 é 0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pt-BR" sz="2600" dirty="0"/>
              <a:t>O valor de 19/10 é 1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pt-BR" sz="2600" dirty="0"/>
              <a:t>O valor de 0/5 é 0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981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Todo trabalho realizado por um computador é baseado na manipulação das informações contidas em sua memória.</a:t>
            </a:r>
          </a:p>
          <a:p>
            <a:r>
              <a:rPr lang="pt-BR" sz="2800" dirty="0"/>
              <a:t>A “grosso modo” classificam em:</a:t>
            </a:r>
          </a:p>
          <a:p>
            <a:pPr lvl="1"/>
            <a:r>
              <a:rPr lang="pt-BR" sz="2400" dirty="0"/>
              <a:t>Instruções</a:t>
            </a:r>
          </a:p>
          <a:p>
            <a:pPr lvl="1"/>
            <a:r>
              <a:rPr lang="pt-BR" sz="2400" dirty="0"/>
              <a:t>Dados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ransition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r>
              <a:rPr lang="pt-BR" sz="2800" dirty="0"/>
              <a:t>2 + 3 = 5</a:t>
            </a:r>
          </a:p>
          <a:p>
            <a:r>
              <a:rPr lang="pt-BR" sz="2800" dirty="0"/>
              <a:t>7 * 4 = 28</a:t>
            </a:r>
          </a:p>
          <a:p>
            <a:r>
              <a:rPr lang="pt-BR" sz="2800" dirty="0"/>
              <a:t>3.2 * 9 = 28.8</a:t>
            </a:r>
          </a:p>
          <a:p>
            <a:r>
              <a:rPr lang="pt-BR" sz="2800" dirty="0"/>
              <a:t>5.0 / 2.0 = 2.5</a:t>
            </a:r>
          </a:p>
          <a:p>
            <a:r>
              <a:rPr lang="pt-BR" sz="2800" dirty="0"/>
              <a:t>11 / 2 = 5</a:t>
            </a:r>
          </a:p>
          <a:p>
            <a:r>
              <a:rPr lang="pt-BR" sz="2800" dirty="0"/>
              <a:t>20 / 10. = 2.0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 anchor="t">
            <a:normAutofit/>
          </a:bodyPr>
          <a:lstStyle/>
          <a:p>
            <a:r>
              <a:rPr lang="pt-BR" sz="2800" dirty="0"/>
              <a:t>2 – 9 = -7</a:t>
            </a:r>
          </a:p>
          <a:p>
            <a:r>
              <a:rPr lang="pt-BR" sz="2800" dirty="0"/>
              <a:t>8 * = erro</a:t>
            </a:r>
          </a:p>
          <a:p>
            <a:r>
              <a:rPr lang="pt-BR" sz="2800" dirty="0"/>
              <a:t>3 % = erro</a:t>
            </a:r>
          </a:p>
          <a:p>
            <a:r>
              <a:rPr lang="pt-BR" sz="2800" dirty="0"/>
              <a:t>% 10 = erro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aritméticos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Observações:</a:t>
            </a:r>
          </a:p>
          <a:p>
            <a:pPr lvl="1"/>
            <a:r>
              <a:rPr lang="pt-BR" sz="2400" dirty="0"/>
              <a:t>Os operadores são binários, isto é, devem sempre trabalhar com um </a:t>
            </a:r>
            <a:r>
              <a:rPr lang="pt-BR" sz="2400" b="1" dirty="0"/>
              <a:t>par</a:t>
            </a:r>
            <a:r>
              <a:rPr lang="pt-BR" sz="2400" dirty="0"/>
              <a:t> de elementos. A exceção à esta regra são os operadores + e -, que podem aparecer sozinhos à esquerda (como em +8 ou -9.3);</a:t>
            </a:r>
          </a:p>
          <a:p>
            <a:pPr lvl="1"/>
            <a:r>
              <a:rPr lang="pt-BR" sz="2400" dirty="0"/>
              <a:t>Não é permitido omitir o operador da multiplicação.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Prioridades ou Hierarquia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2132856"/>
            <a:ext cx="7888390" cy="3993307"/>
          </a:xfrm>
        </p:spPr>
        <p:txBody>
          <a:bodyPr>
            <a:normAutofit/>
          </a:bodyPr>
          <a:lstStyle/>
          <a:p>
            <a:pPr marL="550926" indent="-514350">
              <a:buFont typeface="+mj-lt"/>
              <a:buAutoNum type="arabicPeriod"/>
            </a:pPr>
            <a:r>
              <a:rPr lang="pt-BR" sz="2800" dirty="0"/>
              <a:t>Conteúdo dos parênteses, começando dos mais internos;</a:t>
            </a:r>
          </a:p>
          <a:p>
            <a:pPr marL="550926" indent="-514350">
              <a:buFont typeface="+mj-lt"/>
              <a:buAutoNum type="arabicPeriod"/>
            </a:pPr>
            <a:r>
              <a:rPr lang="pt-BR" sz="2800" dirty="0"/>
              <a:t>Multiplicações (*), divisões (/) e função resto (%), da esquerda para  a direita;</a:t>
            </a:r>
          </a:p>
          <a:p>
            <a:pPr marL="550926" indent="-514350">
              <a:buFont typeface="+mj-lt"/>
              <a:buAutoNum type="arabicPeriod"/>
            </a:pPr>
            <a:r>
              <a:rPr lang="pt-BR" sz="2800" dirty="0"/>
              <a:t>Adições (+) e subtrações (-), da esquerda para a direita.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4270"/>
            <a:ext cx="5626967" cy="686023"/>
          </a:xfrm>
        </p:spPr>
        <p:txBody>
          <a:bodyPr/>
          <a:lstStyle/>
          <a:p>
            <a:r>
              <a:rPr lang="pt-BR" u="sng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1520" y="836712"/>
            <a:ext cx="1697789" cy="3917032"/>
          </a:xfrm>
        </p:spPr>
        <p:txBody>
          <a:bodyPr>
            <a:normAutofit fontScale="92500"/>
          </a:bodyPr>
          <a:lstStyle/>
          <a:p>
            <a:r>
              <a:rPr lang="pt-BR" sz="2800" dirty="0"/>
              <a:t>A </a:t>
            </a:r>
            <a:r>
              <a:rPr lang="pt-BR" sz="2800" dirty="0">
                <a:sym typeface="Wingdings" pitchFamily="2" charset="2"/>
              </a:rPr>
              <a:t>= 3.0;</a:t>
            </a:r>
          </a:p>
          <a:p>
            <a:r>
              <a:rPr lang="pt-BR" sz="2800" dirty="0">
                <a:sym typeface="Wingdings" pitchFamily="2" charset="2"/>
              </a:rPr>
              <a:t>B = 2.0;</a:t>
            </a:r>
          </a:p>
          <a:p>
            <a:r>
              <a:rPr lang="pt-BR" sz="2800" dirty="0">
                <a:sym typeface="Wingdings" pitchFamily="2" charset="2"/>
              </a:rPr>
              <a:t>C = 5.0;</a:t>
            </a:r>
          </a:p>
          <a:p>
            <a:r>
              <a:rPr lang="pt-BR" sz="2800" dirty="0">
                <a:sym typeface="Wingdings" pitchFamily="2" charset="2"/>
              </a:rPr>
              <a:t>D = 4.0;</a:t>
            </a:r>
          </a:p>
          <a:p>
            <a:r>
              <a:rPr lang="pt-BR" sz="2800" dirty="0">
                <a:sym typeface="Wingdings" pitchFamily="2" charset="2"/>
              </a:rPr>
              <a:t>E = 10.0;</a:t>
            </a:r>
          </a:p>
          <a:p>
            <a:r>
              <a:rPr lang="pt-BR" sz="2800" dirty="0">
                <a:sym typeface="Wingdings" pitchFamily="2" charset="2"/>
              </a:rPr>
              <a:t>F = 2.0;</a:t>
            </a:r>
          </a:p>
          <a:p>
            <a:r>
              <a:rPr lang="pt-BR" sz="2800" dirty="0">
                <a:sym typeface="Wingdings" pitchFamily="2" charset="2"/>
              </a:rPr>
              <a:t>G = 3.0;</a:t>
            </a:r>
            <a:endParaRPr lang="pt-BR" sz="28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771800" y="260649"/>
            <a:ext cx="6120680" cy="6480720"/>
          </a:xfrm>
        </p:spPr>
        <p:txBody>
          <a:bodyPr>
            <a:normAutofit fontScale="92500"/>
          </a:bodyPr>
          <a:lstStyle/>
          <a:p>
            <a:pPr marL="550926" indent="-514350">
              <a:buFont typeface="+mj-lt"/>
              <a:buAutoNum type="arabicParenR"/>
            </a:pPr>
            <a:r>
              <a:rPr lang="pt-BR" sz="2400" dirty="0"/>
              <a:t>Resultado1 </a:t>
            </a:r>
            <a:r>
              <a:rPr lang="pt-BR" sz="2400" dirty="0">
                <a:sym typeface="Wingdings" pitchFamily="2" charset="2"/>
              </a:rPr>
              <a:t>= A * B + C * D + E / F / G;</a:t>
            </a:r>
          </a:p>
          <a:p>
            <a:pPr marL="550926" indent="-514350">
              <a:buFont typeface="+mj-lt"/>
              <a:buAutoNum type="arabicParenR"/>
            </a:pPr>
            <a:endParaRPr lang="pt-BR" sz="2400" dirty="0">
              <a:sym typeface="Wingdings" pitchFamily="2" charset="2"/>
            </a:endParaRPr>
          </a:p>
          <a:p>
            <a:pPr marL="550926" indent="-514350">
              <a:buFont typeface="+mj-lt"/>
              <a:buAutoNum type="arabicParenR"/>
            </a:pPr>
            <a:endParaRPr lang="pt-BR" sz="2400" dirty="0">
              <a:sym typeface="Wingdings" pitchFamily="2" charset="2"/>
            </a:endParaRPr>
          </a:p>
          <a:p>
            <a:pPr marL="550926" indent="-514350">
              <a:buFont typeface="+mj-lt"/>
              <a:buAutoNum type="arabicParenR"/>
            </a:pPr>
            <a:r>
              <a:rPr lang="pt-BR" sz="2400" dirty="0">
                <a:sym typeface="Wingdings" pitchFamily="2" charset="2"/>
              </a:rPr>
              <a:t>Resultado2 = A *(B + C)*D + (E / F) / G;</a:t>
            </a:r>
          </a:p>
          <a:p>
            <a:pPr marL="550926" indent="-514350">
              <a:buFont typeface="+mj-lt"/>
              <a:buAutoNum type="arabicParenR"/>
            </a:pPr>
            <a:endParaRPr lang="pt-BR" sz="2400" dirty="0">
              <a:sym typeface="Wingdings" pitchFamily="2" charset="2"/>
            </a:endParaRPr>
          </a:p>
          <a:p>
            <a:pPr marL="550926" indent="-514350">
              <a:buFont typeface="+mj-lt"/>
              <a:buAutoNum type="arabicParenR"/>
            </a:pPr>
            <a:endParaRPr lang="pt-BR" sz="2400" dirty="0">
              <a:sym typeface="Wingdings" pitchFamily="2" charset="2"/>
            </a:endParaRPr>
          </a:p>
          <a:p>
            <a:pPr marL="550926" indent="-514350">
              <a:buFont typeface="+mj-lt"/>
              <a:buAutoNum type="arabicParenR"/>
            </a:pPr>
            <a:r>
              <a:rPr lang="pt-BR" sz="2400" dirty="0">
                <a:sym typeface="Wingdings" pitchFamily="2" charset="2"/>
              </a:rPr>
              <a:t>Resultado3 = A *(B + C)*(D + E) / F / G;</a:t>
            </a:r>
          </a:p>
          <a:p>
            <a:pPr marL="550926" indent="-514350">
              <a:buFont typeface="+mj-lt"/>
              <a:buAutoNum type="arabicParenR"/>
            </a:pPr>
            <a:endParaRPr lang="pt-BR" sz="2400" dirty="0">
              <a:sym typeface="Wingdings" pitchFamily="2" charset="2"/>
            </a:endParaRPr>
          </a:p>
          <a:p>
            <a:pPr marL="550926" indent="-514350">
              <a:buFont typeface="+mj-lt"/>
              <a:buAutoNum type="arabicParenR"/>
            </a:pPr>
            <a:endParaRPr lang="pt-BR" sz="2400" dirty="0">
              <a:sym typeface="Wingdings" pitchFamily="2" charset="2"/>
            </a:endParaRPr>
          </a:p>
          <a:p>
            <a:pPr marL="550926" indent="-514350">
              <a:buFont typeface="+mj-lt"/>
              <a:buAutoNum type="arabicParenR"/>
            </a:pPr>
            <a:r>
              <a:rPr lang="pt-BR" sz="2400" dirty="0">
                <a:sym typeface="Wingdings" pitchFamily="2" charset="2"/>
              </a:rPr>
              <a:t>X = 2. + 3. – 5. * 8. / 4.;</a:t>
            </a:r>
          </a:p>
          <a:p>
            <a:pPr marL="550926" indent="-514350">
              <a:buFont typeface="+mj-lt"/>
              <a:buAutoNum type="arabicParenR"/>
            </a:pPr>
            <a:endParaRPr lang="pt-BR" sz="2400" dirty="0">
              <a:sym typeface="Wingdings" pitchFamily="2" charset="2"/>
            </a:endParaRPr>
          </a:p>
          <a:p>
            <a:pPr marL="550926" indent="-514350">
              <a:buFont typeface="+mj-lt"/>
              <a:buAutoNum type="arabicParenR"/>
            </a:pPr>
            <a:endParaRPr lang="pt-BR" sz="2400" dirty="0">
              <a:sym typeface="Wingdings" pitchFamily="2" charset="2"/>
            </a:endParaRPr>
          </a:p>
          <a:p>
            <a:pPr marL="550926" indent="-514350">
              <a:buFont typeface="+mj-lt"/>
              <a:buAutoNum type="arabicParenR"/>
            </a:pPr>
            <a:r>
              <a:rPr lang="pt-BR" sz="2400" dirty="0">
                <a:sym typeface="Wingdings" pitchFamily="2" charset="2"/>
              </a:rPr>
              <a:t>Y = 7. – 4. / 2. + 9. – 6.;</a:t>
            </a:r>
          </a:p>
          <a:p>
            <a:pPr marL="550926" indent="-514350">
              <a:buFont typeface="+mj-lt"/>
              <a:buAutoNum type="arabicParenR"/>
            </a:pPr>
            <a:endParaRPr lang="pt-BR" sz="2400" dirty="0">
              <a:sym typeface="Wingdings" pitchFamily="2" charset="2"/>
            </a:endParaRPr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443188" y="5808031"/>
            <a:ext cx="417516" cy="377825"/>
          </a:xfrm>
        </p:spPr>
        <p:txBody>
          <a:bodyPr/>
          <a:lstStyle/>
          <a:p>
            <a:fld id="{13DFFE4E-14C1-498F-AC41-1D7A3832790A}" type="slidenum">
              <a:rPr lang="pt-BR" smtClean="0"/>
              <a:pPr/>
              <a:t>23</a:t>
            </a:fld>
            <a:endParaRPr lang="pt-BR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4270"/>
            <a:ext cx="5626967" cy="686023"/>
          </a:xfrm>
        </p:spPr>
        <p:txBody>
          <a:bodyPr/>
          <a:lstStyle/>
          <a:p>
            <a:r>
              <a:rPr lang="pt-BR" b="1" u="sng" dirty="0"/>
              <a:t>Exercícios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771800" y="260649"/>
            <a:ext cx="6120680" cy="6480720"/>
          </a:xfrm>
        </p:spPr>
        <p:txBody>
          <a:bodyPr>
            <a:normAutofit lnSpcReduction="10000"/>
          </a:bodyPr>
          <a:lstStyle/>
          <a:p>
            <a:pPr marL="550926" indent="-514350">
              <a:buFont typeface="+mj-lt"/>
              <a:buAutoNum type="arabicParenR"/>
            </a:pPr>
            <a:r>
              <a:rPr lang="pt-BR" sz="2400" dirty="0"/>
              <a:t>Resultado1 </a:t>
            </a:r>
            <a:r>
              <a:rPr lang="pt-BR" sz="2400" dirty="0">
                <a:sym typeface="Wingdings" pitchFamily="2" charset="2"/>
              </a:rPr>
              <a:t>= A * B + C * D + E / F / G;</a:t>
            </a:r>
          </a:p>
          <a:p>
            <a:pPr marL="550926" indent="-514350">
              <a:buFont typeface="+mj-lt"/>
              <a:buAutoNum type="arabicParenR"/>
            </a:pPr>
            <a:endParaRPr lang="pt-BR" sz="2400" dirty="0">
              <a:sym typeface="Wingdings" pitchFamily="2" charset="2"/>
            </a:endParaRPr>
          </a:p>
          <a:p>
            <a:pPr marL="550926" indent="-514350">
              <a:buFont typeface="+mj-lt"/>
              <a:buAutoNum type="arabicParenR"/>
            </a:pPr>
            <a:endParaRPr lang="pt-BR" sz="2400" dirty="0">
              <a:sym typeface="Wingdings" pitchFamily="2" charset="2"/>
            </a:endParaRPr>
          </a:p>
          <a:p>
            <a:pPr marL="550926" indent="-514350">
              <a:buFont typeface="+mj-lt"/>
              <a:buAutoNum type="arabicParenR"/>
            </a:pPr>
            <a:r>
              <a:rPr lang="pt-BR" sz="2400" dirty="0">
                <a:sym typeface="Wingdings" pitchFamily="2" charset="2"/>
              </a:rPr>
              <a:t>Resultado2 = A *(B + C)*D + (E / F) / G;</a:t>
            </a:r>
          </a:p>
          <a:p>
            <a:pPr marL="550926" indent="-514350">
              <a:buFont typeface="+mj-lt"/>
              <a:buAutoNum type="arabicParenR"/>
            </a:pPr>
            <a:endParaRPr lang="pt-BR" sz="2400" dirty="0">
              <a:sym typeface="Wingdings" pitchFamily="2" charset="2"/>
            </a:endParaRPr>
          </a:p>
          <a:p>
            <a:pPr marL="550926" indent="-514350">
              <a:buFont typeface="+mj-lt"/>
              <a:buAutoNum type="arabicParenR"/>
            </a:pPr>
            <a:endParaRPr lang="pt-BR" sz="2400" dirty="0">
              <a:sym typeface="Wingdings" pitchFamily="2" charset="2"/>
            </a:endParaRPr>
          </a:p>
          <a:p>
            <a:pPr marL="550926" indent="-514350">
              <a:buFont typeface="+mj-lt"/>
              <a:buAutoNum type="arabicParenR"/>
            </a:pPr>
            <a:r>
              <a:rPr lang="pt-BR" sz="2400" dirty="0">
                <a:sym typeface="Wingdings" pitchFamily="2" charset="2"/>
              </a:rPr>
              <a:t>Resultado3 = A *(B + C)*(D + E) / F / G;</a:t>
            </a:r>
          </a:p>
          <a:p>
            <a:pPr marL="550926" indent="-514350">
              <a:buFont typeface="+mj-lt"/>
              <a:buAutoNum type="arabicParenR"/>
            </a:pPr>
            <a:endParaRPr lang="pt-BR" sz="2400" dirty="0">
              <a:sym typeface="Wingdings" pitchFamily="2" charset="2"/>
            </a:endParaRPr>
          </a:p>
          <a:p>
            <a:pPr marL="550926" indent="-514350">
              <a:buFont typeface="+mj-lt"/>
              <a:buAutoNum type="arabicParenR"/>
            </a:pPr>
            <a:endParaRPr lang="pt-BR" sz="2400" dirty="0">
              <a:sym typeface="Wingdings" pitchFamily="2" charset="2"/>
            </a:endParaRPr>
          </a:p>
          <a:p>
            <a:pPr marL="550926" indent="-514350">
              <a:buFont typeface="+mj-lt"/>
              <a:buAutoNum type="arabicParenR"/>
            </a:pPr>
            <a:r>
              <a:rPr lang="pt-BR" sz="2400" dirty="0">
                <a:sym typeface="Wingdings" pitchFamily="2" charset="2"/>
              </a:rPr>
              <a:t>X = 2 + 3 – 5 * 8 / 4;</a:t>
            </a:r>
          </a:p>
          <a:p>
            <a:pPr marL="550926" indent="-514350">
              <a:buFont typeface="+mj-lt"/>
              <a:buAutoNum type="arabicParenR"/>
            </a:pPr>
            <a:endParaRPr lang="pt-BR" sz="2400" dirty="0">
              <a:sym typeface="Wingdings" pitchFamily="2" charset="2"/>
            </a:endParaRPr>
          </a:p>
          <a:p>
            <a:pPr marL="550926" indent="-514350">
              <a:buFont typeface="+mj-lt"/>
              <a:buAutoNum type="arabicParenR"/>
            </a:pPr>
            <a:endParaRPr lang="pt-BR" sz="2400" dirty="0">
              <a:sym typeface="Wingdings" pitchFamily="2" charset="2"/>
            </a:endParaRPr>
          </a:p>
          <a:p>
            <a:pPr marL="550926" indent="-514350">
              <a:buFont typeface="+mj-lt"/>
              <a:buAutoNum type="arabicParenR"/>
            </a:pPr>
            <a:r>
              <a:rPr lang="pt-BR" sz="2400" dirty="0">
                <a:sym typeface="Wingdings" pitchFamily="2" charset="2"/>
              </a:rPr>
              <a:t>Y = 7 – 4 / 2 + 9 – 6;</a:t>
            </a:r>
          </a:p>
          <a:p>
            <a:pPr marL="550926" indent="-514350">
              <a:buFont typeface="+mj-lt"/>
              <a:buAutoNum type="arabicParenR"/>
            </a:pPr>
            <a:endParaRPr lang="pt-BR" sz="2400" dirty="0">
              <a:sym typeface="Wingdings" pitchFamily="2" charset="2"/>
            </a:endParaRPr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443188" y="5808031"/>
            <a:ext cx="417516" cy="377825"/>
          </a:xfrm>
        </p:spPr>
        <p:txBody>
          <a:bodyPr/>
          <a:lstStyle/>
          <a:p>
            <a:fld id="{13DFFE4E-14C1-498F-AC41-1D7A3832790A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1B2D906D-8EEC-48F2-9E8D-6E1DC37D1178}"/>
              </a:ext>
            </a:extLst>
          </p:cNvPr>
          <p:cNvSpPr txBox="1">
            <a:spLocks/>
          </p:cNvSpPr>
          <p:nvPr/>
        </p:nvSpPr>
        <p:spPr>
          <a:xfrm>
            <a:off x="467544" y="1052736"/>
            <a:ext cx="1697789" cy="3917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A </a:t>
            </a:r>
            <a:r>
              <a:rPr lang="pt-BR" sz="2800" dirty="0">
                <a:sym typeface="Wingdings" pitchFamily="2" charset="2"/>
              </a:rPr>
              <a:t>= 3;</a:t>
            </a:r>
          </a:p>
          <a:p>
            <a:r>
              <a:rPr lang="pt-BR" sz="2800" dirty="0">
                <a:sym typeface="Wingdings" pitchFamily="2" charset="2"/>
              </a:rPr>
              <a:t>B = 2;</a:t>
            </a:r>
          </a:p>
          <a:p>
            <a:r>
              <a:rPr lang="pt-BR" sz="2800" dirty="0">
                <a:sym typeface="Wingdings" pitchFamily="2" charset="2"/>
              </a:rPr>
              <a:t>C = 5;</a:t>
            </a:r>
          </a:p>
          <a:p>
            <a:r>
              <a:rPr lang="pt-BR" sz="2800" dirty="0">
                <a:sym typeface="Wingdings" pitchFamily="2" charset="2"/>
              </a:rPr>
              <a:t>D = 4;</a:t>
            </a:r>
          </a:p>
          <a:p>
            <a:r>
              <a:rPr lang="pt-BR" sz="2800" dirty="0">
                <a:sym typeface="Wingdings" pitchFamily="2" charset="2"/>
              </a:rPr>
              <a:t>E = 10;</a:t>
            </a:r>
          </a:p>
          <a:p>
            <a:r>
              <a:rPr lang="pt-BR" sz="2800" dirty="0">
                <a:sym typeface="Wingdings" pitchFamily="2" charset="2"/>
              </a:rPr>
              <a:t>F = 2;</a:t>
            </a:r>
          </a:p>
          <a:p>
            <a:r>
              <a:rPr lang="pt-BR" sz="2800" dirty="0">
                <a:sym typeface="Wingdings" pitchFamily="2" charset="2"/>
              </a:rPr>
              <a:t>G = 3;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858757413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794258"/>
          </a:xfrm>
        </p:spPr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56060" y="1412776"/>
            <a:ext cx="7748388" cy="5256584"/>
          </a:xfrm>
        </p:spPr>
        <p:txBody>
          <a:bodyPr>
            <a:normAutofit/>
          </a:bodyPr>
          <a:lstStyle/>
          <a:p>
            <a:r>
              <a:rPr lang="pt-BR" sz="2800" dirty="0"/>
              <a:t>Inteiro (</a:t>
            </a:r>
            <a:r>
              <a:rPr lang="pt-BR" sz="2800" b="1" dirty="0" err="1"/>
              <a:t>int</a:t>
            </a:r>
            <a:r>
              <a:rPr lang="pt-BR" sz="2800" dirty="0"/>
              <a:t>): é aquele que não possui componentes decimais ou fracionários, podendo ser negativo, positivo ou nulo;</a:t>
            </a:r>
          </a:p>
          <a:p>
            <a:r>
              <a:rPr lang="pt-BR" sz="2800" dirty="0"/>
              <a:t>Real (</a:t>
            </a:r>
            <a:r>
              <a:rPr lang="pt-BR" sz="2800" b="1" dirty="0" err="1"/>
              <a:t>float</a:t>
            </a:r>
            <a:r>
              <a:rPr lang="pt-BR" sz="2800" dirty="0"/>
              <a:t>): é aquele que pode ter componentes decimais ou fracionários, podendo ser positivo, negativo ou nulo;</a:t>
            </a:r>
          </a:p>
          <a:p>
            <a:r>
              <a:rPr lang="pt-BR" sz="2800" dirty="0"/>
              <a:t>Caractere (</a:t>
            </a:r>
            <a:r>
              <a:rPr lang="pt-BR" sz="2800" b="1" dirty="0"/>
              <a:t>char</a:t>
            </a:r>
            <a:r>
              <a:rPr lang="pt-BR" sz="2800" dirty="0"/>
              <a:t>): toda e qualquer informação composta por </a:t>
            </a:r>
            <a:r>
              <a:rPr lang="pt-BR" sz="2800" b="1" u="sng" dirty="0"/>
              <a:t>um único</a:t>
            </a:r>
            <a:r>
              <a:rPr lang="pt-BR" sz="2800" dirty="0"/>
              <a:t> caractere alfanumérico (0...9, a...z, A...Z) e/ou especial (por exemplo, # $ @ “ &amp; ? + !) delimitados por apóstrofe (‘ ’);</a:t>
            </a:r>
          </a:p>
          <a:p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025038"/>
      </p:ext>
    </p:extLst>
  </p:cSld>
  <p:clrMapOvr>
    <a:masterClrMapping/>
  </p:clrMapOvr>
  <p:transition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794258"/>
          </a:xfrm>
        </p:spPr>
        <p:txBody>
          <a:bodyPr/>
          <a:lstStyle/>
          <a:p>
            <a:r>
              <a:rPr lang="pt-BR" dirty="0"/>
              <a:t>TIPOS DE Dados (cont.)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56060" y="1412776"/>
            <a:ext cx="7748388" cy="5256584"/>
          </a:xfrm>
        </p:spPr>
        <p:txBody>
          <a:bodyPr>
            <a:normAutofit lnSpcReduction="10000"/>
          </a:bodyPr>
          <a:lstStyle/>
          <a:p>
            <a:r>
              <a:rPr lang="pt-BR" sz="2800" dirty="0"/>
              <a:t>Cadeia (</a:t>
            </a:r>
            <a:r>
              <a:rPr lang="pt-BR" sz="2800" b="1" dirty="0" err="1"/>
              <a:t>string</a:t>
            </a:r>
            <a:r>
              <a:rPr lang="pt-BR" sz="2800" dirty="0"/>
              <a:t>): toda e qualquer informação composta por um conjunto de caracteres alfanuméricos (0...9, a...z, A...Z) e/ou especiais (por exemplo, # $ @ “ &amp; ? + !) delimitados por aspas;</a:t>
            </a:r>
          </a:p>
          <a:p>
            <a:r>
              <a:rPr lang="pt-BR" sz="2800" dirty="0"/>
              <a:t>Lógico (</a:t>
            </a:r>
            <a:r>
              <a:rPr lang="pt-BR" sz="2800" b="1" dirty="0" err="1"/>
              <a:t>bool</a:t>
            </a:r>
            <a:r>
              <a:rPr lang="pt-BR" sz="2800" dirty="0"/>
              <a:t>): sua existência deve-se, de certo modo, a maneira como os computadores funcionam. Muitas vezes, esses dados são chamados de booleanos. É usado para representar dois únicos valores lógicos possíveis: </a:t>
            </a:r>
            <a:r>
              <a:rPr lang="pt-BR" sz="2800" b="1" dirty="0"/>
              <a:t>verdadeiro</a:t>
            </a:r>
            <a:r>
              <a:rPr lang="pt-BR" sz="2800" dirty="0"/>
              <a:t> e </a:t>
            </a:r>
            <a:r>
              <a:rPr lang="pt-BR" sz="2800" b="1" dirty="0"/>
              <a:t>falso</a:t>
            </a:r>
            <a:r>
              <a:rPr lang="pt-BR" sz="2800" dirty="0"/>
              <a:t>. É comum encontrar valores lógicos como </a:t>
            </a:r>
            <a:r>
              <a:rPr lang="pt-BR" sz="2800" b="1" dirty="0"/>
              <a:t>sim</a:t>
            </a:r>
            <a:r>
              <a:rPr lang="pt-BR" sz="2800" dirty="0"/>
              <a:t>/</a:t>
            </a:r>
            <a:r>
              <a:rPr lang="pt-BR" sz="2800" b="1" dirty="0"/>
              <a:t>não</a:t>
            </a:r>
            <a:r>
              <a:rPr lang="pt-BR" sz="2800" dirty="0"/>
              <a:t>, </a:t>
            </a:r>
            <a:r>
              <a:rPr lang="pt-BR" sz="2800" b="1" dirty="0"/>
              <a:t>1</a:t>
            </a:r>
            <a:r>
              <a:rPr lang="pt-BR" sz="2800" dirty="0"/>
              <a:t>/</a:t>
            </a:r>
            <a:r>
              <a:rPr lang="pt-BR" sz="2800" b="1" dirty="0"/>
              <a:t>0</a:t>
            </a:r>
            <a:r>
              <a:rPr lang="pt-BR" sz="2800" dirty="0"/>
              <a:t>, </a:t>
            </a:r>
            <a:r>
              <a:rPr lang="pt-BR" sz="2800" b="1" dirty="0" err="1"/>
              <a:t>true</a:t>
            </a:r>
            <a:r>
              <a:rPr lang="pt-BR" sz="2800" dirty="0"/>
              <a:t>/</a:t>
            </a:r>
            <a:r>
              <a:rPr lang="pt-BR" sz="2800" b="1" dirty="0"/>
              <a:t>false</a:t>
            </a:r>
            <a:r>
              <a:rPr lang="pt-BR" sz="2800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806782"/>
      </p:ext>
    </p:extLst>
  </p:cSld>
  <p:clrMapOvr>
    <a:masterClrMapping/>
  </p:clrMapOvr>
  <p:transition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180" y="212470"/>
            <a:ext cx="7429499" cy="794258"/>
          </a:xfrm>
        </p:spPr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3183" y="1268760"/>
            <a:ext cx="3931964" cy="5256584"/>
          </a:xfrm>
        </p:spPr>
        <p:txBody>
          <a:bodyPr>
            <a:normAutofit fontScale="85000" lnSpcReduction="20000"/>
          </a:bodyPr>
          <a:lstStyle/>
          <a:p>
            <a:r>
              <a:rPr lang="pt-BR" sz="2600" dirty="0"/>
              <a:t>‘S’</a:t>
            </a:r>
          </a:p>
          <a:p>
            <a:r>
              <a:rPr lang="pt-BR" sz="2600" dirty="0"/>
              <a:t>Ela tem </a:t>
            </a:r>
            <a:r>
              <a:rPr lang="pt-BR" sz="26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1.64</a:t>
            </a:r>
            <a:r>
              <a:rPr lang="pt-BR" sz="2600" dirty="0"/>
              <a:t> metros de altura.</a:t>
            </a:r>
          </a:p>
          <a:p>
            <a:r>
              <a:rPr lang="pt-BR" sz="2800" dirty="0"/>
              <a:t>Ele tem </a:t>
            </a:r>
            <a:r>
              <a:rPr lang="pt-BR" sz="2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pt-BR" sz="2800" dirty="0"/>
              <a:t> irmãos.</a:t>
            </a:r>
            <a:endParaRPr lang="pt-BR" sz="2600" dirty="0"/>
          </a:p>
          <a:p>
            <a:r>
              <a:rPr lang="pt-BR" sz="2600" dirty="0"/>
              <a:t>“sim”</a:t>
            </a:r>
          </a:p>
          <a:p>
            <a:r>
              <a:rPr lang="pt-BR" sz="2600" dirty="0"/>
              <a:t>12.01</a:t>
            </a:r>
          </a:p>
          <a:p>
            <a:r>
              <a:rPr lang="pt-BR" sz="2600" dirty="0"/>
              <a:t>24</a:t>
            </a:r>
          </a:p>
          <a:p>
            <a:r>
              <a:rPr lang="pt-BR" sz="2600" dirty="0"/>
              <a:t>-0.0002</a:t>
            </a:r>
          </a:p>
          <a:p>
            <a:r>
              <a:rPr lang="pt-BR" sz="2600" dirty="0"/>
              <a:t>“falso”</a:t>
            </a:r>
          </a:p>
          <a:p>
            <a:r>
              <a:rPr lang="pt-BR" sz="2600" dirty="0"/>
              <a:t>1.25e03</a:t>
            </a:r>
          </a:p>
          <a:p>
            <a:r>
              <a:rPr lang="pt-BR" sz="2600" dirty="0"/>
              <a:t>1</a:t>
            </a:r>
          </a:p>
          <a:p>
            <a:r>
              <a:rPr lang="pt-BR" sz="2600" dirty="0"/>
              <a:t>false</a:t>
            </a:r>
          </a:p>
          <a:p>
            <a:r>
              <a:rPr lang="pt-BR" sz="2600" dirty="0"/>
              <a:t>0.</a:t>
            </a:r>
          </a:p>
          <a:p>
            <a:r>
              <a:rPr lang="pt-BR" sz="2600" dirty="0"/>
              <a:t>‘ ‘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0F4598-E2F5-456C-A09C-7AE75A7EE1C8}"/>
              </a:ext>
            </a:extLst>
          </p:cNvPr>
          <p:cNvSpPr txBox="1"/>
          <p:nvPr/>
        </p:nvSpPr>
        <p:spPr>
          <a:xfrm>
            <a:off x="5220072" y="1700808"/>
            <a:ext cx="322555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2000" dirty="0"/>
              <a:t>Inteiro (</a:t>
            </a:r>
            <a:r>
              <a:rPr lang="pt-BR" sz="2000" dirty="0" err="1"/>
              <a:t>int</a:t>
            </a:r>
            <a:r>
              <a:rPr lang="pt-BR" sz="2000" dirty="0"/>
              <a:t>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2000" dirty="0"/>
              <a:t>Real (</a:t>
            </a:r>
            <a:r>
              <a:rPr lang="pt-BR" sz="2000" dirty="0" err="1"/>
              <a:t>float</a:t>
            </a:r>
            <a:r>
              <a:rPr lang="pt-BR" sz="2000" dirty="0"/>
              <a:t>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2000" dirty="0"/>
              <a:t>Caractere (char)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2000" dirty="0"/>
              <a:t>Cadeia caracteres (</a:t>
            </a:r>
            <a:r>
              <a:rPr lang="pt-BR" sz="2000" dirty="0" err="1"/>
              <a:t>string</a:t>
            </a:r>
            <a:r>
              <a:rPr lang="pt-BR" sz="2000" dirty="0"/>
              <a:t>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2000" dirty="0"/>
              <a:t>Lógico/booleano (</a:t>
            </a:r>
            <a:r>
              <a:rPr lang="pt-BR" sz="2000" dirty="0" err="1"/>
              <a:t>bool</a:t>
            </a:r>
            <a:r>
              <a:rPr lang="pt-B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9897533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ECF7B-5BE0-4BA7-B986-B41E943BD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659159"/>
          </a:xfrm>
        </p:spPr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E80309-041B-4F99-8221-1CBC3899B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268760"/>
            <a:ext cx="7429499" cy="4522441"/>
          </a:xfrm>
        </p:spPr>
        <p:txBody>
          <a:bodyPr/>
          <a:lstStyle/>
          <a:p>
            <a:r>
              <a:rPr lang="pt-BR" sz="2800" dirty="0"/>
              <a:t>Os dados manipulados pelo computador são armazenados na memória</a:t>
            </a:r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FE6A5BF-B7A2-41F6-896F-0561BC34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6C9F759-E9D9-4688-8328-13563CE4F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476" y="2708920"/>
            <a:ext cx="2672636" cy="367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79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235223"/>
          </a:xfrm>
        </p:spPr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56060" y="1988840"/>
            <a:ext cx="7429499" cy="3802361"/>
          </a:xfrm>
        </p:spPr>
        <p:txBody>
          <a:bodyPr>
            <a:normAutofit/>
          </a:bodyPr>
          <a:lstStyle/>
          <a:p>
            <a:r>
              <a:rPr lang="pt-BR" sz="2800" dirty="0"/>
              <a:t>Conceito: é uma entidade destinada a guardar uma informação, que está armazenada na memória dos computadores.</a:t>
            </a:r>
          </a:p>
          <a:p>
            <a:r>
              <a:rPr lang="pt-BR" sz="2800" dirty="0"/>
              <a:t>3 atributos: um </a:t>
            </a:r>
            <a:r>
              <a:rPr lang="pt-BR" sz="2800" u="sng" dirty="0"/>
              <a:t>identificador</a:t>
            </a:r>
            <a:r>
              <a:rPr lang="pt-BR" sz="2800" dirty="0"/>
              <a:t> (nome), um </a:t>
            </a:r>
            <a:r>
              <a:rPr lang="pt-BR" sz="2800" u="sng" dirty="0"/>
              <a:t>tipo de dado</a:t>
            </a:r>
            <a:r>
              <a:rPr lang="pt-BR" sz="2800" dirty="0"/>
              <a:t> associado à mesma e a </a:t>
            </a:r>
            <a:r>
              <a:rPr lang="pt-BR" sz="2800" u="sng" dirty="0"/>
              <a:t>informação</a:t>
            </a:r>
            <a:r>
              <a:rPr lang="pt-BR" sz="2800" dirty="0"/>
              <a:t> por ela guardada.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  <p:transition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9833CA5-D36E-4487-A450-39CFDCB22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491" y="1988840"/>
            <a:ext cx="2672636" cy="3671358"/>
          </a:xfrm>
          <a:prstGeom prst="rect">
            <a:avLst/>
          </a:prstGeom>
        </p:spPr>
      </p:pic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E335E48-2443-46E6-94B0-709D55D5172C}"/>
              </a:ext>
            </a:extLst>
          </p:cNvPr>
          <p:cNvGrpSpPr/>
          <p:nvPr/>
        </p:nvGrpSpPr>
        <p:grpSpPr>
          <a:xfrm>
            <a:off x="2558827" y="3191850"/>
            <a:ext cx="717029" cy="1893334"/>
            <a:chOff x="2405199" y="4325529"/>
            <a:chExt cx="717029" cy="1893334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00D36AD3-0869-496F-8C0B-51108456932C}"/>
                </a:ext>
              </a:extLst>
            </p:cNvPr>
            <p:cNvSpPr txBox="1"/>
            <p:nvPr/>
          </p:nvSpPr>
          <p:spPr>
            <a:xfrm>
              <a:off x="2443837" y="5849531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idade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F91FFB98-E0B3-41F5-9FE7-F3956382DE7D}"/>
                </a:ext>
              </a:extLst>
            </p:cNvPr>
            <p:cNvSpPr txBox="1"/>
            <p:nvPr/>
          </p:nvSpPr>
          <p:spPr>
            <a:xfrm>
              <a:off x="2405199" y="5093969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nome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B5CCBEFA-45BC-4C32-B11A-B9968C5157DC}"/>
                </a:ext>
              </a:extLst>
            </p:cNvPr>
            <p:cNvSpPr txBox="1"/>
            <p:nvPr/>
          </p:nvSpPr>
          <p:spPr>
            <a:xfrm>
              <a:off x="2813026" y="432552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433E27C9-1E63-406A-9FE0-F3BBA3CAC38D}"/>
              </a:ext>
            </a:extLst>
          </p:cNvPr>
          <p:cNvGrpSpPr/>
          <p:nvPr/>
        </p:nvGrpSpPr>
        <p:grpSpPr>
          <a:xfrm>
            <a:off x="3678921" y="3191850"/>
            <a:ext cx="804387" cy="1910508"/>
            <a:chOff x="3288397" y="4295101"/>
            <a:chExt cx="804387" cy="1910508"/>
          </a:xfrm>
        </p:grpSpPr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8E6CE2AC-7F12-4934-A00E-51D14615C3AE}"/>
                </a:ext>
              </a:extLst>
            </p:cNvPr>
            <p:cNvSpPr txBox="1"/>
            <p:nvPr/>
          </p:nvSpPr>
          <p:spPr>
            <a:xfrm>
              <a:off x="3354940" y="4295101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25.5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2209EF4F-BF7C-4AA6-A916-B2781D815DE1}"/>
                </a:ext>
              </a:extLst>
            </p:cNvPr>
            <p:cNvSpPr txBox="1"/>
            <p:nvPr/>
          </p:nvSpPr>
          <p:spPr>
            <a:xfrm>
              <a:off x="3288397" y="5065689"/>
              <a:ext cx="804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“João”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54601E84-9E15-4764-90AE-0BC47E7F714B}"/>
                </a:ext>
              </a:extLst>
            </p:cNvPr>
            <p:cNvSpPr txBox="1"/>
            <p:nvPr/>
          </p:nvSpPr>
          <p:spPr>
            <a:xfrm>
              <a:off x="3398595" y="5836277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45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0949588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731167"/>
          </a:xfrm>
        </p:spPr>
        <p:txBody>
          <a:bodyPr/>
          <a:lstStyle/>
          <a:p>
            <a:r>
              <a:rPr lang="pt-BR" dirty="0"/>
              <a:t>Formação de identificadores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56060" y="1340768"/>
            <a:ext cx="7429499" cy="4898713"/>
          </a:xfrm>
        </p:spPr>
        <p:txBody>
          <a:bodyPr>
            <a:normAutofit fontScale="92500"/>
          </a:bodyPr>
          <a:lstStyle/>
          <a:p>
            <a:r>
              <a:rPr lang="pt-BR" sz="2800" dirty="0"/>
              <a:t>Toda variável possui um nome que tem a função de diferenciá-la das demais.</a:t>
            </a:r>
          </a:p>
          <a:p>
            <a:r>
              <a:rPr lang="pt-BR" sz="2800" dirty="0"/>
              <a:t>Regras:</a:t>
            </a:r>
          </a:p>
          <a:p>
            <a:pPr lvl="1"/>
            <a:r>
              <a:rPr lang="pt-BR" sz="2400" dirty="0"/>
              <a:t>Deve sempre começar com uma letra ou com _;</a:t>
            </a:r>
          </a:p>
          <a:p>
            <a:pPr lvl="1"/>
            <a:r>
              <a:rPr lang="pt-BR" sz="2400" dirty="0"/>
              <a:t>Podem ser seguidas por mais caracteres alfabéticos e/ou numéricos;</a:t>
            </a:r>
          </a:p>
          <a:p>
            <a:pPr lvl="1"/>
            <a:r>
              <a:rPr lang="pt-BR" sz="2400" dirty="0"/>
              <a:t>Não pode conter símbolos especiais (@´”+.’!ç, etc.), nem espaços em branco, com exceção do </a:t>
            </a:r>
            <a:r>
              <a:rPr lang="pt-BR" sz="2400" i="1" dirty="0"/>
              <a:t>underline</a:t>
            </a:r>
            <a:r>
              <a:rPr lang="pt-BR" sz="2400" dirty="0"/>
              <a:t> (sublinha) _.</a:t>
            </a:r>
          </a:p>
          <a:p>
            <a:pPr lvl="1"/>
            <a:r>
              <a:rPr lang="pt-BR" sz="2400" dirty="0"/>
              <a:t>Não pode ser igual aos termos usados pelos comandos</a:t>
            </a:r>
          </a:p>
          <a:p>
            <a:r>
              <a:rPr lang="pt-BR" sz="2800" dirty="0"/>
              <a:t>Recomenda-se utilizar nomes representativos.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  <p:transition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TM03457452[[fn=Celeste]]</Template>
  <TotalTime>2333</TotalTime>
  <Words>1312</Words>
  <Application>Microsoft Office PowerPoint</Application>
  <PresentationFormat>Apresentação na tela (4:3)</PresentationFormat>
  <Paragraphs>266</Paragraphs>
  <Slides>24</Slides>
  <Notes>17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Celestial</vt:lpstr>
      <vt:lpstr>Manipulação de dados</vt:lpstr>
      <vt:lpstr>Introdução</vt:lpstr>
      <vt:lpstr>TIPOS DE Dados</vt:lpstr>
      <vt:lpstr>TIPOS DE Dados (cont.)</vt:lpstr>
      <vt:lpstr>exemplos</vt:lpstr>
      <vt:lpstr>Variáveis</vt:lpstr>
      <vt:lpstr>Variáveis</vt:lpstr>
      <vt:lpstr>Variáveis</vt:lpstr>
      <vt:lpstr>Formação de identificadores</vt:lpstr>
      <vt:lpstr>Exemplos</vt:lpstr>
      <vt:lpstr>Variáveis</vt:lpstr>
      <vt:lpstr>Declaração de variáveis</vt:lpstr>
      <vt:lpstr>exercício</vt:lpstr>
      <vt:lpstr>Comando de atribuição</vt:lpstr>
      <vt:lpstr>Lembrando....</vt:lpstr>
      <vt:lpstr>Expressões aritméticas</vt:lpstr>
      <vt:lpstr>Operadores aritméticos</vt:lpstr>
      <vt:lpstr>Operador / e % (mod)</vt:lpstr>
      <vt:lpstr>Exemplos</vt:lpstr>
      <vt:lpstr>Exemplos</vt:lpstr>
      <vt:lpstr>Operadores aritméticos</vt:lpstr>
      <vt:lpstr>Prioridades ou Hierarquia</vt:lpstr>
      <vt:lpstr>Exercícios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Manipulação de dados</dc:title>
  <dc:creator>Cristina</dc:creator>
  <cp:lastModifiedBy>Cristina Ono Horita</cp:lastModifiedBy>
  <cp:revision>42</cp:revision>
  <dcterms:created xsi:type="dcterms:W3CDTF">2009-08-04T00:40:02Z</dcterms:created>
  <dcterms:modified xsi:type="dcterms:W3CDTF">2022-03-03T18:49:58Z</dcterms:modified>
</cp:coreProperties>
</file>