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23"/>
  </p:notesMasterIdLst>
  <p:sldIdLst>
    <p:sldId id="256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1" r:id="rId13"/>
    <p:sldId id="257" r:id="rId14"/>
    <p:sldId id="276" r:id="rId15"/>
    <p:sldId id="300" r:id="rId16"/>
    <p:sldId id="301" r:id="rId17"/>
    <p:sldId id="302" r:id="rId18"/>
    <p:sldId id="287" r:id="rId19"/>
    <p:sldId id="289" r:id="rId20"/>
    <p:sldId id="290" r:id="rId21"/>
    <p:sldId id="263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AA830-5352-4AE4-B794-78596B5E6C6F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A905A-A9DE-4D4C-A06B-2C81F39C171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86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6d422f9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6d422f9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86451a910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86451a910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89dc37d3e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89dc37d3e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86d422f9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86d422f9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DBF5F9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DBF5F9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1EB4-C1F3-4AA5-A267-9AF86B95E4C7}" type="datetimeFigureOut">
              <a:rPr lang="pt-BR" smtClean="0"/>
              <a:t>18/09/2020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F11D53-2286-4EE8-887A-45A65C8D75BB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1F11D53-2286-4EE8-887A-45A65C8D75BB}" type="slidenum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‹nº›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34C1EB4-C1F3-4AA5-A267-9AF86B95E4C7}" type="datetimeFigureOut">
              <a:rPr lang="pt-BR" smtClean="0">
                <a:solidFill>
                  <a:srgbClr val="04617B">
                    <a:shade val="90000"/>
                  </a:srgbClr>
                </a:solidFill>
              </a:rPr>
              <a:pPr/>
              <a:t>18/09/2020</a:t>
            </a:fld>
            <a:endParaRPr lang="pt-BR">
              <a:solidFill>
                <a:srgbClr val="04617B">
                  <a:shade val="90000"/>
                </a:srgb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e Conhecimento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809328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Webconferencia</a:t>
            </a:r>
            <a:r>
              <a:rPr lang="pt-BR" dirty="0" smtClean="0"/>
              <a:t> 2</a:t>
            </a:r>
          </a:p>
          <a:p>
            <a:r>
              <a:rPr lang="pt-BR" dirty="0" smtClean="0"/>
              <a:t>19/09/2020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</a:t>
            </a:r>
            <a:r>
              <a:rPr lang="pt-BR" b="1" dirty="0" smtClean="0">
                <a:solidFill>
                  <a:schemeClr val="tx1"/>
                </a:solidFill>
              </a:rPr>
              <a:t>f. Francisco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Prof. Gilson  </a:t>
            </a:r>
          </a:p>
          <a:p>
            <a:r>
              <a:rPr lang="pt-BR" b="1" dirty="0" smtClean="0">
                <a:solidFill>
                  <a:schemeClr val="tx1"/>
                </a:solidFill>
              </a:rPr>
              <a:t>Profa. Brenda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5047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/>
          <p:nvPr/>
        </p:nvSpPr>
        <p:spPr>
          <a:xfrm>
            <a:off x="3531896" y="1878239"/>
            <a:ext cx="2100220" cy="2506399"/>
          </a:xfrm>
          <a:custGeom>
            <a:avLst/>
            <a:gdLst/>
            <a:ahLst/>
            <a:cxnLst/>
            <a:rect l="l" t="t" r="r" b="b"/>
            <a:pathLst>
              <a:path w="148373" h="210666" extrusionOk="0">
                <a:moveTo>
                  <a:pt x="70916" y="1"/>
                </a:moveTo>
                <a:cubicBezTo>
                  <a:pt x="67618" y="1"/>
                  <a:pt x="64089" y="130"/>
                  <a:pt x="60310" y="395"/>
                </a:cubicBezTo>
                <a:cubicBezTo>
                  <a:pt x="53572" y="862"/>
                  <a:pt x="43731" y="3397"/>
                  <a:pt x="33324" y="12504"/>
                </a:cubicBezTo>
                <a:cubicBezTo>
                  <a:pt x="22950" y="21610"/>
                  <a:pt x="9507" y="35454"/>
                  <a:pt x="4737" y="56469"/>
                </a:cubicBezTo>
                <a:cubicBezTo>
                  <a:pt x="0" y="77484"/>
                  <a:pt x="6939" y="114343"/>
                  <a:pt x="13743" y="130555"/>
                </a:cubicBezTo>
                <a:cubicBezTo>
                  <a:pt x="20548" y="146733"/>
                  <a:pt x="35859" y="154639"/>
                  <a:pt x="36026" y="174587"/>
                </a:cubicBezTo>
                <a:cubicBezTo>
                  <a:pt x="36221" y="194062"/>
                  <a:pt x="48015" y="209577"/>
                  <a:pt x="64860" y="209577"/>
                </a:cubicBezTo>
                <a:cubicBezTo>
                  <a:pt x="65297" y="209577"/>
                  <a:pt x="65737" y="209566"/>
                  <a:pt x="66181" y="209545"/>
                </a:cubicBezTo>
                <a:cubicBezTo>
                  <a:pt x="68433" y="209438"/>
                  <a:pt x="70416" y="209393"/>
                  <a:pt x="72178" y="209393"/>
                </a:cubicBezTo>
                <a:cubicBezTo>
                  <a:pt x="81550" y="209393"/>
                  <a:pt x="84688" y="210665"/>
                  <a:pt x="89056" y="210665"/>
                </a:cubicBezTo>
                <a:cubicBezTo>
                  <a:pt x="90276" y="210665"/>
                  <a:pt x="91592" y="210566"/>
                  <a:pt x="93167" y="210312"/>
                </a:cubicBezTo>
                <a:cubicBezTo>
                  <a:pt x="101439" y="209011"/>
                  <a:pt x="103841" y="184160"/>
                  <a:pt x="105742" y="175220"/>
                </a:cubicBezTo>
                <a:cubicBezTo>
                  <a:pt x="107644" y="166281"/>
                  <a:pt x="148373" y="94096"/>
                  <a:pt x="132795" y="59671"/>
                </a:cubicBezTo>
                <a:cubicBezTo>
                  <a:pt x="118185" y="27455"/>
                  <a:pt x="119030" y="1"/>
                  <a:pt x="709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119075" y="2831809"/>
            <a:ext cx="3121229" cy="1110240"/>
          </a:xfrm>
          <a:prstGeom prst="rect">
            <a:avLst/>
          </a:prstGeom>
          <a:solidFill>
            <a:schemeClr val="accent5"/>
          </a:solidFill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pt-BR" sz="2800" dirty="0">
                <a:solidFill>
                  <a:schemeClr val="tx1"/>
                </a:solidFill>
                <a:latin typeface="Tw Cen MT Condensed" panose="020B0606020104020203" pitchFamily="34" charset="0"/>
              </a:rPr>
              <a:t>A inovação acompanhou a evolução humana</a:t>
            </a:r>
            <a:endParaRPr sz="2800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744" name="Google Shape;744;p41"/>
          <p:cNvGrpSpPr/>
          <p:nvPr/>
        </p:nvGrpSpPr>
        <p:grpSpPr>
          <a:xfrm>
            <a:off x="3453021" y="1812417"/>
            <a:ext cx="1220944" cy="2575750"/>
            <a:chOff x="3395275" y="1399850"/>
            <a:chExt cx="1057369" cy="2653771"/>
          </a:xfrm>
        </p:grpSpPr>
        <p:sp>
          <p:nvSpPr>
            <p:cNvPr id="745" name="Google Shape;745;p41"/>
            <p:cNvSpPr/>
            <p:nvPr/>
          </p:nvSpPr>
          <p:spPr>
            <a:xfrm>
              <a:off x="3395275" y="1399850"/>
              <a:ext cx="1057369" cy="2653589"/>
            </a:xfrm>
            <a:custGeom>
              <a:avLst/>
              <a:gdLst/>
              <a:ahLst/>
              <a:cxnLst/>
              <a:rect l="l" t="t" r="r" b="b"/>
              <a:pathLst>
                <a:path w="86263" h="216487" extrusionOk="0">
                  <a:moveTo>
                    <a:pt x="74687" y="208150"/>
                  </a:moveTo>
                  <a:cubicBezTo>
                    <a:pt x="74687" y="208183"/>
                    <a:pt x="74721" y="208216"/>
                    <a:pt x="74721" y="208283"/>
                  </a:cubicBezTo>
                  <a:cubicBezTo>
                    <a:pt x="74687" y="208216"/>
                    <a:pt x="74687" y="208183"/>
                    <a:pt x="74687" y="208150"/>
                  </a:cubicBezTo>
                  <a:close/>
                  <a:moveTo>
                    <a:pt x="73987" y="211719"/>
                  </a:moveTo>
                  <a:cubicBezTo>
                    <a:pt x="73912" y="211804"/>
                    <a:pt x="73837" y="211890"/>
                    <a:pt x="73763" y="211975"/>
                  </a:cubicBezTo>
                  <a:lnTo>
                    <a:pt x="73763" y="211975"/>
                  </a:lnTo>
                  <a:cubicBezTo>
                    <a:pt x="73794" y="211934"/>
                    <a:pt x="73824" y="211893"/>
                    <a:pt x="73853" y="211852"/>
                  </a:cubicBezTo>
                  <a:cubicBezTo>
                    <a:pt x="73887" y="211819"/>
                    <a:pt x="73953" y="211752"/>
                    <a:pt x="73987" y="211719"/>
                  </a:cubicBezTo>
                  <a:close/>
                  <a:moveTo>
                    <a:pt x="70180" y="1"/>
                  </a:moveTo>
                  <a:cubicBezTo>
                    <a:pt x="69626" y="1"/>
                    <a:pt x="69027" y="31"/>
                    <a:pt x="68383" y="101"/>
                  </a:cubicBezTo>
                  <a:cubicBezTo>
                    <a:pt x="63112" y="668"/>
                    <a:pt x="54573" y="3803"/>
                    <a:pt x="52838" y="4771"/>
                  </a:cubicBezTo>
                  <a:cubicBezTo>
                    <a:pt x="51237" y="5705"/>
                    <a:pt x="51637" y="8473"/>
                    <a:pt x="51804" y="9241"/>
                  </a:cubicBezTo>
                  <a:cubicBezTo>
                    <a:pt x="51804" y="9241"/>
                    <a:pt x="51838" y="9241"/>
                    <a:pt x="51838" y="9274"/>
                  </a:cubicBezTo>
                  <a:lnTo>
                    <a:pt x="51838" y="9307"/>
                  </a:lnTo>
                  <a:cubicBezTo>
                    <a:pt x="51838" y="9307"/>
                    <a:pt x="51838" y="9341"/>
                    <a:pt x="51838" y="9341"/>
                  </a:cubicBezTo>
                  <a:cubicBezTo>
                    <a:pt x="51838" y="9341"/>
                    <a:pt x="51871" y="9374"/>
                    <a:pt x="51871" y="9374"/>
                  </a:cubicBezTo>
                  <a:cubicBezTo>
                    <a:pt x="52011" y="9794"/>
                    <a:pt x="52080" y="10378"/>
                    <a:pt x="51607" y="10378"/>
                  </a:cubicBezTo>
                  <a:cubicBezTo>
                    <a:pt x="51516" y="10378"/>
                    <a:pt x="51405" y="10356"/>
                    <a:pt x="51271" y="10308"/>
                  </a:cubicBezTo>
                  <a:cubicBezTo>
                    <a:pt x="50808" y="10115"/>
                    <a:pt x="49023" y="9923"/>
                    <a:pt x="47404" y="9923"/>
                  </a:cubicBezTo>
                  <a:cubicBezTo>
                    <a:pt x="46218" y="9923"/>
                    <a:pt x="45122" y="10026"/>
                    <a:pt x="44699" y="10308"/>
                  </a:cubicBezTo>
                  <a:cubicBezTo>
                    <a:pt x="44666" y="10341"/>
                    <a:pt x="44632" y="10341"/>
                    <a:pt x="44566" y="10375"/>
                  </a:cubicBezTo>
                  <a:cubicBezTo>
                    <a:pt x="43765" y="10942"/>
                    <a:pt x="44065" y="10708"/>
                    <a:pt x="42398" y="11042"/>
                  </a:cubicBezTo>
                  <a:cubicBezTo>
                    <a:pt x="40696" y="11375"/>
                    <a:pt x="33625" y="14578"/>
                    <a:pt x="29822" y="18180"/>
                  </a:cubicBezTo>
                  <a:cubicBezTo>
                    <a:pt x="26053" y="21816"/>
                    <a:pt x="28021" y="24919"/>
                    <a:pt x="28021" y="24919"/>
                  </a:cubicBezTo>
                  <a:cubicBezTo>
                    <a:pt x="28021" y="24919"/>
                    <a:pt x="26886" y="26153"/>
                    <a:pt x="26219" y="27053"/>
                  </a:cubicBezTo>
                  <a:cubicBezTo>
                    <a:pt x="25552" y="27987"/>
                    <a:pt x="22850" y="28621"/>
                    <a:pt x="18314" y="32324"/>
                  </a:cubicBezTo>
                  <a:cubicBezTo>
                    <a:pt x="13810" y="36026"/>
                    <a:pt x="13544" y="44933"/>
                    <a:pt x="13544" y="44933"/>
                  </a:cubicBezTo>
                  <a:cubicBezTo>
                    <a:pt x="13544" y="44933"/>
                    <a:pt x="13043" y="45133"/>
                    <a:pt x="12409" y="45433"/>
                  </a:cubicBezTo>
                  <a:cubicBezTo>
                    <a:pt x="11909" y="45667"/>
                    <a:pt x="11309" y="45967"/>
                    <a:pt x="10775" y="46267"/>
                  </a:cubicBezTo>
                  <a:cubicBezTo>
                    <a:pt x="9541" y="47034"/>
                    <a:pt x="7072" y="49670"/>
                    <a:pt x="5771" y="53806"/>
                  </a:cubicBezTo>
                  <a:cubicBezTo>
                    <a:pt x="4504" y="57942"/>
                    <a:pt x="6705" y="60778"/>
                    <a:pt x="6705" y="60778"/>
                  </a:cubicBezTo>
                  <a:cubicBezTo>
                    <a:pt x="6705" y="60778"/>
                    <a:pt x="6688" y="60773"/>
                    <a:pt x="6649" y="60773"/>
                  </a:cubicBezTo>
                  <a:cubicBezTo>
                    <a:pt x="6479" y="60773"/>
                    <a:pt x="5895" y="60861"/>
                    <a:pt x="4537" y="61812"/>
                  </a:cubicBezTo>
                  <a:cubicBezTo>
                    <a:pt x="2903" y="62979"/>
                    <a:pt x="2336" y="65648"/>
                    <a:pt x="2269" y="67616"/>
                  </a:cubicBezTo>
                  <a:cubicBezTo>
                    <a:pt x="2202" y="69584"/>
                    <a:pt x="1468" y="74220"/>
                    <a:pt x="734" y="77556"/>
                  </a:cubicBezTo>
                  <a:cubicBezTo>
                    <a:pt x="1" y="80859"/>
                    <a:pt x="2469" y="82860"/>
                    <a:pt x="2469" y="82860"/>
                  </a:cubicBezTo>
                  <a:cubicBezTo>
                    <a:pt x="2469" y="82860"/>
                    <a:pt x="1535" y="85695"/>
                    <a:pt x="1335" y="87597"/>
                  </a:cubicBezTo>
                  <a:cubicBezTo>
                    <a:pt x="1168" y="89498"/>
                    <a:pt x="3170" y="94835"/>
                    <a:pt x="3270" y="102241"/>
                  </a:cubicBezTo>
                  <a:cubicBezTo>
                    <a:pt x="3403" y="109646"/>
                    <a:pt x="4504" y="112481"/>
                    <a:pt x="5371" y="117985"/>
                  </a:cubicBezTo>
                  <a:cubicBezTo>
                    <a:pt x="6238" y="123489"/>
                    <a:pt x="6472" y="124456"/>
                    <a:pt x="7973" y="126825"/>
                  </a:cubicBezTo>
                  <a:cubicBezTo>
                    <a:pt x="9441" y="129193"/>
                    <a:pt x="14878" y="130227"/>
                    <a:pt x="14878" y="130227"/>
                  </a:cubicBezTo>
                  <a:cubicBezTo>
                    <a:pt x="14878" y="130227"/>
                    <a:pt x="13043" y="131862"/>
                    <a:pt x="12143" y="132629"/>
                  </a:cubicBezTo>
                  <a:cubicBezTo>
                    <a:pt x="11242" y="133363"/>
                    <a:pt x="11676" y="134764"/>
                    <a:pt x="12643" y="136732"/>
                  </a:cubicBezTo>
                  <a:cubicBezTo>
                    <a:pt x="13644" y="138700"/>
                    <a:pt x="17747" y="140168"/>
                    <a:pt x="17747" y="140168"/>
                  </a:cubicBezTo>
                  <a:cubicBezTo>
                    <a:pt x="17747" y="140168"/>
                    <a:pt x="17813" y="140601"/>
                    <a:pt x="18247" y="143237"/>
                  </a:cubicBezTo>
                  <a:cubicBezTo>
                    <a:pt x="18647" y="145838"/>
                    <a:pt x="20682" y="151042"/>
                    <a:pt x="22683" y="153010"/>
                  </a:cubicBezTo>
                  <a:cubicBezTo>
                    <a:pt x="24652" y="154978"/>
                    <a:pt x="27654" y="155712"/>
                    <a:pt x="27654" y="155712"/>
                  </a:cubicBezTo>
                  <a:cubicBezTo>
                    <a:pt x="27654" y="155712"/>
                    <a:pt x="27854" y="157146"/>
                    <a:pt x="28287" y="158481"/>
                  </a:cubicBezTo>
                  <a:cubicBezTo>
                    <a:pt x="28721" y="159848"/>
                    <a:pt x="29221" y="161216"/>
                    <a:pt x="31190" y="164352"/>
                  </a:cubicBezTo>
                  <a:cubicBezTo>
                    <a:pt x="33158" y="167487"/>
                    <a:pt x="37394" y="170690"/>
                    <a:pt x="37394" y="170690"/>
                  </a:cubicBezTo>
                  <a:cubicBezTo>
                    <a:pt x="37394" y="170690"/>
                    <a:pt x="36894" y="171490"/>
                    <a:pt x="35493" y="173225"/>
                  </a:cubicBezTo>
                  <a:cubicBezTo>
                    <a:pt x="34092" y="174959"/>
                    <a:pt x="34258" y="176360"/>
                    <a:pt x="34926" y="177428"/>
                  </a:cubicBezTo>
                  <a:cubicBezTo>
                    <a:pt x="35593" y="178495"/>
                    <a:pt x="36960" y="179462"/>
                    <a:pt x="36960" y="182098"/>
                  </a:cubicBezTo>
                  <a:cubicBezTo>
                    <a:pt x="36960" y="184733"/>
                    <a:pt x="37794" y="189903"/>
                    <a:pt x="40196" y="193206"/>
                  </a:cubicBezTo>
                  <a:cubicBezTo>
                    <a:pt x="42564" y="196508"/>
                    <a:pt x="43865" y="194940"/>
                    <a:pt x="44299" y="196408"/>
                  </a:cubicBezTo>
                  <a:cubicBezTo>
                    <a:pt x="44699" y="197876"/>
                    <a:pt x="43465" y="199443"/>
                    <a:pt x="42731" y="203546"/>
                  </a:cubicBezTo>
                  <a:cubicBezTo>
                    <a:pt x="41997" y="207683"/>
                    <a:pt x="47535" y="212720"/>
                    <a:pt x="48735" y="213754"/>
                  </a:cubicBezTo>
                  <a:cubicBezTo>
                    <a:pt x="51162" y="215857"/>
                    <a:pt x="58104" y="216487"/>
                    <a:pt x="63227" y="216487"/>
                  </a:cubicBezTo>
                  <a:cubicBezTo>
                    <a:pt x="65498" y="216487"/>
                    <a:pt x="67412" y="216363"/>
                    <a:pt x="68416" y="216189"/>
                  </a:cubicBezTo>
                  <a:cubicBezTo>
                    <a:pt x="71685" y="215655"/>
                    <a:pt x="71318" y="213854"/>
                    <a:pt x="72486" y="213187"/>
                  </a:cubicBezTo>
                  <a:cubicBezTo>
                    <a:pt x="72641" y="213098"/>
                    <a:pt x="72738" y="213053"/>
                    <a:pt x="72785" y="213053"/>
                  </a:cubicBezTo>
                  <a:cubicBezTo>
                    <a:pt x="72808" y="213053"/>
                    <a:pt x="72819" y="213064"/>
                    <a:pt x="72819" y="213087"/>
                  </a:cubicBezTo>
                  <a:cubicBezTo>
                    <a:pt x="72886" y="213387"/>
                    <a:pt x="71385" y="215221"/>
                    <a:pt x="71685" y="216089"/>
                  </a:cubicBezTo>
                  <a:cubicBezTo>
                    <a:pt x="71781" y="216358"/>
                    <a:pt x="72460" y="216458"/>
                    <a:pt x="73413" y="216458"/>
                  </a:cubicBezTo>
                  <a:cubicBezTo>
                    <a:pt x="76118" y="216458"/>
                    <a:pt x="81025" y="215655"/>
                    <a:pt x="81025" y="215655"/>
                  </a:cubicBezTo>
                  <a:cubicBezTo>
                    <a:pt x="81025" y="215655"/>
                    <a:pt x="83393" y="213053"/>
                    <a:pt x="83494" y="211819"/>
                  </a:cubicBezTo>
                  <a:cubicBezTo>
                    <a:pt x="83627" y="210585"/>
                    <a:pt x="81792" y="209584"/>
                    <a:pt x="80491" y="209050"/>
                  </a:cubicBezTo>
                  <a:cubicBezTo>
                    <a:pt x="79901" y="208802"/>
                    <a:pt x="79962" y="208720"/>
                    <a:pt x="80280" y="208720"/>
                  </a:cubicBezTo>
                  <a:cubicBezTo>
                    <a:pt x="80644" y="208720"/>
                    <a:pt x="81347" y="208828"/>
                    <a:pt x="81792" y="208917"/>
                  </a:cubicBezTo>
                  <a:cubicBezTo>
                    <a:pt x="81880" y="208931"/>
                    <a:pt x="81962" y="208939"/>
                    <a:pt x="82039" y="208939"/>
                  </a:cubicBezTo>
                  <a:cubicBezTo>
                    <a:pt x="82672" y="208939"/>
                    <a:pt x="82993" y="208445"/>
                    <a:pt x="83260" y="207316"/>
                  </a:cubicBezTo>
                  <a:cubicBezTo>
                    <a:pt x="83560" y="206015"/>
                    <a:pt x="83494" y="202746"/>
                    <a:pt x="83160" y="200978"/>
                  </a:cubicBezTo>
                  <a:cubicBezTo>
                    <a:pt x="82866" y="199245"/>
                    <a:pt x="82892" y="197640"/>
                    <a:pt x="81856" y="197640"/>
                  </a:cubicBezTo>
                  <a:cubicBezTo>
                    <a:pt x="81835" y="197640"/>
                    <a:pt x="81814" y="197641"/>
                    <a:pt x="81792" y="197642"/>
                  </a:cubicBezTo>
                  <a:cubicBezTo>
                    <a:pt x="81721" y="197651"/>
                    <a:pt x="81661" y="197655"/>
                    <a:pt x="81611" y="197655"/>
                  </a:cubicBezTo>
                  <a:cubicBezTo>
                    <a:pt x="81474" y="197655"/>
                    <a:pt x="81408" y="197624"/>
                    <a:pt x="81359" y="197575"/>
                  </a:cubicBezTo>
                  <a:cubicBezTo>
                    <a:pt x="81225" y="197342"/>
                    <a:pt x="82126" y="196508"/>
                    <a:pt x="82560" y="194507"/>
                  </a:cubicBezTo>
                  <a:cubicBezTo>
                    <a:pt x="83093" y="191971"/>
                    <a:pt x="83160" y="189870"/>
                    <a:pt x="82860" y="185300"/>
                  </a:cubicBezTo>
                  <a:cubicBezTo>
                    <a:pt x="82626" y="181998"/>
                    <a:pt x="81659" y="181397"/>
                    <a:pt x="80992" y="181364"/>
                  </a:cubicBezTo>
                  <a:cubicBezTo>
                    <a:pt x="80914" y="181353"/>
                    <a:pt x="80840" y="181349"/>
                    <a:pt x="80771" y="181349"/>
                  </a:cubicBezTo>
                  <a:cubicBezTo>
                    <a:pt x="80632" y="181349"/>
                    <a:pt x="80514" y="181364"/>
                    <a:pt x="80425" y="181364"/>
                  </a:cubicBezTo>
                  <a:cubicBezTo>
                    <a:pt x="80187" y="181364"/>
                    <a:pt x="80005" y="181701"/>
                    <a:pt x="79852" y="181701"/>
                  </a:cubicBezTo>
                  <a:cubicBezTo>
                    <a:pt x="79769" y="181701"/>
                    <a:pt x="79694" y="181602"/>
                    <a:pt x="79624" y="181297"/>
                  </a:cubicBezTo>
                  <a:cubicBezTo>
                    <a:pt x="79457" y="180463"/>
                    <a:pt x="77589" y="180797"/>
                    <a:pt x="72252" y="180330"/>
                  </a:cubicBezTo>
                  <a:cubicBezTo>
                    <a:pt x="66882" y="179829"/>
                    <a:pt x="78090" y="179763"/>
                    <a:pt x="79524" y="179229"/>
                  </a:cubicBezTo>
                  <a:cubicBezTo>
                    <a:pt x="80925" y="178662"/>
                    <a:pt x="82226" y="176761"/>
                    <a:pt x="83093" y="174325"/>
                  </a:cubicBezTo>
                  <a:cubicBezTo>
                    <a:pt x="83961" y="171924"/>
                    <a:pt x="84628" y="164719"/>
                    <a:pt x="84628" y="159548"/>
                  </a:cubicBezTo>
                  <a:cubicBezTo>
                    <a:pt x="84628" y="154378"/>
                    <a:pt x="82793" y="149808"/>
                    <a:pt x="82059" y="149674"/>
                  </a:cubicBezTo>
                  <a:lnTo>
                    <a:pt x="81859" y="149674"/>
                  </a:lnTo>
                  <a:cubicBezTo>
                    <a:pt x="81692" y="149674"/>
                    <a:pt x="81492" y="149674"/>
                    <a:pt x="81492" y="149541"/>
                  </a:cubicBezTo>
                  <a:cubicBezTo>
                    <a:pt x="81492" y="149441"/>
                    <a:pt x="81592" y="149274"/>
                    <a:pt x="81859" y="149007"/>
                  </a:cubicBezTo>
                  <a:cubicBezTo>
                    <a:pt x="82059" y="148040"/>
                    <a:pt x="82860" y="146139"/>
                    <a:pt x="83227" y="144137"/>
                  </a:cubicBezTo>
                  <a:cubicBezTo>
                    <a:pt x="83727" y="141302"/>
                    <a:pt x="83594" y="135664"/>
                    <a:pt x="83193" y="130828"/>
                  </a:cubicBezTo>
                  <a:cubicBezTo>
                    <a:pt x="82760" y="125958"/>
                    <a:pt x="81525" y="124390"/>
                    <a:pt x="80892" y="123656"/>
                  </a:cubicBezTo>
                  <a:cubicBezTo>
                    <a:pt x="80611" y="123348"/>
                    <a:pt x="80002" y="123269"/>
                    <a:pt x="79431" y="123269"/>
                  </a:cubicBezTo>
                  <a:cubicBezTo>
                    <a:pt x="78834" y="123269"/>
                    <a:pt x="78280" y="123355"/>
                    <a:pt x="78188" y="123355"/>
                  </a:cubicBezTo>
                  <a:cubicBezTo>
                    <a:pt x="78158" y="123355"/>
                    <a:pt x="78176" y="123346"/>
                    <a:pt x="78256" y="123322"/>
                  </a:cubicBezTo>
                  <a:cubicBezTo>
                    <a:pt x="78290" y="123322"/>
                    <a:pt x="78323" y="123289"/>
                    <a:pt x="78357" y="123256"/>
                  </a:cubicBezTo>
                  <a:cubicBezTo>
                    <a:pt x="79090" y="122722"/>
                    <a:pt x="81325" y="119153"/>
                    <a:pt x="81859" y="116751"/>
                  </a:cubicBezTo>
                  <a:cubicBezTo>
                    <a:pt x="82459" y="114216"/>
                    <a:pt x="82560" y="110113"/>
                    <a:pt x="81626" y="106143"/>
                  </a:cubicBezTo>
                  <a:cubicBezTo>
                    <a:pt x="80692" y="102207"/>
                    <a:pt x="77623" y="100673"/>
                    <a:pt x="77623" y="100673"/>
                  </a:cubicBezTo>
                  <a:lnTo>
                    <a:pt x="77656" y="100606"/>
                  </a:lnTo>
                  <a:cubicBezTo>
                    <a:pt x="77856" y="100139"/>
                    <a:pt x="78990" y="97771"/>
                    <a:pt x="79657" y="94302"/>
                  </a:cubicBezTo>
                  <a:cubicBezTo>
                    <a:pt x="79758" y="93701"/>
                    <a:pt x="79858" y="93101"/>
                    <a:pt x="79958" y="92500"/>
                  </a:cubicBezTo>
                  <a:cubicBezTo>
                    <a:pt x="80458" y="89265"/>
                    <a:pt x="80625" y="85996"/>
                    <a:pt x="80458" y="83294"/>
                  </a:cubicBezTo>
                  <a:cubicBezTo>
                    <a:pt x="80325" y="80091"/>
                    <a:pt x="79591" y="78557"/>
                    <a:pt x="78523" y="76822"/>
                  </a:cubicBezTo>
                  <a:cubicBezTo>
                    <a:pt x="78323" y="76522"/>
                    <a:pt x="77689" y="75822"/>
                    <a:pt x="77022" y="75321"/>
                  </a:cubicBezTo>
                  <a:cubicBezTo>
                    <a:pt x="77049" y="75108"/>
                    <a:pt x="77246" y="75044"/>
                    <a:pt x="77563" y="75044"/>
                  </a:cubicBezTo>
                  <a:cubicBezTo>
                    <a:pt x="77643" y="75044"/>
                    <a:pt x="77729" y="75048"/>
                    <a:pt x="77823" y="75054"/>
                  </a:cubicBezTo>
                  <a:cubicBezTo>
                    <a:pt x="78430" y="75110"/>
                    <a:pt x="79221" y="75279"/>
                    <a:pt x="79891" y="75279"/>
                  </a:cubicBezTo>
                  <a:cubicBezTo>
                    <a:pt x="80031" y="75279"/>
                    <a:pt x="80165" y="75272"/>
                    <a:pt x="80291" y="75255"/>
                  </a:cubicBezTo>
                  <a:cubicBezTo>
                    <a:pt x="81792" y="74988"/>
                    <a:pt x="82760" y="74187"/>
                    <a:pt x="84094" y="70551"/>
                  </a:cubicBezTo>
                  <a:cubicBezTo>
                    <a:pt x="85395" y="66949"/>
                    <a:pt x="85061" y="58443"/>
                    <a:pt x="84961" y="54373"/>
                  </a:cubicBezTo>
                  <a:cubicBezTo>
                    <a:pt x="84828" y="50303"/>
                    <a:pt x="81626" y="44132"/>
                    <a:pt x="80892" y="42531"/>
                  </a:cubicBezTo>
                  <a:cubicBezTo>
                    <a:pt x="80558" y="41831"/>
                    <a:pt x="80024" y="41130"/>
                    <a:pt x="79591" y="40563"/>
                  </a:cubicBezTo>
                  <a:cubicBezTo>
                    <a:pt x="79324" y="40229"/>
                    <a:pt x="79124" y="39963"/>
                    <a:pt x="78990" y="39762"/>
                  </a:cubicBezTo>
                  <a:cubicBezTo>
                    <a:pt x="78852" y="39541"/>
                    <a:pt x="78828" y="39412"/>
                    <a:pt x="79014" y="39412"/>
                  </a:cubicBezTo>
                  <a:cubicBezTo>
                    <a:pt x="79052" y="39412"/>
                    <a:pt x="79100" y="39417"/>
                    <a:pt x="79157" y="39429"/>
                  </a:cubicBezTo>
                  <a:cubicBezTo>
                    <a:pt x="79203" y="39442"/>
                    <a:pt x="79256" y="39448"/>
                    <a:pt x="79315" y="39448"/>
                  </a:cubicBezTo>
                  <a:cubicBezTo>
                    <a:pt x="80484" y="39448"/>
                    <a:pt x="84007" y="36982"/>
                    <a:pt x="84928" y="34759"/>
                  </a:cubicBezTo>
                  <a:cubicBezTo>
                    <a:pt x="85929" y="32391"/>
                    <a:pt x="85061" y="28221"/>
                    <a:pt x="84094" y="25386"/>
                  </a:cubicBezTo>
                  <a:cubicBezTo>
                    <a:pt x="83093" y="22550"/>
                    <a:pt x="84194" y="18347"/>
                    <a:pt x="85228" y="14411"/>
                  </a:cubicBezTo>
                  <a:cubicBezTo>
                    <a:pt x="86262" y="10441"/>
                    <a:pt x="85228" y="5338"/>
                    <a:pt x="85228" y="5338"/>
                  </a:cubicBezTo>
                  <a:cubicBezTo>
                    <a:pt x="85228" y="5338"/>
                    <a:pt x="82426" y="2569"/>
                    <a:pt x="80124" y="1735"/>
                  </a:cubicBezTo>
                  <a:cubicBezTo>
                    <a:pt x="79239" y="1415"/>
                    <a:pt x="78403" y="1316"/>
                    <a:pt x="77710" y="1316"/>
                  </a:cubicBezTo>
                  <a:cubicBezTo>
                    <a:pt x="76600" y="1316"/>
                    <a:pt x="75855" y="1568"/>
                    <a:pt x="75855" y="1568"/>
                  </a:cubicBezTo>
                  <a:cubicBezTo>
                    <a:pt x="75855" y="1568"/>
                    <a:pt x="74159" y="1"/>
                    <a:pt x="701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3732642" y="2910829"/>
              <a:ext cx="703679" cy="1142791"/>
            </a:xfrm>
            <a:custGeom>
              <a:avLst/>
              <a:gdLst/>
              <a:ahLst/>
              <a:cxnLst/>
              <a:rect l="l" t="t" r="r" b="b"/>
              <a:pathLst>
                <a:path w="57408" h="93232" extrusionOk="0">
                  <a:moveTo>
                    <a:pt x="50837" y="1"/>
                  </a:moveTo>
                  <a:cubicBezTo>
                    <a:pt x="46867" y="468"/>
                    <a:pt x="42464" y="2669"/>
                    <a:pt x="41630" y="4470"/>
                  </a:cubicBezTo>
                  <a:cubicBezTo>
                    <a:pt x="40563" y="6805"/>
                    <a:pt x="39929" y="9140"/>
                    <a:pt x="38928" y="10375"/>
                  </a:cubicBezTo>
                  <a:cubicBezTo>
                    <a:pt x="37927" y="11609"/>
                    <a:pt x="35893" y="13143"/>
                    <a:pt x="35325" y="14611"/>
                  </a:cubicBezTo>
                  <a:cubicBezTo>
                    <a:pt x="34725" y="16112"/>
                    <a:pt x="40362" y="15979"/>
                    <a:pt x="43498" y="17580"/>
                  </a:cubicBezTo>
                  <a:cubicBezTo>
                    <a:pt x="44932" y="18314"/>
                    <a:pt x="49335" y="20782"/>
                    <a:pt x="48502" y="23384"/>
                  </a:cubicBezTo>
                  <a:cubicBezTo>
                    <a:pt x="48316" y="23980"/>
                    <a:pt x="48231" y="24234"/>
                    <a:pt x="48162" y="24234"/>
                  </a:cubicBezTo>
                  <a:cubicBezTo>
                    <a:pt x="47934" y="24234"/>
                    <a:pt x="47886" y="21440"/>
                    <a:pt x="44966" y="18981"/>
                  </a:cubicBezTo>
                  <a:cubicBezTo>
                    <a:pt x="43061" y="17363"/>
                    <a:pt x="40986" y="16554"/>
                    <a:pt x="38939" y="16554"/>
                  </a:cubicBezTo>
                  <a:cubicBezTo>
                    <a:pt x="36935" y="16554"/>
                    <a:pt x="34956" y="17329"/>
                    <a:pt x="33191" y="18881"/>
                  </a:cubicBezTo>
                  <a:cubicBezTo>
                    <a:pt x="29621" y="22050"/>
                    <a:pt x="32023" y="27387"/>
                    <a:pt x="32223" y="29755"/>
                  </a:cubicBezTo>
                  <a:cubicBezTo>
                    <a:pt x="32332" y="31274"/>
                    <a:pt x="30550" y="32510"/>
                    <a:pt x="28272" y="32510"/>
                  </a:cubicBezTo>
                  <a:cubicBezTo>
                    <a:pt x="27047" y="32510"/>
                    <a:pt x="25679" y="32153"/>
                    <a:pt x="24384" y="31290"/>
                  </a:cubicBezTo>
                  <a:cubicBezTo>
                    <a:pt x="20682" y="28821"/>
                    <a:pt x="20915" y="24118"/>
                    <a:pt x="21249" y="20749"/>
                  </a:cubicBezTo>
                  <a:cubicBezTo>
                    <a:pt x="21428" y="18712"/>
                    <a:pt x="20139" y="18241"/>
                    <a:pt x="18616" y="18241"/>
                  </a:cubicBezTo>
                  <a:cubicBezTo>
                    <a:pt x="17595" y="18241"/>
                    <a:pt x="16469" y="18453"/>
                    <a:pt x="15611" y="18547"/>
                  </a:cubicBezTo>
                  <a:cubicBezTo>
                    <a:pt x="13477" y="18814"/>
                    <a:pt x="6572" y="20449"/>
                    <a:pt x="3303" y="22917"/>
                  </a:cubicBezTo>
                  <a:cubicBezTo>
                    <a:pt x="0" y="25385"/>
                    <a:pt x="167" y="30723"/>
                    <a:pt x="134" y="32457"/>
                  </a:cubicBezTo>
                  <a:cubicBezTo>
                    <a:pt x="134" y="32457"/>
                    <a:pt x="334" y="33858"/>
                    <a:pt x="767" y="35226"/>
                  </a:cubicBezTo>
                  <a:cubicBezTo>
                    <a:pt x="1201" y="36593"/>
                    <a:pt x="1701" y="37928"/>
                    <a:pt x="3670" y="41097"/>
                  </a:cubicBezTo>
                  <a:cubicBezTo>
                    <a:pt x="5638" y="44232"/>
                    <a:pt x="9874" y="47401"/>
                    <a:pt x="9874" y="47401"/>
                  </a:cubicBezTo>
                  <a:cubicBezTo>
                    <a:pt x="9874" y="47401"/>
                    <a:pt x="9374" y="48235"/>
                    <a:pt x="7973" y="49970"/>
                  </a:cubicBezTo>
                  <a:cubicBezTo>
                    <a:pt x="6572" y="51704"/>
                    <a:pt x="6738" y="53072"/>
                    <a:pt x="7406" y="54139"/>
                  </a:cubicBezTo>
                  <a:cubicBezTo>
                    <a:pt x="8073" y="55207"/>
                    <a:pt x="9474" y="56207"/>
                    <a:pt x="9474" y="58843"/>
                  </a:cubicBezTo>
                  <a:cubicBezTo>
                    <a:pt x="9474" y="61478"/>
                    <a:pt x="10274" y="66648"/>
                    <a:pt x="12676" y="69951"/>
                  </a:cubicBezTo>
                  <a:cubicBezTo>
                    <a:pt x="15044" y="73220"/>
                    <a:pt x="16379" y="71652"/>
                    <a:pt x="16779" y="73153"/>
                  </a:cubicBezTo>
                  <a:cubicBezTo>
                    <a:pt x="17179" y="74621"/>
                    <a:pt x="15945" y="76188"/>
                    <a:pt x="15211" y="80291"/>
                  </a:cubicBezTo>
                  <a:cubicBezTo>
                    <a:pt x="14477" y="84394"/>
                    <a:pt x="20015" y="89465"/>
                    <a:pt x="21215" y="90499"/>
                  </a:cubicBezTo>
                  <a:cubicBezTo>
                    <a:pt x="23642" y="92602"/>
                    <a:pt x="30584" y="93232"/>
                    <a:pt x="35707" y="93232"/>
                  </a:cubicBezTo>
                  <a:cubicBezTo>
                    <a:pt x="37978" y="93232"/>
                    <a:pt x="39892" y="93108"/>
                    <a:pt x="40896" y="92934"/>
                  </a:cubicBezTo>
                  <a:cubicBezTo>
                    <a:pt x="44165" y="92367"/>
                    <a:pt x="43798" y="90599"/>
                    <a:pt x="44966" y="89898"/>
                  </a:cubicBezTo>
                  <a:cubicBezTo>
                    <a:pt x="45116" y="89834"/>
                    <a:pt x="45212" y="89797"/>
                    <a:pt x="45260" y="89797"/>
                  </a:cubicBezTo>
                  <a:cubicBezTo>
                    <a:pt x="45287" y="89797"/>
                    <a:pt x="45299" y="89808"/>
                    <a:pt x="45299" y="89832"/>
                  </a:cubicBezTo>
                  <a:cubicBezTo>
                    <a:pt x="45666" y="89365"/>
                    <a:pt x="46033" y="88998"/>
                    <a:pt x="46367" y="88597"/>
                  </a:cubicBezTo>
                  <a:cubicBezTo>
                    <a:pt x="46700" y="86162"/>
                    <a:pt x="46200" y="82860"/>
                    <a:pt x="45633" y="82093"/>
                  </a:cubicBezTo>
                  <a:cubicBezTo>
                    <a:pt x="44899" y="81159"/>
                    <a:pt x="45466" y="80959"/>
                    <a:pt x="46734" y="80925"/>
                  </a:cubicBezTo>
                  <a:cubicBezTo>
                    <a:pt x="47101" y="80892"/>
                    <a:pt x="47467" y="80725"/>
                    <a:pt x="47901" y="80458"/>
                  </a:cubicBezTo>
                  <a:cubicBezTo>
                    <a:pt x="48068" y="79991"/>
                    <a:pt x="48268" y="79591"/>
                    <a:pt x="48502" y="79257"/>
                  </a:cubicBezTo>
                  <a:cubicBezTo>
                    <a:pt x="49502" y="77890"/>
                    <a:pt x="52604" y="75288"/>
                    <a:pt x="53839" y="74320"/>
                  </a:cubicBezTo>
                  <a:cubicBezTo>
                    <a:pt x="53705" y="74087"/>
                    <a:pt x="54639" y="73253"/>
                    <a:pt x="55040" y="71252"/>
                  </a:cubicBezTo>
                  <a:cubicBezTo>
                    <a:pt x="55573" y="68716"/>
                    <a:pt x="55640" y="66615"/>
                    <a:pt x="55340" y="62045"/>
                  </a:cubicBezTo>
                  <a:cubicBezTo>
                    <a:pt x="55106" y="58709"/>
                    <a:pt x="54139" y="58142"/>
                    <a:pt x="53472" y="58075"/>
                  </a:cubicBezTo>
                  <a:cubicBezTo>
                    <a:pt x="52838" y="58576"/>
                    <a:pt x="52238" y="59176"/>
                    <a:pt x="51804" y="59843"/>
                  </a:cubicBezTo>
                  <a:cubicBezTo>
                    <a:pt x="50970" y="60978"/>
                    <a:pt x="49202" y="63713"/>
                    <a:pt x="48435" y="65147"/>
                  </a:cubicBezTo>
                  <a:cubicBezTo>
                    <a:pt x="47634" y="66582"/>
                    <a:pt x="45399" y="71185"/>
                    <a:pt x="44399" y="71185"/>
                  </a:cubicBezTo>
                  <a:cubicBezTo>
                    <a:pt x="43398" y="71185"/>
                    <a:pt x="44065" y="69417"/>
                    <a:pt x="45666" y="67716"/>
                  </a:cubicBezTo>
                  <a:cubicBezTo>
                    <a:pt x="47067" y="66248"/>
                    <a:pt x="51237" y="60944"/>
                    <a:pt x="52137" y="58042"/>
                  </a:cubicBezTo>
                  <a:cubicBezTo>
                    <a:pt x="51937" y="57175"/>
                    <a:pt x="57408" y="57075"/>
                    <a:pt x="55573" y="55874"/>
                  </a:cubicBezTo>
                  <a:cubicBezTo>
                    <a:pt x="54272" y="55073"/>
                    <a:pt x="54706" y="53472"/>
                    <a:pt x="55573" y="51070"/>
                  </a:cubicBezTo>
                  <a:cubicBezTo>
                    <a:pt x="56441" y="48669"/>
                    <a:pt x="57108" y="41464"/>
                    <a:pt x="57108" y="36293"/>
                  </a:cubicBezTo>
                  <a:cubicBezTo>
                    <a:pt x="57108" y="31089"/>
                    <a:pt x="55273" y="26553"/>
                    <a:pt x="54539" y="26419"/>
                  </a:cubicBezTo>
                  <a:lnTo>
                    <a:pt x="54339" y="26419"/>
                  </a:lnTo>
                  <a:cubicBezTo>
                    <a:pt x="53071" y="27554"/>
                    <a:pt x="51304" y="29121"/>
                    <a:pt x="50903" y="29622"/>
                  </a:cubicBezTo>
                  <a:cubicBezTo>
                    <a:pt x="50236" y="30456"/>
                    <a:pt x="48768" y="32290"/>
                    <a:pt x="48135" y="33391"/>
                  </a:cubicBezTo>
                  <a:cubicBezTo>
                    <a:pt x="47467" y="34492"/>
                    <a:pt x="47901" y="37394"/>
                    <a:pt x="48101" y="39762"/>
                  </a:cubicBezTo>
                  <a:cubicBezTo>
                    <a:pt x="48268" y="42164"/>
                    <a:pt x="47801" y="44899"/>
                    <a:pt x="47401" y="45833"/>
                  </a:cubicBezTo>
                  <a:cubicBezTo>
                    <a:pt x="47306" y="46055"/>
                    <a:pt x="47203" y="46151"/>
                    <a:pt x="47109" y="46151"/>
                  </a:cubicBezTo>
                  <a:cubicBezTo>
                    <a:pt x="46805" y="46151"/>
                    <a:pt x="46586" y="45165"/>
                    <a:pt x="46967" y="44199"/>
                  </a:cubicBezTo>
                  <a:cubicBezTo>
                    <a:pt x="47467" y="42965"/>
                    <a:pt x="48035" y="41030"/>
                    <a:pt x="47668" y="38928"/>
                  </a:cubicBezTo>
                  <a:cubicBezTo>
                    <a:pt x="47267" y="36827"/>
                    <a:pt x="47067" y="35026"/>
                    <a:pt x="46400" y="33658"/>
                  </a:cubicBezTo>
                  <a:cubicBezTo>
                    <a:pt x="45766" y="32290"/>
                    <a:pt x="43898" y="30456"/>
                    <a:pt x="42898" y="29322"/>
                  </a:cubicBezTo>
                  <a:cubicBezTo>
                    <a:pt x="41930" y="28187"/>
                    <a:pt x="40096" y="27053"/>
                    <a:pt x="38494" y="25319"/>
                  </a:cubicBezTo>
                  <a:cubicBezTo>
                    <a:pt x="37459" y="24175"/>
                    <a:pt x="37735" y="23744"/>
                    <a:pt x="38339" y="23744"/>
                  </a:cubicBezTo>
                  <a:cubicBezTo>
                    <a:pt x="38669" y="23744"/>
                    <a:pt x="39096" y="23872"/>
                    <a:pt x="39462" y="24084"/>
                  </a:cubicBezTo>
                  <a:cubicBezTo>
                    <a:pt x="40462" y="24652"/>
                    <a:pt x="41997" y="27620"/>
                    <a:pt x="43431" y="29255"/>
                  </a:cubicBezTo>
                  <a:cubicBezTo>
                    <a:pt x="44667" y="30696"/>
                    <a:pt x="46733" y="32138"/>
                    <a:pt x="47958" y="32138"/>
                  </a:cubicBezTo>
                  <a:cubicBezTo>
                    <a:pt x="48122" y="32138"/>
                    <a:pt x="48272" y="32112"/>
                    <a:pt x="48401" y="32057"/>
                  </a:cubicBezTo>
                  <a:cubicBezTo>
                    <a:pt x="48835" y="31857"/>
                    <a:pt x="50736" y="29288"/>
                    <a:pt x="51370" y="28688"/>
                  </a:cubicBezTo>
                  <a:cubicBezTo>
                    <a:pt x="51737" y="28287"/>
                    <a:pt x="52905" y="27153"/>
                    <a:pt x="53972" y="26253"/>
                  </a:cubicBezTo>
                  <a:cubicBezTo>
                    <a:pt x="53972" y="26153"/>
                    <a:pt x="54072" y="26019"/>
                    <a:pt x="54339" y="25752"/>
                  </a:cubicBezTo>
                  <a:cubicBezTo>
                    <a:pt x="55140" y="24451"/>
                    <a:pt x="55340" y="22884"/>
                    <a:pt x="55707" y="20882"/>
                  </a:cubicBezTo>
                  <a:cubicBezTo>
                    <a:pt x="56174" y="18047"/>
                    <a:pt x="56074" y="12409"/>
                    <a:pt x="55640" y="7539"/>
                  </a:cubicBezTo>
                  <a:cubicBezTo>
                    <a:pt x="55240" y="2703"/>
                    <a:pt x="54005" y="1135"/>
                    <a:pt x="53338" y="401"/>
                  </a:cubicBezTo>
                  <a:cubicBezTo>
                    <a:pt x="53072" y="93"/>
                    <a:pt x="52465" y="14"/>
                    <a:pt x="51894" y="14"/>
                  </a:cubicBezTo>
                  <a:cubicBezTo>
                    <a:pt x="51298" y="14"/>
                    <a:pt x="50742" y="100"/>
                    <a:pt x="50657" y="100"/>
                  </a:cubicBezTo>
                  <a:cubicBezTo>
                    <a:pt x="50630" y="100"/>
                    <a:pt x="50652" y="91"/>
                    <a:pt x="50736" y="67"/>
                  </a:cubicBezTo>
                  <a:cubicBezTo>
                    <a:pt x="50770" y="67"/>
                    <a:pt x="50803" y="34"/>
                    <a:pt x="5083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3395275" y="1399850"/>
              <a:ext cx="1057369" cy="1909302"/>
            </a:xfrm>
            <a:custGeom>
              <a:avLst/>
              <a:gdLst/>
              <a:ahLst/>
              <a:cxnLst/>
              <a:rect l="l" t="t" r="r" b="b"/>
              <a:pathLst>
                <a:path w="86263" h="155766" extrusionOk="0">
                  <a:moveTo>
                    <a:pt x="50127" y="86217"/>
                  </a:moveTo>
                  <a:cubicBezTo>
                    <a:pt x="50458" y="86217"/>
                    <a:pt x="50801" y="86543"/>
                    <a:pt x="50937" y="87096"/>
                  </a:cubicBezTo>
                  <a:cubicBezTo>
                    <a:pt x="51404" y="89131"/>
                    <a:pt x="51637" y="94068"/>
                    <a:pt x="53372" y="96837"/>
                  </a:cubicBezTo>
                  <a:cubicBezTo>
                    <a:pt x="55107" y="99605"/>
                    <a:pt x="57675" y="102174"/>
                    <a:pt x="58542" y="102741"/>
                  </a:cubicBezTo>
                  <a:cubicBezTo>
                    <a:pt x="58825" y="102929"/>
                    <a:pt x="59288" y="103022"/>
                    <a:pt x="59931" y="103022"/>
                  </a:cubicBezTo>
                  <a:cubicBezTo>
                    <a:pt x="61337" y="103022"/>
                    <a:pt x="63602" y="102577"/>
                    <a:pt x="66715" y="101707"/>
                  </a:cubicBezTo>
                  <a:cubicBezTo>
                    <a:pt x="67269" y="101556"/>
                    <a:pt x="67853" y="101474"/>
                    <a:pt x="68457" y="101432"/>
                  </a:cubicBezTo>
                  <a:lnTo>
                    <a:pt x="68457" y="101432"/>
                  </a:lnTo>
                  <a:cubicBezTo>
                    <a:pt x="65325" y="102320"/>
                    <a:pt x="61662" y="103248"/>
                    <a:pt x="60268" y="103248"/>
                  </a:cubicBezTo>
                  <a:cubicBezTo>
                    <a:pt x="60198" y="103248"/>
                    <a:pt x="60135" y="103246"/>
                    <a:pt x="60077" y="103241"/>
                  </a:cubicBezTo>
                  <a:cubicBezTo>
                    <a:pt x="60053" y="103240"/>
                    <a:pt x="60029" y="103239"/>
                    <a:pt x="60004" y="103239"/>
                  </a:cubicBezTo>
                  <a:cubicBezTo>
                    <a:pt x="58350" y="103239"/>
                    <a:pt x="54219" y="106474"/>
                    <a:pt x="52872" y="108478"/>
                  </a:cubicBezTo>
                  <a:cubicBezTo>
                    <a:pt x="51537" y="110513"/>
                    <a:pt x="43865" y="126625"/>
                    <a:pt x="41397" y="128726"/>
                  </a:cubicBezTo>
                  <a:cubicBezTo>
                    <a:pt x="38962" y="130828"/>
                    <a:pt x="36360" y="134764"/>
                    <a:pt x="34025" y="135364"/>
                  </a:cubicBezTo>
                  <a:cubicBezTo>
                    <a:pt x="33887" y="135401"/>
                    <a:pt x="33755" y="135419"/>
                    <a:pt x="33628" y="135419"/>
                  </a:cubicBezTo>
                  <a:cubicBezTo>
                    <a:pt x="31559" y="135419"/>
                    <a:pt x="30673" y="130800"/>
                    <a:pt x="26620" y="128726"/>
                  </a:cubicBezTo>
                  <a:cubicBezTo>
                    <a:pt x="23223" y="126962"/>
                    <a:pt x="21510" y="125219"/>
                    <a:pt x="22383" y="125219"/>
                  </a:cubicBezTo>
                  <a:cubicBezTo>
                    <a:pt x="22615" y="125219"/>
                    <a:pt x="23032" y="125343"/>
                    <a:pt x="23651" y="125624"/>
                  </a:cubicBezTo>
                  <a:cubicBezTo>
                    <a:pt x="26549" y="126959"/>
                    <a:pt x="35203" y="131570"/>
                    <a:pt x="37132" y="131570"/>
                  </a:cubicBezTo>
                  <a:cubicBezTo>
                    <a:pt x="37179" y="131570"/>
                    <a:pt x="37222" y="131567"/>
                    <a:pt x="37261" y="131562"/>
                  </a:cubicBezTo>
                  <a:cubicBezTo>
                    <a:pt x="38862" y="131295"/>
                    <a:pt x="45099" y="124957"/>
                    <a:pt x="50103" y="112748"/>
                  </a:cubicBezTo>
                  <a:cubicBezTo>
                    <a:pt x="55107" y="100539"/>
                    <a:pt x="56641" y="104242"/>
                    <a:pt x="51904" y="95169"/>
                  </a:cubicBezTo>
                  <a:cubicBezTo>
                    <a:pt x="48430" y="88561"/>
                    <a:pt x="49238" y="86217"/>
                    <a:pt x="50127" y="86217"/>
                  </a:cubicBezTo>
                  <a:close/>
                  <a:moveTo>
                    <a:pt x="70180" y="1"/>
                  </a:moveTo>
                  <a:cubicBezTo>
                    <a:pt x="69626" y="1"/>
                    <a:pt x="69027" y="31"/>
                    <a:pt x="68383" y="101"/>
                  </a:cubicBezTo>
                  <a:cubicBezTo>
                    <a:pt x="63112" y="668"/>
                    <a:pt x="54573" y="3803"/>
                    <a:pt x="52838" y="4771"/>
                  </a:cubicBezTo>
                  <a:cubicBezTo>
                    <a:pt x="51104" y="5771"/>
                    <a:pt x="51704" y="8907"/>
                    <a:pt x="51871" y="9374"/>
                  </a:cubicBezTo>
                  <a:cubicBezTo>
                    <a:pt x="51981" y="9787"/>
                    <a:pt x="52068" y="10359"/>
                    <a:pt x="51627" y="10359"/>
                  </a:cubicBezTo>
                  <a:cubicBezTo>
                    <a:pt x="51534" y="10359"/>
                    <a:pt x="51416" y="10333"/>
                    <a:pt x="51271" y="10275"/>
                  </a:cubicBezTo>
                  <a:cubicBezTo>
                    <a:pt x="50805" y="10100"/>
                    <a:pt x="48994" y="9914"/>
                    <a:pt x="47364" y="9914"/>
                  </a:cubicBezTo>
                  <a:cubicBezTo>
                    <a:pt x="46194" y="9914"/>
                    <a:pt x="45117" y="10010"/>
                    <a:pt x="44699" y="10275"/>
                  </a:cubicBezTo>
                  <a:cubicBezTo>
                    <a:pt x="43732" y="10942"/>
                    <a:pt x="44132" y="10708"/>
                    <a:pt x="42398" y="11042"/>
                  </a:cubicBezTo>
                  <a:cubicBezTo>
                    <a:pt x="40663" y="11342"/>
                    <a:pt x="33625" y="14578"/>
                    <a:pt x="29822" y="18180"/>
                  </a:cubicBezTo>
                  <a:cubicBezTo>
                    <a:pt x="26053" y="21783"/>
                    <a:pt x="28021" y="24919"/>
                    <a:pt x="28021" y="24919"/>
                  </a:cubicBezTo>
                  <a:cubicBezTo>
                    <a:pt x="28021" y="24919"/>
                    <a:pt x="26853" y="26153"/>
                    <a:pt x="26219" y="27053"/>
                  </a:cubicBezTo>
                  <a:cubicBezTo>
                    <a:pt x="25552" y="27954"/>
                    <a:pt x="22850" y="28621"/>
                    <a:pt x="18314" y="32324"/>
                  </a:cubicBezTo>
                  <a:cubicBezTo>
                    <a:pt x="13810" y="36026"/>
                    <a:pt x="13544" y="44933"/>
                    <a:pt x="13544" y="44933"/>
                  </a:cubicBezTo>
                  <a:cubicBezTo>
                    <a:pt x="13477" y="45733"/>
                    <a:pt x="13877" y="47068"/>
                    <a:pt x="13110" y="48002"/>
                  </a:cubicBezTo>
                  <a:cubicBezTo>
                    <a:pt x="12892" y="48272"/>
                    <a:pt x="12664" y="48435"/>
                    <a:pt x="12478" y="48435"/>
                  </a:cubicBezTo>
                  <a:cubicBezTo>
                    <a:pt x="12066" y="48435"/>
                    <a:pt x="11858" y="47638"/>
                    <a:pt x="12409" y="45433"/>
                  </a:cubicBezTo>
                  <a:lnTo>
                    <a:pt x="12409" y="45433"/>
                  </a:lnTo>
                  <a:cubicBezTo>
                    <a:pt x="11909" y="45667"/>
                    <a:pt x="11309" y="45967"/>
                    <a:pt x="10775" y="46267"/>
                  </a:cubicBezTo>
                  <a:cubicBezTo>
                    <a:pt x="9541" y="47001"/>
                    <a:pt x="7072" y="49670"/>
                    <a:pt x="5771" y="53806"/>
                  </a:cubicBezTo>
                  <a:cubicBezTo>
                    <a:pt x="4504" y="57942"/>
                    <a:pt x="6705" y="60778"/>
                    <a:pt x="6705" y="60778"/>
                  </a:cubicBezTo>
                  <a:cubicBezTo>
                    <a:pt x="6705" y="60778"/>
                    <a:pt x="6688" y="60773"/>
                    <a:pt x="6649" y="60773"/>
                  </a:cubicBezTo>
                  <a:cubicBezTo>
                    <a:pt x="6479" y="60773"/>
                    <a:pt x="5895" y="60861"/>
                    <a:pt x="4537" y="61812"/>
                  </a:cubicBezTo>
                  <a:cubicBezTo>
                    <a:pt x="2903" y="62979"/>
                    <a:pt x="2336" y="65648"/>
                    <a:pt x="2269" y="67616"/>
                  </a:cubicBezTo>
                  <a:cubicBezTo>
                    <a:pt x="2202" y="69584"/>
                    <a:pt x="1468" y="74187"/>
                    <a:pt x="734" y="77523"/>
                  </a:cubicBezTo>
                  <a:cubicBezTo>
                    <a:pt x="1" y="80859"/>
                    <a:pt x="2469" y="82827"/>
                    <a:pt x="2469" y="82827"/>
                  </a:cubicBezTo>
                  <a:cubicBezTo>
                    <a:pt x="2469" y="82827"/>
                    <a:pt x="1535" y="85662"/>
                    <a:pt x="1335" y="87597"/>
                  </a:cubicBezTo>
                  <a:cubicBezTo>
                    <a:pt x="1168" y="89498"/>
                    <a:pt x="3170" y="94835"/>
                    <a:pt x="3270" y="102241"/>
                  </a:cubicBezTo>
                  <a:cubicBezTo>
                    <a:pt x="3403" y="109646"/>
                    <a:pt x="4504" y="112481"/>
                    <a:pt x="5371" y="117985"/>
                  </a:cubicBezTo>
                  <a:cubicBezTo>
                    <a:pt x="6238" y="123489"/>
                    <a:pt x="6472" y="124423"/>
                    <a:pt x="7973" y="126825"/>
                  </a:cubicBezTo>
                  <a:cubicBezTo>
                    <a:pt x="9441" y="129193"/>
                    <a:pt x="14878" y="130227"/>
                    <a:pt x="14878" y="130227"/>
                  </a:cubicBezTo>
                  <a:cubicBezTo>
                    <a:pt x="14878" y="130227"/>
                    <a:pt x="13043" y="131862"/>
                    <a:pt x="12143" y="132629"/>
                  </a:cubicBezTo>
                  <a:cubicBezTo>
                    <a:pt x="11242" y="133363"/>
                    <a:pt x="11676" y="134764"/>
                    <a:pt x="12643" y="136732"/>
                  </a:cubicBezTo>
                  <a:cubicBezTo>
                    <a:pt x="13644" y="138700"/>
                    <a:pt x="17747" y="140168"/>
                    <a:pt x="17747" y="140168"/>
                  </a:cubicBezTo>
                  <a:cubicBezTo>
                    <a:pt x="17747" y="140168"/>
                    <a:pt x="17813" y="140601"/>
                    <a:pt x="18247" y="143203"/>
                  </a:cubicBezTo>
                  <a:cubicBezTo>
                    <a:pt x="18647" y="145838"/>
                    <a:pt x="20682" y="151009"/>
                    <a:pt x="22683" y="153010"/>
                  </a:cubicBezTo>
                  <a:cubicBezTo>
                    <a:pt x="24652" y="154978"/>
                    <a:pt x="27654" y="155712"/>
                    <a:pt x="27654" y="155712"/>
                  </a:cubicBezTo>
                  <a:cubicBezTo>
                    <a:pt x="27687" y="153978"/>
                    <a:pt x="27520" y="148640"/>
                    <a:pt x="30823" y="146172"/>
                  </a:cubicBezTo>
                  <a:cubicBezTo>
                    <a:pt x="34092" y="143704"/>
                    <a:pt x="40997" y="142069"/>
                    <a:pt x="43131" y="141802"/>
                  </a:cubicBezTo>
                  <a:cubicBezTo>
                    <a:pt x="43989" y="141708"/>
                    <a:pt x="45115" y="141496"/>
                    <a:pt x="46134" y="141496"/>
                  </a:cubicBezTo>
                  <a:cubicBezTo>
                    <a:pt x="47653" y="141496"/>
                    <a:pt x="48935" y="141967"/>
                    <a:pt x="48735" y="144004"/>
                  </a:cubicBezTo>
                  <a:cubicBezTo>
                    <a:pt x="48435" y="147373"/>
                    <a:pt x="48202" y="152076"/>
                    <a:pt x="51904" y="154545"/>
                  </a:cubicBezTo>
                  <a:cubicBezTo>
                    <a:pt x="53199" y="155408"/>
                    <a:pt x="54567" y="155765"/>
                    <a:pt x="55792" y="155765"/>
                  </a:cubicBezTo>
                  <a:cubicBezTo>
                    <a:pt x="58070" y="155765"/>
                    <a:pt x="59852" y="154529"/>
                    <a:pt x="59743" y="153010"/>
                  </a:cubicBezTo>
                  <a:cubicBezTo>
                    <a:pt x="59543" y="150642"/>
                    <a:pt x="57141" y="145305"/>
                    <a:pt x="60711" y="142136"/>
                  </a:cubicBezTo>
                  <a:cubicBezTo>
                    <a:pt x="62476" y="140584"/>
                    <a:pt x="64455" y="139809"/>
                    <a:pt x="66459" y="139809"/>
                  </a:cubicBezTo>
                  <a:cubicBezTo>
                    <a:pt x="68506" y="139809"/>
                    <a:pt x="70581" y="140618"/>
                    <a:pt x="72486" y="142236"/>
                  </a:cubicBezTo>
                  <a:cubicBezTo>
                    <a:pt x="75381" y="144695"/>
                    <a:pt x="75423" y="147489"/>
                    <a:pt x="75664" y="147489"/>
                  </a:cubicBezTo>
                  <a:cubicBezTo>
                    <a:pt x="75737" y="147489"/>
                    <a:pt x="75828" y="147235"/>
                    <a:pt x="76022" y="146639"/>
                  </a:cubicBezTo>
                  <a:cubicBezTo>
                    <a:pt x="76855" y="144037"/>
                    <a:pt x="72452" y="141569"/>
                    <a:pt x="71018" y="140835"/>
                  </a:cubicBezTo>
                  <a:cubicBezTo>
                    <a:pt x="67849" y="139234"/>
                    <a:pt x="62245" y="139367"/>
                    <a:pt x="62812" y="137866"/>
                  </a:cubicBezTo>
                  <a:cubicBezTo>
                    <a:pt x="63413" y="136398"/>
                    <a:pt x="65447" y="134864"/>
                    <a:pt x="66448" y="133630"/>
                  </a:cubicBezTo>
                  <a:cubicBezTo>
                    <a:pt x="67415" y="132395"/>
                    <a:pt x="68083" y="130060"/>
                    <a:pt x="69150" y="127725"/>
                  </a:cubicBezTo>
                  <a:cubicBezTo>
                    <a:pt x="69984" y="125924"/>
                    <a:pt x="74387" y="123723"/>
                    <a:pt x="78357" y="123256"/>
                  </a:cubicBezTo>
                  <a:cubicBezTo>
                    <a:pt x="79090" y="122722"/>
                    <a:pt x="81325" y="119153"/>
                    <a:pt x="81859" y="116751"/>
                  </a:cubicBezTo>
                  <a:cubicBezTo>
                    <a:pt x="82426" y="114216"/>
                    <a:pt x="82526" y="110079"/>
                    <a:pt x="81626" y="106143"/>
                  </a:cubicBezTo>
                  <a:cubicBezTo>
                    <a:pt x="80692" y="102207"/>
                    <a:pt x="77589" y="100673"/>
                    <a:pt x="77589" y="100673"/>
                  </a:cubicBezTo>
                  <a:lnTo>
                    <a:pt x="77656" y="100573"/>
                  </a:lnTo>
                  <a:cubicBezTo>
                    <a:pt x="77638" y="100569"/>
                    <a:pt x="77620" y="100564"/>
                    <a:pt x="77602" y="100560"/>
                  </a:cubicBezTo>
                  <a:lnTo>
                    <a:pt x="77602" y="100560"/>
                  </a:lnTo>
                  <a:cubicBezTo>
                    <a:pt x="78858" y="99890"/>
                    <a:pt x="79960" y="98743"/>
                    <a:pt x="80792" y="96803"/>
                  </a:cubicBezTo>
                  <a:cubicBezTo>
                    <a:pt x="81092" y="96036"/>
                    <a:pt x="81292" y="94702"/>
                    <a:pt x="81392" y="94101"/>
                  </a:cubicBezTo>
                  <a:cubicBezTo>
                    <a:pt x="81892" y="90866"/>
                    <a:pt x="82059" y="87563"/>
                    <a:pt x="81926" y="84861"/>
                  </a:cubicBezTo>
                  <a:cubicBezTo>
                    <a:pt x="81759" y="81659"/>
                    <a:pt x="81025" y="80125"/>
                    <a:pt x="79958" y="78390"/>
                  </a:cubicBezTo>
                  <a:cubicBezTo>
                    <a:pt x="79758" y="78090"/>
                    <a:pt x="77689" y="75822"/>
                    <a:pt x="77022" y="75321"/>
                  </a:cubicBezTo>
                  <a:cubicBezTo>
                    <a:pt x="75321" y="74087"/>
                    <a:pt x="72286" y="72052"/>
                    <a:pt x="70084" y="70685"/>
                  </a:cubicBezTo>
                  <a:cubicBezTo>
                    <a:pt x="68016" y="69414"/>
                    <a:pt x="66190" y="67771"/>
                    <a:pt x="64009" y="67771"/>
                  </a:cubicBezTo>
                  <a:cubicBezTo>
                    <a:pt x="63270" y="67771"/>
                    <a:pt x="62489" y="67960"/>
                    <a:pt x="61645" y="68416"/>
                  </a:cubicBezTo>
                  <a:cubicBezTo>
                    <a:pt x="58309" y="70218"/>
                    <a:pt x="57208" y="72719"/>
                    <a:pt x="59176" y="75488"/>
                  </a:cubicBezTo>
                  <a:cubicBezTo>
                    <a:pt x="61144" y="78290"/>
                    <a:pt x="64180" y="81159"/>
                    <a:pt x="64613" y="84861"/>
                  </a:cubicBezTo>
                  <a:cubicBezTo>
                    <a:pt x="65047" y="88564"/>
                    <a:pt x="65848" y="92901"/>
                    <a:pt x="64480" y="93067"/>
                  </a:cubicBezTo>
                  <a:cubicBezTo>
                    <a:pt x="64450" y="93072"/>
                    <a:pt x="64420" y="93074"/>
                    <a:pt x="64392" y="93074"/>
                  </a:cubicBezTo>
                  <a:cubicBezTo>
                    <a:pt x="63137" y="93074"/>
                    <a:pt x="63670" y="88827"/>
                    <a:pt x="63246" y="85729"/>
                  </a:cubicBezTo>
                  <a:cubicBezTo>
                    <a:pt x="62812" y="82593"/>
                    <a:pt x="60177" y="78890"/>
                    <a:pt x="57809" y="78724"/>
                  </a:cubicBezTo>
                  <a:cubicBezTo>
                    <a:pt x="56742" y="78632"/>
                    <a:pt x="54721" y="78499"/>
                    <a:pt x="52449" y="78499"/>
                  </a:cubicBezTo>
                  <a:cubicBezTo>
                    <a:pt x="49748" y="78499"/>
                    <a:pt x="46694" y="78687"/>
                    <a:pt x="44466" y="79357"/>
                  </a:cubicBezTo>
                  <a:cubicBezTo>
                    <a:pt x="40363" y="80592"/>
                    <a:pt x="36060" y="82059"/>
                    <a:pt x="36994" y="86596"/>
                  </a:cubicBezTo>
                  <a:cubicBezTo>
                    <a:pt x="37894" y="91099"/>
                    <a:pt x="43298" y="97037"/>
                    <a:pt x="42664" y="98671"/>
                  </a:cubicBezTo>
                  <a:cubicBezTo>
                    <a:pt x="42295" y="99577"/>
                    <a:pt x="41822" y="100104"/>
                    <a:pt x="41418" y="100104"/>
                  </a:cubicBezTo>
                  <a:cubicBezTo>
                    <a:pt x="41093" y="100104"/>
                    <a:pt x="40812" y="99763"/>
                    <a:pt x="40663" y="99005"/>
                  </a:cubicBezTo>
                  <a:cubicBezTo>
                    <a:pt x="40363" y="97270"/>
                    <a:pt x="38295" y="90866"/>
                    <a:pt x="37227" y="88798"/>
                  </a:cubicBezTo>
                  <a:cubicBezTo>
                    <a:pt x="36160" y="86729"/>
                    <a:pt x="36226" y="83627"/>
                    <a:pt x="36860" y="82126"/>
                  </a:cubicBezTo>
                  <a:cubicBezTo>
                    <a:pt x="37292" y="81071"/>
                    <a:pt x="35585" y="80481"/>
                    <a:pt x="33711" y="80481"/>
                  </a:cubicBezTo>
                  <a:cubicBezTo>
                    <a:pt x="32979" y="80481"/>
                    <a:pt x="32222" y="80571"/>
                    <a:pt x="31556" y="80758"/>
                  </a:cubicBezTo>
                  <a:cubicBezTo>
                    <a:pt x="29155" y="81392"/>
                    <a:pt x="20449" y="87563"/>
                    <a:pt x="18414" y="89198"/>
                  </a:cubicBezTo>
                  <a:cubicBezTo>
                    <a:pt x="16879" y="90436"/>
                    <a:pt x="13174" y="92740"/>
                    <a:pt x="11135" y="92740"/>
                  </a:cubicBezTo>
                  <a:cubicBezTo>
                    <a:pt x="10427" y="92740"/>
                    <a:pt x="9920" y="92463"/>
                    <a:pt x="9774" y="91766"/>
                  </a:cubicBezTo>
                  <a:cubicBezTo>
                    <a:pt x="9207" y="89031"/>
                    <a:pt x="7639" y="86496"/>
                    <a:pt x="9207" y="84428"/>
                  </a:cubicBezTo>
                  <a:cubicBezTo>
                    <a:pt x="10671" y="82527"/>
                    <a:pt x="15423" y="78969"/>
                    <a:pt x="18192" y="78969"/>
                  </a:cubicBezTo>
                  <a:cubicBezTo>
                    <a:pt x="18387" y="78969"/>
                    <a:pt x="18573" y="78986"/>
                    <a:pt x="18747" y="79024"/>
                  </a:cubicBezTo>
                  <a:cubicBezTo>
                    <a:pt x="21349" y="79591"/>
                    <a:pt x="19648" y="80258"/>
                    <a:pt x="17580" y="80992"/>
                  </a:cubicBezTo>
                  <a:cubicBezTo>
                    <a:pt x="15512" y="81726"/>
                    <a:pt x="9774" y="84294"/>
                    <a:pt x="9674" y="86229"/>
                  </a:cubicBezTo>
                  <a:cubicBezTo>
                    <a:pt x="9607" y="88130"/>
                    <a:pt x="9107" y="88431"/>
                    <a:pt x="11509" y="90199"/>
                  </a:cubicBezTo>
                  <a:cubicBezTo>
                    <a:pt x="12399" y="90863"/>
                    <a:pt x="13035" y="91188"/>
                    <a:pt x="13678" y="91188"/>
                  </a:cubicBezTo>
                  <a:cubicBezTo>
                    <a:pt x="14747" y="91188"/>
                    <a:pt x="15836" y="90292"/>
                    <a:pt x="18147" y="88564"/>
                  </a:cubicBezTo>
                  <a:cubicBezTo>
                    <a:pt x="21850" y="85762"/>
                    <a:pt x="29322" y="81492"/>
                    <a:pt x="30022" y="80792"/>
                  </a:cubicBezTo>
                  <a:cubicBezTo>
                    <a:pt x="30689" y="80125"/>
                    <a:pt x="35559" y="80625"/>
                    <a:pt x="31323" y="78824"/>
                  </a:cubicBezTo>
                  <a:cubicBezTo>
                    <a:pt x="27053" y="77056"/>
                    <a:pt x="23050" y="73153"/>
                    <a:pt x="23784" y="69417"/>
                  </a:cubicBezTo>
                  <a:cubicBezTo>
                    <a:pt x="24167" y="67453"/>
                    <a:pt x="24305" y="66711"/>
                    <a:pt x="24349" y="66711"/>
                  </a:cubicBezTo>
                  <a:cubicBezTo>
                    <a:pt x="24390" y="66711"/>
                    <a:pt x="24351" y="67338"/>
                    <a:pt x="24351" y="68216"/>
                  </a:cubicBezTo>
                  <a:cubicBezTo>
                    <a:pt x="24351" y="70084"/>
                    <a:pt x="24151" y="73353"/>
                    <a:pt x="27921" y="76189"/>
                  </a:cubicBezTo>
                  <a:cubicBezTo>
                    <a:pt x="31308" y="78707"/>
                    <a:pt x="35559" y="80390"/>
                    <a:pt x="38637" y="80390"/>
                  </a:cubicBezTo>
                  <a:cubicBezTo>
                    <a:pt x="38983" y="80390"/>
                    <a:pt x="39315" y="80369"/>
                    <a:pt x="39629" y="80325"/>
                  </a:cubicBezTo>
                  <a:cubicBezTo>
                    <a:pt x="42764" y="79891"/>
                    <a:pt x="46000" y="78390"/>
                    <a:pt x="48402" y="78290"/>
                  </a:cubicBezTo>
                  <a:cubicBezTo>
                    <a:pt x="50804" y="78157"/>
                    <a:pt x="56274" y="78190"/>
                    <a:pt x="57675" y="78157"/>
                  </a:cubicBezTo>
                  <a:cubicBezTo>
                    <a:pt x="59043" y="78123"/>
                    <a:pt x="59877" y="77456"/>
                    <a:pt x="59276" y="76522"/>
                  </a:cubicBezTo>
                  <a:cubicBezTo>
                    <a:pt x="58642" y="75555"/>
                    <a:pt x="56975" y="72819"/>
                    <a:pt x="58542" y="70685"/>
                  </a:cubicBezTo>
                  <a:cubicBezTo>
                    <a:pt x="60077" y="68583"/>
                    <a:pt x="62845" y="66482"/>
                    <a:pt x="62946" y="65347"/>
                  </a:cubicBezTo>
                  <a:cubicBezTo>
                    <a:pt x="63034" y="64315"/>
                    <a:pt x="60357" y="58769"/>
                    <a:pt x="60521" y="58769"/>
                  </a:cubicBezTo>
                  <a:lnTo>
                    <a:pt x="60521" y="58769"/>
                  </a:lnTo>
                  <a:cubicBezTo>
                    <a:pt x="60543" y="58769"/>
                    <a:pt x="60613" y="58864"/>
                    <a:pt x="60744" y="59076"/>
                  </a:cubicBezTo>
                  <a:cubicBezTo>
                    <a:pt x="61878" y="60911"/>
                    <a:pt x="64347" y="65648"/>
                    <a:pt x="66982" y="67549"/>
                  </a:cubicBezTo>
                  <a:cubicBezTo>
                    <a:pt x="69584" y="69450"/>
                    <a:pt x="75521" y="74087"/>
                    <a:pt x="77222" y="74754"/>
                  </a:cubicBezTo>
                  <a:cubicBezTo>
                    <a:pt x="77489" y="74854"/>
                    <a:pt x="77689" y="74954"/>
                    <a:pt x="77823" y="75054"/>
                  </a:cubicBezTo>
                  <a:cubicBezTo>
                    <a:pt x="78398" y="75107"/>
                    <a:pt x="79138" y="75262"/>
                    <a:pt x="79785" y="75262"/>
                  </a:cubicBezTo>
                  <a:cubicBezTo>
                    <a:pt x="79962" y="75262"/>
                    <a:pt x="80133" y="75250"/>
                    <a:pt x="80291" y="75221"/>
                  </a:cubicBezTo>
                  <a:cubicBezTo>
                    <a:pt x="81792" y="74988"/>
                    <a:pt x="82760" y="74154"/>
                    <a:pt x="84094" y="70551"/>
                  </a:cubicBezTo>
                  <a:cubicBezTo>
                    <a:pt x="85395" y="66915"/>
                    <a:pt x="85061" y="58409"/>
                    <a:pt x="84961" y="54340"/>
                  </a:cubicBezTo>
                  <a:cubicBezTo>
                    <a:pt x="84828" y="50270"/>
                    <a:pt x="81626" y="44132"/>
                    <a:pt x="80892" y="42531"/>
                  </a:cubicBezTo>
                  <a:cubicBezTo>
                    <a:pt x="80558" y="41831"/>
                    <a:pt x="80024" y="41097"/>
                    <a:pt x="79591" y="40530"/>
                  </a:cubicBezTo>
                  <a:cubicBezTo>
                    <a:pt x="78056" y="39429"/>
                    <a:pt x="76655" y="38328"/>
                    <a:pt x="75388" y="37261"/>
                  </a:cubicBezTo>
                  <a:cubicBezTo>
                    <a:pt x="73420" y="35626"/>
                    <a:pt x="70951" y="33625"/>
                    <a:pt x="66448" y="32090"/>
                  </a:cubicBezTo>
                  <a:cubicBezTo>
                    <a:pt x="64615" y="31466"/>
                    <a:pt x="62838" y="31245"/>
                    <a:pt x="61193" y="31245"/>
                  </a:cubicBezTo>
                  <a:cubicBezTo>
                    <a:pt x="58794" y="31245"/>
                    <a:pt x="56676" y="31714"/>
                    <a:pt x="55073" y="32090"/>
                  </a:cubicBezTo>
                  <a:cubicBezTo>
                    <a:pt x="54637" y="32193"/>
                    <a:pt x="54139" y="32249"/>
                    <a:pt x="53596" y="32249"/>
                  </a:cubicBezTo>
                  <a:cubicBezTo>
                    <a:pt x="50772" y="32249"/>
                    <a:pt x="46735" y="30729"/>
                    <a:pt x="43965" y="26253"/>
                  </a:cubicBezTo>
                  <a:cubicBezTo>
                    <a:pt x="40876" y="21178"/>
                    <a:pt x="37311" y="18992"/>
                    <a:pt x="38250" y="18992"/>
                  </a:cubicBezTo>
                  <a:cubicBezTo>
                    <a:pt x="38305" y="18992"/>
                    <a:pt x="38375" y="19000"/>
                    <a:pt x="38461" y="19014"/>
                  </a:cubicBezTo>
                  <a:cubicBezTo>
                    <a:pt x="40029" y="19248"/>
                    <a:pt x="42064" y="22784"/>
                    <a:pt x="44132" y="24185"/>
                  </a:cubicBezTo>
                  <a:cubicBezTo>
                    <a:pt x="46200" y="25586"/>
                    <a:pt x="46834" y="27487"/>
                    <a:pt x="47901" y="28388"/>
                  </a:cubicBezTo>
                  <a:cubicBezTo>
                    <a:pt x="48752" y="29105"/>
                    <a:pt x="50450" y="30925"/>
                    <a:pt x="56407" y="30925"/>
                  </a:cubicBezTo>
                  <a:cubicBezTo>
                    <a:pt x="57925" y="30925"/>
                    <a:pt x="59718" y="30807"/>
                    <a:pt x="61845" y="30523"/>
                  </a:cubicBezTo>
                  <a:cubicBezTo>
                    <a:pt x="69717" y="29455"/>
                    <a:pt x="66381" y="28755"/>
                    <a:pt x="69450" y="24585"/>
                  </a:cubicBezTo>
                  <a:cubicBezTo>
                    <a:pt x="72552" y="20449"/>
                    <a:pt x="70618" y="21383"/>
                    <a:pt x="69283" y="20682"/>
                  </a:cubicBezTo>
                  <a:cubicBezTo>
                    <a:pt x="67982" y="19982"/>
                    <a:pt x="64814" y="17246"/>
                    <a:pt x="65414" y="15445"/>
                  </a:cubicBezTo>
                  <a:cubicBezTo>
                    <a:pt x="66048" y="13610"/>
                    <a:pt x="63980" y="10408"/>
                    <a:pt x="63112" y="9541"/>
                  </a:cubicBezTo>
                  <a:cubicBezTo>
                    <a:pt x="62278" y="8674"/>
                    <a:pt x="56875" y="5671"/>
                    <a:pt x="59109" y="5438"/>
                  </a:cubicBezTo>
                  <a:cubicBezTo>
                    <a:pt x="59339" y="5414"/>
                    <a:pt x="59574" y="5403"/>
                    <a:pt x="59813" y="5403"/>
                  </a:cubicBezTo>
                  <a:cubicBezTo>
                    <a:pt x="61035" y="5403"/>
                    <a:pt x="62362" y="5670"/>
                    <a:pt x="63645" y="5670"/>
                  </a:cubicBezTo>
                  <a:cubicBezTo>
                    <a:pt x="64515" y="5670"/>
                    <a:pt x="65364" y="5548"/>
                    <a:pt x="66148" y="5138"/>
                  </a:cubicBezTo>
                  <a:cubicBezTo>
                    <a:pt x="67355" y="4525"/>
                    <a:pt x="68717" y="4357"/>
                    <a:pt x="69872" y="4357"/>
                  </a:cubicBezTo>
                  <a:cubicBezTo>
                    <a:pt x="70791" y="4357"/>
                    <a:pt x="71579" y="4463"/>
                    <a:pt x="72052" y="4537"/>
                  </a:cubicBezTo>
                  <a:cubicBezTo>
                    <a:pt x="72083" y="4542"/>
                    <a:pt x="72114" y="4544"/>
                    <a:pt x="72145" y="4544"/>
                  </a:cubicBezTo>
                  <a:cubicBezTo>
                    <a:pt x="73115" y="4544"/>
                    <a:pt x="74530" y="2361"/>
                    <a:pt x="74955" y="2361"/>
                  </a:cubicBezTo>
                  <a:cubicBezTo>
                    <a:pt x="74999" y="2361"/>
                    <a:pt x="75033" y="2384"/>
                    <a:pt x="75054" y="2436"/>
                  </a:cubicBezTo>
                  <a:cubicBezTo>
                    <a:pt x="75421" y="3336"/>
                    <a:pt x="75888" y="5471"/>
                    <a:pt x="75388" y="5505"/>
                  </a:cubicBezTo>
                  <a:cubicBezTo>
                    <a:pt x="75333" y="5510"/>
                    <a:pt x="75277" y="5513"/>
                    <a:pt x="75219" y="5513"/>
                  </a:cubicBezTo>
                  <a:cubicBezTo>
                    <a:pt x="74137" y="5513"/>
                    <a:pt x="72400" y="4576"/>
                    <a:pt x="70448" y="4576"/>
                  </a:cubicBezTo>
                  <a:cubicBezTo>
                    <a:pt x="70056" y="4576"/>
                    <a:pt x="69656" y="4613"/>
                    <a:pt x="69250" y="4704"/>
                  </a:cubicBezTo>
                  <a:cubicBezTo>
                    <a:pt x="66715" y="5238"/>
                    <a:pt x="64080" y="5638"/>
                    <a:pt x="63613" y="7740"/>
                  </a:cubicBezTo>
                  <a:cubicBezTo>
                    <a:pt x="63212" y="9574"/>
                    <a:pt x="65247" y="11676"/>
                    <a:pt x="66048" y="12610"/>
                  </a:cubicBezTo>
                  <a:cubicBezTo>
                    <a:pt x="66481" y="13110"/>
                    <a:pt x="65247" y="14711"/>
                    <a:pt x="65647" y="16212"/>
                  </a:cubicBezTo>
                  <a:cubicBezTo>
                    <a:pt x="65967" y="17489"/>
                    <a:pt x="67925" y="20682"/>
                    <a:pt x="70492" y="20682"/>
                  </a:cubicBezTo>
                  <a:cubicBezTo>
                    <a:pt x="70877" y="20682"/>
                    <a:pt x="71276" y="20610"/>
                    <a:pt x="71685" y="20449"/>
                  </a:cubicBezTo>
                  <a:cubicBezTo>
                    <a:pt x="74199" y="19449"/>
                    <a:pt x="76953" y="15756"/>
                    <a:pt x="77145" y="15756"/>
                  </a:cubicBezTo>
                  <a:lnTo>
                    <a:pt x="77145" y="15756"/>
                  </a:lnTo>
                  <a:cubicBezTo>
                    <a:pt x="77190" y="15756"/>
                    <a:pt x="77094" y="15958"/>
                    <a:pt x="76822" y="16446"/>
                  </a:cubicBezTo>
                  <a:cubicBezTo>
                    <a:pt x="75321" y="19148"/>
                    <a:pt x="72886" y="19782"/>
                    <a:pt x="71051" y="22784"/>
                  </a:cubicBezTo>
                  <a:cubicBezTo>
                    <a:pt x="69250" y="25786"/>
                    <a:pt x="69117" y="25386"/>
                    <a:pt x="68650" y="26420"/>
                  </a:cubicBezTo>
                  <a:cubicBezTo>
                    <a:pt x="68049" y="27687"/>
                    <a:pt x="68016" y="28221"/>
                    <a:pt x="67916" y="29021"/>
                  </a:cubicBezTo>
                  <a:cubicBezTo>
                    <a:pt x="67782" y="30156"/>
                    <a:pt x="68316" y="30556"/>
                    <a:pt x="69050" y="31723"/>
                  </a:cubicBezTo>
                  <a:cubicBezTo>
                    <a:pt x="69784" y="32858"/>
                    <a:pt x="74287" y="35559"/>
                    <a:pt x="75655" y="36927"/>
                  </a:cubicBezTo>
                  <a:cubicBezTo>
                    <a:pt x="76288" y="37528"/>
                    <a:pt x="77656" y="38662"/>
                    <a:pt x="78990" y="39762"/>
                  </a:cubicBezTo>
                  <a:cubicBezTo>
                    <a:pt x="78852" y="39541"/>
                    <a:pt x="78828" y="39412"/>
                    <a:pt x="79014" y="39412"/>
                  </a:cubicBezTo>
                  <a:cubicBezTo>
                    <a:pt x="79052" y="39412"/>
                    <a:pt x="79100" y="39417"/>
                    <a:pt x="79157" y="39429"/>
                  </a:cubicBezTo>
                  <a:cubicBezTo>
                    <a:pt x="79203" y="39442"/>
                    <a:pt x="79256" y="39448"/>
                    <a:pt x="79315" y="39448"/>
                  </a:cubicBezTo>
                  <a:cubicBezTo>
                    <a:pt x="80484" y="39448"/>
                    <a:pt x="84007" y="36982"/>
                    <a:pt x="84928" y="34759"/>
                  </a:cubicBezTo>
                  <a:cubicBezTo>
                    <a:pt x="85929" y="32391"/>
                    <a:pt x="85061" y="28221"/>
                    <a:pt x="84094" y="25386"/>
                  </a:cubicBezTo>
                  <a:cubicBezTo>
                    <a:pt x="83093" y="22550"/>
                    <a:pt x="84194" y="18347"/>
                    <a:pt x="85228" y="14411"/>
                  </a:cubicBezTo>
                  <a:cubicBezTo>
                    <a:pt x="86262" y="10441"/>
                    <a:pt x="85228" y="5338"/>
                    <a:pt x="85228" y="5338"/>
                  </a:cubicBezTo>
                  <a:cubicBezTo>
                    <a:pt x="85228" y="5338"/>
                    <a:pt x="82426" y="2569"/>
                    <a:pt x="80124" y="1735"/>
                  </a:cubicBezTo>
                  <a:cubicBezTo>
                    <a:pt x="79239" y="1415"/>
                    <a:pt x="78403" y="1316"/>
                    <a:pt x="77710" y="1316"/>
                  </a:cubicBezTo>
                  <a:cubicBezTo>
                    <a:pt x="76600" y="1316"/>
                    <a:pt x="75855" y="1568"/>
                    <a:pt x="75855" y="1568"/>
                  </a:cubicBezTo>
                  <a:cubicBezTo>
                    <a:pt x="75855" y="1568"/>
                    <a:pt x="74159" y="1"/>
                    <a:pt x="701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3852045" y="1428781"/>
              <a:ext cx="518468" cy="468286"/>
            </a:xfrm>
            <a:custGeom>
              <a:avLst/>
              <a:gdLst/>
              <a:ahLst/>
              <a:cxnLst/>
              <a:rect l="l" t="t" r="r" b="b"/>
              <a:pathLst>
                <a:path w="42298" h="38204" extrusionOk="0">
                  <a:moveTo>
                    <a:pt x="37663" y="1"/>
                  </a:moveTo>
                  <a:cubicBezTo>
                    <a:pt x="37242" y="1"/>
                    <a:pt x="35854" y="2184"/>
                    <a:pt x="34885" y="2184"/>
                  </a:cubicBezTo>
                  <a:cubicBezTo>
                    <a:pt x="34854" y="2184"/>
                    <a:pt x="34823" y="2182"/>
                    <a:pt x="34792" y="2177"/>
                  </a:cubicBezTo>
                  <a:cubicBezTo>
                    <a:pt x="34335" y="2106"/>
                    <a:pt x="33585" y="2010"/>
                    <a:pt x="32707" y="2010"/>
                  </a:cubicBezTo>
                  <a:cubicBezTo>
                    <a:pt x="31532" y="2010"/>
                    <a:pt x="30128" y="2181"/>
                    <a:pt x="28888" y="2811"/>
                  </a:cubicBezTo>
                  <a:cubicBezTo>
                    <a:pt x="28108" y="3201"/>
                    <a:pt x="27274" y="3319"/>
                    <a:pt x="26422" y="3319"/>
                  </a:cubicBezTo>
                  <a:cubicBezTo>
                    <a:pt x="25120" y="3319"/>
                    <a:pt x="23778" y="3043"/>
                    <a:pt x="22527" y="3043"/>
                  </a:cubicBezTo>
                  <a:cubicBezTo>
                    <a:pt x="22286" y="3043"/>
                    <a:pt x="22049" y="3054"/>
                    <a:pt x="21816" y="3078"/>
                  </a:cubicBezTo>
                  <a:cubicBezTo>
                    <a:pt x="19615" y="3345"/>
                    <a:pt x="24985" y="6347"/>
                    <a:pt x="25852" y="7214"/>
                  </a:cubicBezTo>
                  <a:cubicBezTo>
                    <a:pt x="26720" y="8081"/>
                    <a:pt x="28754" y="11284"/>
                    <a:pt x="28154" y="13085"/>
                  </a:cubicBezTo>
                  <a:cubicBezTo>
                    <a:pt x="27520" y="14886"/>
                    <a:pt x="30689" y="17655"/>
                    <a:pt x="32023" y="18356"/>
                  </a:cubicBezTo>
                  <a:cubicBezTo>
                    <a:pt x="33324" y="19056"/>
                    <a:pt x="35259" y="18089"/>
                    <a:pt x="32190" y="22258"/>
                  </a:cubicBezTo>
                  <a:cubicBezTo>
                    <a:pt x="29088" y="26395"/>
                    <a:pt x="32424" y="27095"/>
                    <a:pt x="24585" y="28163"/>
                  </a:cubicBezTo>
                  <a:cubicBezTo>
                    <a:pt x="22440" y="28456"/>
                    <a:pt x="20633" y="28578"/>
                    <a:pt x="19107" y="28578"/>
                  </a:cubicBezTo>
                  <a:cubicBezTo>
                    <a:pt x="13183" y="28578"/>
                    <a:pt x="11490" y="26744"/>
                    <a:pt x="10641" y="26028"/>
                  </a:cubicBezTo>
                  <a:cubicBezTo>
                    <a:pt x="9574" y="25127"/>
                    <a:pt x="8907" y="23226"/>
                    <a:pt x="6872" y="21825"/>
                  </a:cubicBezTo>
                  <a:cubicBezTo>
                    <a:pt x="4804" y="20424"/>
                    <a:pt x="2736" y="16888"/>
                    <a:pt x="1201" y="16654"/>
                  </a:cubicBezTo>
                  <a:cubicBezTo>
                    <a:pt x="1125" y="16643"/>
                    <a:pt x="1061" y="16637"/>
                    <a:pt x="1009" y="16637"/>
                  </a:cubicBezTo>
                  <a:cubicBezTo>
                    <a:pt x="1" y="16637"/>
                    <a:pt x="3564" y="18817"/>
                    <a:pt x="6705" y="23893"/>
                  </a:cubicBezTo>
                  <a:cubicBezTo>
                    <a:pt x="9454" y="28380"/>
                    <a:pt x="13499" y="29920"/>
                    <a:pt x="16323" y="29920"/>
                  </a:cubicBezTo>
                  <a:cubicBezTo>
                    <a:pt x="16858" y="29920"/>
                    <a:pt x="17350" y="29865"/>
                    <a:pt x="17780" y="29764"/>
                  </a:cubicBezTo>
                  <a:cubicBezTo>
                    <a:pt x="19396" y="29370"/>
                    <a:pt x="21512" y="28894"/>
                    <a:pt x="23903" y="28894"/>
                  </a:cubicBezTo>
                  <a:cubicBezTo>
                    <a:pt x="25558" y="28894"/>
                    <a:pt x="27345" y="29122"/>
                    <a:pt x="29188" y="29764"/>
                  </a:cubicBezTo>
                  <a:cubicBezTo>
                    <a:pt x="33691" y="31298"/>
                    <a:pt x="36160" y="33266"/>
                    <a:pt x="38128" y="34934"/>
                  </a:cubicBezTo>
                  <a:cubicBezTo>
                    <a:pt x="39362" y="35968"/>
                    <a:pt x="40763" y="37102"/>
                    <a:pt x="42297" y="38203"/>
                  </a:cubicBezTo>
                  <a:cubicBezTo>
                    <a:pt x="42064" y="37869"/>
                    <a:pt x="41830" y="37603"/>
                    <a:pt x="41730" y="37402"/>
                  </a:cubicBezTo>
                  <a:cubicBezTo>
                    <a:pt x="40363" y="36335"/>
                    <a:pt x="38995" y="35168"/>
                    <a:pt x="38395" y="34567"/>
                  </a:cubicBezTo>
                  <a:cubicBezTo>
                    <a:pt x="36994" y="33199"/>
                    <a:pt x="32524" y="30531"/>
                    <a:pt x="31790" y="29363"/>
                  </a:cubicBezTo>
                  <a:cubicBezTo>
                    <a:pt x="31023" y="28229"/>
                    <a:pt x="30489" y="27829"/>
                    <a:pt x="30622" y="26695"/>
                  </a:cubicBezTo>
                  <a:cubicBezTo>
                    <a:pt x="30722" y="25861"/>
                    <a:pt x="30789" y="25327"/>
                    <a:pt x="31356" y="24060"/>
                  </a:cubicBezTo>
                  <a:cubicBezTo>
                    <a:pt x="31857" y="23026"/>
                    <a:pt x="31990" y="23426"/>
                    <a:pt x="33791" y="20424"/>
                  </a:cubicBezTo>
                  <a:cubicBezTo>
                    <a:pt x="35593" y="17422"/>
                    <a:pt x="38061" y="16788"/>
                    <a:pt x="39562" y="14119"/>
                  </a:cubicBezTo>
                  <a:cubicBezTo>
                    <a:pt x="39837" y="13620"/>
                    <a:pt x="39932" y="13413"/>
                    <a:pt x="39883" y="13413"/>
                  </a:cubicBezTo>
                  <a:lnTo>
                    <a:pt x="39883" y="13413"/>
                  </a:lnTo>
                  <a:cubicBezTo>
                    <a:pt x="39678" y="13413"/>
                    <a:pt x="36926" y="17091"/>
                    <a:pt x="34392" y="18089"/>
                  </a:cubicBezTo>
                  <a:cubicBezTo>
                    <a:pt x="33987" y="18250"/>
                    <a:pt x="33592" y="18322"/>
                    <a:pt x="33210" y="18322"/>
                  </a:cubicBezTo>
                  <a:cubicBezTo>
                    <a:pt x="30664" y="18322"/>
                    <a:pt x="28702" y="15129"/>
                    <a:pt x="28354" y="13852"/>
                  </a:cubicBezTo>
                  <a:cubicBezTo>
                    <a:pt x="27987" y="12385"/>
                    <a:pt x="29221" y="10750"/>
                    <a:pt x="28788" y="10250"/>
                  </a:cubicBezTo>
                  <a:cubicBezTo>
                    <a:pt x="27954" y="9316"/>
                    <a:pt x="25952" y="7214"/>
                    <a:pt x="26353" y="5380"/>
                  </a:cubicBezTo>
                  <a:cubicBezTo>
                    <a:pt x="26820" y="3311"/>
                    <a:pt x="29455" y="2911"/>
                    <a:pt x="31990" y="2344"/>
                  </a:cubicBezTo>
                  <a:cubicBezTo>
                    <a:pt x="32382" y="2261"/>
                    <a:pt x="32769" y="2227"/>
                    <a:pt x="33147" y="2227"/>
                  </a:cubicBezTo>
                  <a:cubicBezTo>
                    <a:pt x="35132" y="2227"/>
                    <a:pt x="36885" y="3183"/>
                    <a:pt x="37995" y="3183"/>
                  </a:cubicBezTo>
                  <a:cubicBezTo>
                    <a:pt x="38040" y="3183"/>
                    <a:pt x="38085" y="3181"/>
                    <a:pt x="38128" y="3178"/>
                  </a:cubicBezTo>
                  <a:cubicBezTo>
                    <a:pt x="38628" y="3145"/>
                    <a:pt x="38128" y="1010"/>
                    <a:pt x="37761" y="76"/>
                  </a:cubicBezTo>
                  <a:cubicBezTo>
                    <a:pt x="37740" y="24"/>
                    <a:pt x="37706" y="1"/>
                    <a:pt x="37663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3941596" y="1511076"/>
              <a:ext cx="159470" cy="127135"/>
            </a:xfrm>
            <a:custGeom>
              <a:avLst/>
              <a:gdLst/>
              <a:ahLst/>
              <a:cxnLst/>
              <a:rect l="l" t="t" r="r" b="b"/>
              <a:pathLst>
                <a:path w="13010" h="10372" extrusionOk="0">
                  <a:moveTo>
                    <a:pt x="7206" y="1"/>
                  </a:moveTo>
                  <a:cubicBezTo>
                    <a:pt x="7239" y="134"/>
                    <a:pt x="7273" y="234"/>
                    <a:pt x="7273" y="301"/>
                  </a:cubicBezTo>
                  <a:cubicBezTo>
                    <a:pt x="7410" y="714"/>
                    <a:pt x="7502" y="1286"/>
                    <a:pt x="7062" y="1286"/>
                  </a:cubicBezTo>
                  <a:cubicBezTo>
                    <a:pt x="6969" y="1286"/>
                    <a:pt x="6851" y="1260"/>
                    <a:pt x="6706" y="1202"/>
                  </a:cubicBezTo>
                  <a:cubicBezTo>
                    <a:pt x="6240" y="1027"/>
                    <a:pt x="4429" y="841"/>
                    <a:pt x="2799" y="841"/>
                  </a:cubicBezTo>
                  <a:cubicBezTo>
                    <a:pt x="1629" y="841"/>
                    <a:pt x="552" y="937"/>
                    <a:pt x="134" y="1202"/>
                  </a:cubicBezTo>
                  <a:cubicBezTo>
                    <a:pt x="101" y="1235"/>
                    <a:pt x="34" y="1268"/>
                    <a:pt x="1" y="1302"/>
                  </a:cubicBezTo>
                  <a:cubicBezTo>
                    <a:pt x="1669" y="1402"/>
                    <a:pt x="3937" y="1368"/>
                    <a:pt x="5571" y="1835"/>
                  </a:cubicBezTo>
                  <a:cubicBezTo>
                    <a:pt x="8940" y="2836"/>
                    <a:pt x="7873" y="4070"/>
                    <a:pt x="8807" y="5838"/>
                  </a:cubicBezTo>
                  <a:cubicBezTo>
                    <a:pt x="9662" y="7401"/>
                    <a:pt x="10543" y="10372"/>
                    <a:pt x="11497" y="10372"/>
                  </a:cubicBezTo>
                  <a:cubicBezTo>
                    <a:pt x="11622" y="10372"/>
                    <a:pt x="11748" y="10320"/>
                    <a:pt x="11876" y="10208"/>
                  </a:cubicBezTo>
                  <a:cubicBezTo>
                    <a:pt x="13010" y="9274"/>
                    <a:pt x="10508" y="6472"/>
                    <a:pt x="9174" y="4104"/>
                  </a:cubicBezTo>
                  <a:cubicBezTo>
                    <a:pt x="8473" y="2803"/>
                    <a:pt x="7773" y="1335"/>
                    <a:pt x="7206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4265466" y="3622364"/>
              <a:ext cx="123494" cy="161100"/>
            </a:xfrm>
            <a:custGeom>
              <a:avLst/>
              <a:gdLst/>
              <a:ahLst/>
              <a:cxnLst/>
              <a:rect l="l" t="t" r="r" b="b"/>
              <a:pathLst>
                <a:path w="10075" h="13143" extrusionOk="0">
                  <a:moveTo>
                    <a:pt x="8740" y="0"/>
                  </a:moveTo>
                  <a:cubicBezTo>
                    <a:pt x="7840" y="2902"/>
                    <a:pt x="3670" y="8206"/>
                    <a:pt x="2269" y="9674"/>
                  </a:cubicBezTo>
                  <a:cubicBezTo>
                    <a:pt x="668" y="11375"/>
                    <a:pt x="1" y="13143"/>
                    <a:pt x="1001" y="13143"/>
                  </a:cubicBezTo>
                  <a:cubicBezTo>
                    <a:pt x="2002" y="13143"/>
                    <a:pt x="4237" y="8540"/>
                    <a:pt x="5038" y="7105"/>
                  </a:cubicBezTo>
                  <a:cubicBezTo>
                    <a:pt x="5805" y="5637"/>
                    <a:pt x="7573" y="2936"/>
                    <a:pt x="8407" y="1801"/>
                  </a:cubicBezTo>
                  <a:cubicBezTo>
                    <a:pt x="8840" y="1134"/>
                    <a:pt x="9441" y="534"/>
                    <a:pt x="10074" y="33"/>
                  </a:cubicBezTo>
                  <a:cubicBezTo>
                    <a:pt x="10028" y="27"/>
                    <a:pt x="9982" y="24"/>
                    <a:pt x="9939" y="24"/>
                  </a:cubicBezTo>
                  <a:cubicBezTo>
                    <a:pt x="9765" y="24"/>
                    <a:pt x="9621" y="67"/>
                    <a:pt x="9541" y="67"/>
                  </a:cubicBezTo>
                  <a:cubicBezTo>
                    <a:pt x="9281" y="67"/>
                    <a:pt x="9092" y="404"/>
                    <a:pt x="8945" y="404"/>
                  </a:cubicBezTo>
                  <a:cubicBezTo>
                    <a:pt x="8866" y="404"/>
                    <a:pt x="8799" y="305"/>
                    <a:pt x="874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3852841" y="3283882"/>
              <a:ext cx="377837" cy="635184"/>
            </a:xfrm>
            <a:custGeom>
              <a:avLst/>
              <a:gdLst/>
              <a:ahLst/>
              <a:cxnLst/>
              <a:rect l="l" t="t" r="r" b="b"/>
              <a:pathLst>
                <a:path w="30825" h="51820" extrusionOk="0">
                  <a:moveTo>
                    <a:pt x="4" y="1"/>
                  </a:moveTo>
                  <a:cubicBezTo>
                    <a:pt x="1" y="1"/>
                    <a:pt x="1" y="19"/>
                    <a:pt x="2" y="58"/>
                  </a:cubicBezTo>
                  <a:cubicBezTo>
                    <a:pt x="69" y="6396"/>
                    <a:pt x="4339" y="9765"/>
                    <a:pt x="9476" y="12400"/>
                  </a:cubicBezTo>
                  <a:cubicBezTo>
                    <a:pt x="11352" y="13363"/>
                    <a:pt x="13639" y="13698"/>
                    <a:pt x="15936" y="13698"/>
                  </a:cubicBezTo>
                  <a:cubicBezTo>
                    <a:pt x="19927" y="13698"/>
                    <a:pt x="23952" y="12687"/>
                    <a:pt x="25921" y="12200"/>
                  </a:cubicBezTo>
                  <a:cubicBezTo>
                    <a:pt x="26814" y="11979"/>
                    <a:pt x="27589" y="11847"/>
                    <a:pt x="28203" y="11847"/>
                  </a:cubicBezTo>
                  <a:cubicBezTo>
                    <a:pt x="29721" y="11847"/>
                    <a:pt x="30258" y="12656"/>
                    <a:pt x="29190" y="14935"/>
                  </a:cubicBezTo>
                  <a:cubicBezTo>
                    <a:pt x="27689" y="18138"/>
                    <a:pt x="24887" y="19572"/>
                    <a:pt x="21818" y="22574"/>
                  </a:cubicBezTo>
                  <a:cubicBezTo>
                    <a:pt x="18782" y="25543"/>
                    <a:pt x="17481" y="29579"/>
                    <a:pt x="16914" y="31180"/>
                  </a:cubicBezTo>
                  <a:cubicBezTo>
                    <a:pt x="16314" y="32781"/>
                    <a:pt x="15513" y="35617"/>
                    <a:pt x="15180" y="36384"/>
                  </a:cubicBezTo>
                  <a:cubicBezTo>
                    <a:pt x="15093" y="36588"/>
                    <a:pt x="14886" y="36676"/>
                    <a:pt x="14589" y="36676"/>
                  </a:cubicBezTo>
                  <a:cubicBezTo>
                    <a:pt x="12937" y="36676"/>
                    <a:pt x="8516" y="33938"/>
                    <a:pt x="6707" y="32948"/>
                  </a:cubicBezTo>
                  <a:cubicBezTo>
                    <a:pt x="6476" y="32820"/>
                    <a:pt x="6342" y="32762"/>
                    <a:pt x="6289" y="32762"/>
                  </a:cubicBezTo>
                  <a:cubicBezTo>
                    <a:pt x="5857" y="32762"/>
                    <a:pt x="10668" y="36521"/>
                    <a:pt x="11410" y="36818"/>
                  </a:cubicBezTo>
                  <a:cubicBezTo>
                    <a:pt x="12244" y="37151"/>
                    <a:pt x="15180" y="37985"/>
                    <a:pt x="15046" y="40153"/>
                  </a:cubicBezTo>
                  <a:cubicBezTo>
                    <a:pt x="14913" y="42355"/>
                    <a:pt x="15246" y="43756"/>
                    <a:pt x="15680" y="46458"/>
                  </a:cubicBezTo>
                  <a:cubicBezTo>
                    <a:pt x="16012" y="48502"/>
                    <a:pt x="18302" y="51819"/>
                    <a:pt x="18425" y="51819"/>
                  </a:cubicBezTo>
                  <a:cubicBezTo>
                    <a:pt x="18463" y="51819"/>
                    <a:pt x="18299" y="51510"/>
                    <a:pt x="17815" y="50761"/>
                  </a:cubicBezTo>
                  <a:cubicBezTo>
                    <a:pt x="15747" y="47559"/>
                    <a:pt x="15313" y="43990"/>
                    <a:pt x="15180" y="41087"/>
                  </a:cubicBezTo>
                  <a:cubicBezTo>
                    <a:pt x="15080" y="38152"/>
                    <a:pt x="16381" y="33015"/>
                    <a:pt x="18449" y="27845"/>
                  </a:cubicBezTo>
                  <a:cubicBezTo>
                    <a:pt x="20550" y="22674"/>
                    <a:pt x="25287" y="20406"/>
                    <a:pt x="26721" y="19038"/>
                  </a:cubicBezTo>
                  <a:cubicBezTo>
                    <a:pt x="28156" y="17704"/>
                    <a:pt x="30824" y="13935"/>
                    <a:pt x="30291" y="11733"/>
                  </a:cubicBezTo>
                  <a:cubicBezTo>
                    <a:pt x="30163" y="11200"/>
                    <a:pt x="29663" y="10997"/>
                    <a:pt x="28888" y="10997"/>
                  </a:cubicBezTo>
                  <a:cubicBezTo>
                    <a:pt x="26432" y="10997"/>
                    <a:pt x="21213" y="13034"/>
                    <a:pt x="16337" y="13034"/>
                  </a:cubicBezTo>
                  <a:cubicBezTo>
                    <a:pt x="16307" y="13034"/>
                    <a:pt x="16277" y="13034"/>
                    <a:pt x="16247" y="13034"/>
                  </a:cubicBezTo>
                  <a:cubicBezTo>
                    <a:pt x="9809" y="13001"/>
                    <a:pt x="7474" y="10732"/>
                    <a:pt x="4139" y="8297"/>
                  </a:cubicBezTo>
                  <a:cubicBezTo>
                    <a:pt x="947" y="5990"/>
                    <a:pt x="60" y="1"/>
                    <a:pt x="4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3659885" y="2456782"/>
              <a:ext cx="736357" cy="603094"/>
            </a:xfrm>
            <a:custGeom>
              <a:avLst/>
              <a:gdLst/>
              <a:ahLst/>
              <a:cxnLst/>
              <a:rect l="l" t="t" r="r" b="b"/>
              <a:pathLst>
                <a:path w="60074" h="49202" extrusionOk="0">
                  <a:moveTo>
                    <a:pt x="28608" y="0"/>
                  </a:moveTo>
                  <a:cubicBezTo>
                    <a:pt x="27720" y="0"/>
                    <a:pt x="26912" y="2344"/>
                    <a:pt x="30386" y="8952"/>
                  </a:cubicBezTo>
                  <a:cubicBezTo>
                    <a:pt x="35123" y="18025"/>
                    <a:pt x="33588" y="14322"/>
                    <a:pt x="28585" y="26531"/>
                  </a:cubicBezTo>
                  <a:cubicBezTo>
                    <a:pt x="23581" y="38740"/>
                    <a:pt x="17343" y="45078"/>
                    <a:pt x="15742" y="45311"/>
                  </a:cubicBezTo>
                  <a:cubicBezTo>
                    <a:pt x="15698" y="45318"/>
                    <a:pt x="15649" y="45322"/>
                    <a:pt x="15594" y="45322"/>
                  </a:cubicBezTo>
                  <a:cubicBezTo>
                    <a:pt x="13627" y="45322"/>
                    <a:pt x="5021" y="40738"/>
                    <a:pt x="2133" y="39407"/>
                  </a:cubicBezTo>
                  <a:cubicBezTo>
                    <a:pt x="1508" y="39116"/>
                    <a:pt x="1089" y="38988"/>
                    <a:pt x="858" y="38988"/>
                  </a:cubicBezTo>
                  <a:cubicBezTo>
                    <a:pt x="0" y="38988"/>
                    <a:pt x="1713" y="40742"/>
                    <a:pt x="5101" y="42476"/>
                  </a:cubicBezTo>
                  <a:cubicBezTo>
                    <a:pt x="9154" y="44581"/>
                    <a:pt x="10071" y="49202"/>
                    <a:pt x="12115" y="49202"/>
                  </a:cubicBezTo>
                  <a:cubicBezTo>
                    <a:pt x="12241" y="49202"/>
                    <a:pt x="12371" y="49184"/>
                    <a:pt x="12507" y="49147"/>
                  </a:cubicBezTo>
                  <a:cubicBezTo>
                    <a:pt x="14842" y="48547"/>
                    <a:pt x="17443" y="44577"/>
                    <a:pt x="19879" y="42476"/>
                  </a:cubicBezTo>
                  <a:cubicBezTo>
                    <a:pt x="22347" y="40408"/>
                    <a:pt x="30019" y="24296"/>
                    <a:pt x="31353" y="22261"/>
                  </a:cubicBezTo>
                  <a:cubicBezTo>
                    <a:pt x="32694" y="20266"/>
                    <a:pt x="36793" y="17020"/>
                    <a:pt x="38462" y="17020"/>
                  </a:cubicBezTo>
                  <a:cubicBezTo>
                    <a:pt x="38495" y="17020"/>
                    <a:pt x="38527" y="17022"/>
                    <a:pt x="38559" y="17024"/>
                  </a:cubicBezTo>
                  <a:cubicBezTo>
                    <a:pt x="38615" y="17029"/>
                    <a:pt x="38678" y="17031"/>
                    <a:pt x="38746" y="17031"/>
                  </a:cubicBezTo>
                  <a:cubicBezTo>
                    <a:pt x="40611" y="17031"/>
                    <a:pt x="46717" y="15320"/>
                    <a:pt x="49967" y="14322"/>
                  </a:cubicBezTo>
                  <a:cubicBezTo>
                    <a:pt x="50990" y="14010"/>
                    <a:pt x="51946" y="13891"/>
                    <a:pt x="52841" y="13891"/>
                  </a:cubicBezTo>
                  <a:cubicBezTo>
                    <a:pt x="54047" y="13891"/>
                    <a:pt x="55142" y="14107"/>
                    <a:pt x="56138" y="14356"/>
                  </a:cubicBezTo>
                  <a:cubicBezTo>
                    <a:pt x="56571" y="14022"/>
                    <a:pt x="58973" y="12688"/>
                    <a:pt x="59640" y="9252"/>
                  </a:cubicBezTo>
                  <a:cubicBezTo>
                    <a:pt x="59774" y="8652"/>
                    <a:pt x="59974" y="6884"/>
                    <a:pt x="60074" y="6283"/>
                  </a:cubicBezTo>
                  <a:lnTo>
                    <a:pt x="60074" y="6283"/>
                  </a:lnTo>
                  <a:cubicBezTo>
                    <a:pt x="60007" y="6417"/>
                    <a:pt x="59307" y="7684"/>
                    <a:pt x="59207" y="7884"/>
                  </a:cubicBezTo>
                  <a:cubicBezTo>
                    <a:pt x="56872" y="12554"/>
                    <a:pt x="49600" y="13755"/>
                    <a:pt x="45063" y="15023"/>
                  </a:cubicBezTo>
                  <a:cubicBezTo>
                    <a:pt x="41539" y="15982"/>
                    <a:pt x="39183" y="16719"/>
                    <a:pt x="37884" y="16719"/>
                  </a:cubicBezTo>
                  <a:cubicBezTo>
                    <a:pt x="37511" y="16719"/>
                    <a:pt x="37225" y="16658"/>
                    <a:pt x="37024" y="16524"/>
                  </a:cubicBezTo>
                  <a:cubicBezTo>
                    <a:pt x="36157" y="15957"/>
                    <a:pt x="33588" y="13388"/>
                    <a:pt x="31854" y="10620"/>
                  </a:cubicBezTo>
                  <a:cubicBezTo>
                    <a:pt x="30119" y="7851"/>
                    <a:pt x="29886" y="2914"/>
                    <a:pt x="29419" y="879"/>
                  </a:cubicBezTo>
                  <a:cubicBezTo>
                    <a:pt x="29283" y="326"/>
                    <a:pt x="28940" y="0"/>
                    <a:pt x="28608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3489743" y="2120187"/>
              <a:ext cx="860280" cy="506774"/>
            </a:xfrm>
            <a:custGeom>
              <a:avLst/>
              <a:gdLst/>
              <a:ahLst/>
              <a:cxnLst/>
              <a:rect l="l" t="t" r="r" b="b"/>
              <a:pathLst>
                <a:path w="70184" h="41344" extrusionOk="0">
                  <a:moveTo>
                    <a:pt x="52880" y="0"/>
                  </a:moveTo>
                  <a:cubicBezTo>
                    <a:pt x="52719" y="0"/>
                    <a:pt x="55365" y="5553"/>
                    <a:pt x="55306" y="6554"/>
                  </a:cubicBezTo>
                  <a:cubicBezTo>
                    <a:pt x="55206" y="7722"/>
                    <a:pt x="52438" y="9790"/>
                    <a:pt x="50903" y="11925"/>
                  </a:cubicBezTo>
                  <a:cubicBezTo>
                    <a:pt x="49335" y="14059"/>
                    <a:pt x="51003" y="16795"/>
                    <a:pt x="51604" y="17762"/>
                  </a:cubicBezTo>
                  <a:cubicBezTo>
                    <a:pt x="52237" y="18696"/>
                    <a:pt x="51403" y="19363"/>
                    <a:pt x="50002" y="19397"/>
                  </a:cubicBezTo>
                  <a:cubicBezTo>
                    <a:pt x="48635" y="19430"/>
                    <a:pt x="43164" y="19397"/>
                    <a:pt x="40763" y="19530"/>
                  </a:cubicBezTo>
                  <a:cubicBezTo>
                    <a:pt x="38327" y="19630"/>
                    <a:pt x="35125" y="21131"/>
                    <a:pt x="31990" y="21565"/>
                  </a:cubicBezTo>
                  <a:cubicBezTo>
                    <a:pt x="31672" y="21609"/>
                    <a:pt x="31338" y="21630"/>
                    <a:pt x="30989" y="21630"/>
                  </a:cubicBezTo>
                  <a:cubicBezTo>
                    <a:pt x="27892" y="21630"/>
                    <a:pt x="23669" y="19947"/>
                    <a:pt x="20281" y="17429"/>
                  </a:cubicBezTo>
                  <a:cubicBezTo>
                    <a:pt x="16512" y="14593"/>
                    <a:pt x="16712" y="11324"/>
                    <a:pt x="16712" y="9456"/>
                  </a:cubicBezTo>
                  <a:cubicBezTo>
                    <a:pt x="16712" y="8575"/>
                    <a:pt x="16751" y="7948"/>
                    <a:pt x="16709" y="7948"/>
                  </a:cubicBezTo>
                  <a:cubicBezTo>
                    <a:pt x="16664" y="7948"/>
                    <a:pt x="16526" y="8682"/>
                    <a:pt x="16145" y="10624"/>
                  </a:cubicBezTo>
                  <a:cubicBezTo>
                    <a:pt x="15411" y="14393"/>
                    <a:pt x="19414" y="18296"/>
                    <a:pt x="23684" y="20064"/>
                  </a:cubicBezTo>
                  <a:cubicBezTo>
                    <a:pt x="27920" y="21865"/>
                    <a:pt x="23050" y="21365"/>
                    <a:pt x="22383" y="22032"/>
                  </a:cubicBezTo>
                  <a:cubicBezTo>
                    <a:pt x="21682" y="22732"/>
                    <a:pt x="14210" y="27002"/>
                    <a:pt x="10508" y="29804"/>
                  </a:cubicBezTo>
                  <a:cubicBezTo>
                    <a:pt x="8197" y="31532"/>
                    <a:pt x="7107" y="32428"/>
                    <a:pt x="6039" y="32428"/>
                  </a:cubicBezTo>
                  <a:cubicBezTo>
                    <a:pt x="5396" y="32428"/>
                    <a:pt x="4760" y="32103"/>
                    <a:pt x="3870" y="31439"/>
                  </a:cubicBezTo>
                  <a:cubicBezTo>
                    <a:pt x="1468" y="29671"/>
                    <a:pt x="1968" y="29370"/>
                    <a:pt x="2035" y="27469"/>
                  </a:cubicBezTo>
                  <a:cubicBezTo>
                    <a:pt x="2135" y="25534"/>
                    <a:pt x="7872" y="22966"/>
                    <a:pt x="9941" y="22232"/>
                  </a:cubicBezTo>
                  <a:cubicBezTo>
                    <a:pt x="11975" y="21498"/>
                    <a:pt x="13710" y="20831"/>
                    <a:pt x="11075" y="20264"/>
                  </a:cubicBezTo>
                  <a:cubicBezTo>
                    <a:pt x="10903" y="20226"/>
                    <a:pt x="10719" y="20209"/>
                    <a:pt x="10525" y="20209"/>
                  </a:cubicBezTo>
                  <a:cubicBezTo>
                    <a:pt x="7780" y="20209"/>
                    <a:pt x="3001" y="23767"/>
                    <a:pt x="1568" y="25668"/>
                  </a:cubicBezTo>
                  <a:cubicBezTo>
                    <a:pt x="0" y="27736"/>
                    <a:pt x="1568" y="30271"/>
                    <a:pt x="2135" y="33006"/>
                  </a:cubicBezTo>
                  <a:cubicBezTo>
                    <a:pt x="2281" y="33703"/>
                    <a:pt x="2788" y="33980"/>
                    <a:pt x="3496" y="33980"/>
                  </a:cubicBezTo>
                  <a:cubicBezTo>
                    <a:pt x="5535" y="33980"/>
                    <a:pt x="9239" y="31676"/>
                    <a:pt x="10774" y="30438"/>
                  </a:cubicBezTo>
                  <a:cubicBezTo>
                    <a:pt x="12809" y="28803"/>
                    <a:pt x="21515" y="22632"/>
                    <a:pt x="23917" y="21998"/>
                  </a:cubicBezTo>
                  <a:cubicBezTo>
                    <a:pt x="24583" y="21811"/>
                    <a:pt x="25340" y="21721"/>
                    <a:pt x="26072" y="21721"/>
                  </a:cubicBezTo>
                  <a:cubicBezTo>
                    <a:pt x="27946" y="21721"/>
                    <a:pt x="29653" y="22311"/>
                    <a:pt x="29221" y="23366"/>
                  </a:cubicBezTo>
                  <a:cubicBezTo>
                    <a:pt x="28587" y="24867"/>
                    <a:pt x="28520" y="27969"/>
                    <a:pt x="29588" y="30038"/>
                  </a:cubicBezTo>
                  <a:cubicBezTo>
                    <a:pt x="30655" y="32106"/>
                    <a:pt x="32690" y="38510"/>
                    <a:pt x="33024" y="40245"/>
                  </a:cubicBezTo>
                  <a:cubicBezTo>
                    <a:pt x="33172" y="41003"/>
                    <a:pt x="33454" y="41344"/>
                    <a:pt x="33776" y="41344"/>
                  </a:cubicBezTo>
                  <a:cubicBezTo>
                    <a:pt x="34177" y="41344"/>
                    <a:pt x="34640" y="40817"/>
                    <a:pt x="34992" y="39911"/>
                  </a:cubicBezTo>
                  <a:cubicBezTo>
                    <a:pt x="35659" y="38277"/>
                    <a:pt x="30255" y="32339"/>
                    <a:pt x="29321" y="27836"/>
                  </a:cubicBezTo>
                  <a:cubicBezTo>
                    <a:pt x="28420" y="23299"/>
                    <a:pt x="32690" y="21832"/>
                    <a:pt x="36826" y="20597"/>
                  </a:cubicBezTo>
                  <a:cubicBezTo>
                    <a:pt x="39055" y="19927"/>
                    <a:pt x="42109" y="19739"/>
                    <a:pt x="44809" y="19739"/>
                  </a:cubicBezTo>
                  <a:cubicBezTo>
                    <a:pt x="47081" y="19739"/>
                    <a:pt x="49102" y="19872"/>
                    <a:pt x="50169" y="19964"/>
                  </a:cubicBezTo>
                  <a:cubicBezTo>
                    <a:pt x="52504" y="20130"/>
                    <a:pt x="55173" y="23833"/>
                    <a:pt x="55606" y="26969"/>
                  </a:cubicBezTo>
                  <a:cubicBezTo>
                    <a:pt x="56030" y="30067"/>
                    <a:pt x="55498" y="34314"/>
                    <a:pt x="56752" y="34314"/>
                  </a:cubicBezTo>
                  <a:cubicBezTo>
                    <a:pt x="56781" y="34314"/>
                    <a:pt x="56810" y="34312"/>
                    <a:pt x="56841" y="34307"/>
                  </a:cubicBezTo>
                  <a:cubicBezTo>
                    <a:pt x="58175" y="34141"/>
                    <a:pt x="57374" y="29804"/>
                    <a:pt x="56941" y="26101"/>
                  </a:cubicBezTo>
                  <a:cubicBezTo>
                    <a:pt x="56540" y="22432"/>
                    <a:pt x="53505" y="19530"/>
                    <a:pt x="51537" y="16728"/>
                  </a:cubicBezTo>
                  <a:cubicBezTo>
                    <a:pt x="49569" y="13959"/>
                    <a:pt x="50670" y="11424"/>
                    <a:pt x="54005" y="9656"/>
                  </a:cubicBezTo>
                  <a:cubicBezTo>
                    <a:pt x="54850" y="9200"/>
                    <a:pt x="55630" y="9011"/>
                    <a:pt x="56370" y="9011"/>
                  </a:cubicBezTo>
                  <a:cubicBezTo>
                    <a:pt x="58551" y="9011"/>
                    <a:pt x="60377" y="10654"/>
                    <a:pt x="62445" y="11925"/>
                  </a:cubicBezTo>
                  <a:cubicBezTo>
                    <a:pt x="64646" y="13292"/>
                    <a:pt x="67682" y="15327"/>
                    <a:pt x="69383" y="16561"/>
                  </a:cubicBezTo>
                  <a:cubicBezTo>
                    <a:pt x="69383" y="16348"/>
                    <a:pt x="69596" y="16284"/>
                    <a:pt x="69921" y="16284"/>
                  </a:cubicBezTo>
                  <a:cubicBezTo>
                    <a:pt x="70002" y="16284"/>
                    <a:pt x="70090" y="16288"/>
                    <a:pt x="70184" y="16294"/>
                  </a:cubicBezTo>
                  <a:cubicBezTo>
                    <a:pt x="70050" y="16194"/>
                    <a:pt x="69850" y="16094"/>
                    <a:pt x="69583" y="15994"/>
                  </a:cubicBezTo>
                  <a:cubicBezTo>
                    <a:pt x="67882" y="15327"/>
                    <a:pt x="61944" y="10690"/>
                    <a:pt x="59342" y="8789"/>
                  </a:cubicBezTo>
                  <a:cubicBezTo>
                    <a:pt x="56707" y="6888"/>
                    <a:pt x="54239" y="2151"/>
                    <a:pt x="53105" y="316"/>
                  </a:cubicBezTo>
                  <a:cubicBezTo>
                    <a:pt x="52972" y="98"/>
                    <a:pt x="52901" y="0"/>
                    <a:pt x="5288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3597695" y="2521717"/>
              <a:ext cx="677926" cy="673660"/>
            </a:xfrm>
            <a:custGeom>
              <a:avLst/>
              <a:gdLst/>
              <a:ahLst/>
              <a:cxnLst/>
              <a:rect l="l" t="t" r="r" b="b"/>
              <a:pathLst>
                <a:path w="55307" h="54959" extrusionOk="0">
                  <a:moveTo>
                    <a:pt x="13670" y="0"/>
                  </a:moveTo>
                  <a:cubicBezTo>
                    <a:pt x="13522" y="0"/>
                    <a:pt x="13331" y="588"/>
                    <a:pt x="13310" y="1320"/>
                  </a:cubicBezTo>
                  <a:cubicBezTo>
                    <a:pt x="13277" y="2454"/>
                    <a:pt x="14711" y="9359"/>
                    <a:pt x="15845" y="11794"/>
                  </a:cubicBezTo>
                  <a:cubicBezTo>
                    <a:pt x="17013" y="14229"/>
                    <a:pt x="19081" y="17231"/>
                    <a:pt x="19147" y="20667"/>
                  </a:cubicBezTo>
                  <a:cubicBezTo>
                    <a:pt x="19181" y="22368"/>
                    <a:pt x="18113" y="25537"/>
                    <a:pt x="16412" y="27639"/>
                  </a:cubicBezTo>
                  <a:cubicBezTo>
                    <a:pt x="16142" y="27976"/>
                    <a:pt x="15680" y="28097"/>
                    <a:pt x="15152" y="28097"/>
                  </a:cubicBezTo>
                  <a:cubicBezTo>
                    <a:pt x="14112" y="28097"/>
                    <a:pt x="12818" y="27626"/>
                    <a:pt x="12242" y="27405"/>
                  </a:cubicBezTo>
                  <a:cubicBezTo>
                    <a:pt x="12022" y="27320"/>
                    <a:pt x="11592" y="27274"/>
                    <a:pt x="11030" y="27274"/>
                  </a:cubicBezTo>
                  <a:cubicBezTo>
                    <a:pt x="9383" y="27274"/>
                    <a:pt x="6602" y="27669"/>
                    <a:pt x="4637" y="28639"/>
                  </a:cubicBezTo>
                  <a:cubicBezTo>
                    <a:pt x="1968" y="29907"/>
                    <a:pt x="0" y="31541"/>
                    <a:pt x="1902" y="37246"/>
                  </a:cubicBezTo>
                  <a:cubicBezTo>
                    <a:pt x="3836" y="42983"/>
                    <a:pt x="7139" y="46886"/>
                    <a:pt x="8473" y="48387"/>
                  </a:cubicBezTo>
                  <a:cubicBezTo>
                    <a:pt x="9454" y="49400"/>
                    <a:pt x="14951" y="53329"/>
                    <a:pt x="15830" y="53329"/>
                  </a:cubicBezTo>
                  <a:cubicBezTo>
                    <a:pt x="15848" y="53329"/>
                    <a:pt x="15864" y="53327"/>
                    <a:pt x="15878" y="53324"/>
                  </a:cubicBezTo>
                  <a:cubicBezTo>
                    <a:pt x="19981" y="52190"/>
                    <a:pt x="23751" y="50622"/>
                    <a:pt x="29622" y="49988"/>
                  </a:cubicBezTo>
                  <a:cubicBezTo>
                    <a:pt x="29701" y="49980"/>
                    <a:pt x="29778" y="49976"/>
                    <a:pt x="29853" y="49976"/>
                  </a:cubicBezTo>
                  <a:cubicBezTo>
                    <a:pt x="32472" y="49976"/>
                    <a:pt x="32157" y="54958"/>
                    <a:pt x="32157" y="54958"/>
                  </a:cubicBezTo>
                  <a:cubicBezTo>
                    <a:pt x="32424" y="51889"/>
                    <a:pt x="32657" y="49855"/>
                    <a:pt x="34091" y="46886"/>
                  </a:cubicBezTo>
                  <a:cubicBezTo>
                    <a:pt x="35526" y="43950"/>
                    <a:pt x="44699" y="28306"/>
                    <a:pt x="47401" y="25370"/>
                  </a:cubicBezTo>
                  <a:cubicBezTo>
                    <a:pt x="50136" y="22402"/>
                    <a:pt x="55307" y="17098"/>
                    <a:pt x="53839" y="17098"/>
                  </a:cubicBezTo>
                  <a:cubicBezTo>
                    <a:pt x="52338" y="17098"/>
                    <a:pt x="48902" y="22368"/>
                    <a:pt x="46567" y="25304"/>
                  </a:cubicBezTo>
                  <a:cubicBezTo>
                    <a:pt x="44199" y="28272"/>
                    <a:pt x="41096" y="34210"/>
                    <a:pt x="38461" y="38046"/>
                  </a:cubicBezTo>
                  <a:cubicBezTo>
                    <a:pt x="33646" y="45025"/>
                    <a:pt x="32896" y="50334"/>
                    <a:pt x="32192" y="50334"/>
                  </a:cubicBezTo>
                  <a:cubicBezTo>
                    <a:pt x="32125" y="50334"/>
                    <a:pt x="32059" y="50286"/>
                    <a:pt x="31990" y="50188"/>
                  </a:cubicBezTo>
                  <a:cubicBezTo>
                    <a:pt x="31598" y="49623"/>
                    <a:pt x="30716" y="49399"/>
                    <a:pt x="29558" y="49399"/>
                  </a:cubicBezTo>
                  <a:cubicBezTo>
                    <a:pt x="25588" y="49399"/>
                    <a:pt x="18384" y="52044"/>
                    <a:pt x="16679" y="52690"/>
                  </a:cubicBezTo>
                  <a:cubicBezTo>
                    <a:pt x="16545" y="52740"/>
                    <a:pt x="16397" y="52764"/>
                    <a:pt x="16236" y="52764"/>
                  </a:cubicBezTo>
                  <a:cubicBezTo>
                    <a:pt x="13715" y="52764"/>
                    <a:pt x="8124" y="46934"/>
                    <a:pt x="6305" y="45084"/>
                  </a:cubicBezTo>
                  <a:cubicBezTo>
                    <a:pt x="3870" y="42616"/>
                    <a:pt x="434" y="34010"/>
                    <a:pt x="1968" y="31341"/>
                  </a:cubicBezTo>
                  <a:cubicBezTo>
                    <a:pt x="3536" y="28639"/>
                    <a:pt x="8506" y="27639"/>
                    <a:pt x="10541" y="27639"/>
                  </a:cubicBezTo>
                  <a:cubicBezTo>
                    <a:pt x="12111" y="27639"/>
                    <a:pt x="14117" y="28711"/>
                    <a:pt x="15381" y="28711"/>
                  </a:cubicBezTo>
                  <a:cubicBezTo>
                    <a:pt x="15756" y="28711"/>
                    <a:pt x="16065" y="28616"/>
                    <a:pt x="16279" y="28372"/>
                  </a:cubicBezTo>
                  <a:cubicBezTo>
                    <a:pt x="17213" y="27338"/>
                    <a:pt x="19414" y="23803"/>
                    <a:pt x="19414" y="21101"/>
                  </a:cubicBezTo>
                  <a:cubicBezTo>
                    <a:pt x="19414" y="18399"/>
                    <a:pt x="18313" y="15663"/>
                    <a:pt x="16646" y="12461"/>
                  </a:cubicBezTo>
                  <a:cubicBezTo>
                    <a:pt x="14978" y="9259"/>
                    <a:pt x="13877" y="2120"/>
                    <a:pt x="13844" y="719"/>
                  </a:cubicBezTo>
                  <a:cubicBezTo>
                    <a:pt x="13831" y="209"/>
                    <a:pt x="13758" y="0"/>
                    <a:pt x="13670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3435264" y="2436493"/>
              <a:ext cx="123985" cy="448232"/>
            </a:xfrm>
            <a:custGeom>
              <a:avLst/>
              <a:gdLst/>
              <a:ahLst/>
              <a:cxnLst/>
              <a:rect l="l" t="t" r="r" b="b"/>
              <a:pathLst>
                <a:path w="10115" h="36568" extrusionOk="0">
                  <a:moveTo>
                    <a:pt x="771" y="1"/>
                  </a:moveTo>
                  <a:cubicBezTo>
                    <a:pt x="0" y="1"/>
                    <a:pt x="1337" y="6088"/>
                    <a:pt x="2076" y="8705"/>
                  </a:cubicBezTo>
                  <a:cubicBezTo>
                    <a:pt x="2876" y="11541"/>
                    <a:pt x="5612" y="15243"/>
                    <a:pt x="7079" y="16278"/>
                  </a:cubicBezTo>
                  <a:cubicBezTo>
                    <a:pt x="8547" y="17345"/>
                    <a:pt x="7947" y="17445"/>
                    <a:pt x="7646" y="18613"/>
                  </a:cubicBezTo>
                  <a:cubicBezTo>
                    <a:pt x="7313" y="19813"/>
                    <a:pt x="7746" y="23016"/>
                    <a:pt x="7947" y="26818"/>
                  </a:cubicBezTo>
                  <a:cubicBezTo>
                    <a:pt x="8110" y="30574"/>
                    <a:pt x="6195" y="36567"/>
                    <a:pt x="7147" y="36567"/>
                  </a:cubicBezTo>
                  <a:cubicBezTo>
                    <a:pt x="7168" y="36567"/>
                    <a:pt x="7190" y="36564"/>
                    <a:pt x="7213" y="36559"/>
                  </a:cubicBezTo>
                  <a:cubicBezTo>
                    <a:pt x="8314" y="36325"/>
                    <a:pt x="8447" y="34424"/>
                    <a:pt x="8447" y="32989"/>
                  </a:cubicBezTo>
                  <a:cubicBezTo>
                    <a:pt x="8447" y="31588"/>
                    <a:pt x="8747" y="25050"/>
                    <a:pt x="8080" y="21148"/>
                  </a:cubicBezTo>
                  <a:cubicBezTo>
                    <a:pt x="7380" y="17278"/>
                    <a:pt x="10115" y="16478"/>
                    <a:pt x="10115" y="16478"/>
                  </a:cubicBezTo>
                  <a:cubicBezTo>
                    <a:pt x="10115" y="16478"/>
                    <a:pt x="7179" y="16044"/>
                    <a:pt x="4911" y="12875"/>
                  </a:cubicBezTo>
                  <a:cubicBezTo>
                    <a:pt x="3810" y="11307"/>
                    <a:pt x="2343" y="7405"/>
                    <a:pt x="2376" y="4436"/>
                  </a:cubicBezTo>
                  <a:cubicBezTo>
                    <a:pt x="2409" y="1467"/>
                    <a:pt x="1442" y="500"/>
                    <a:pt x="1008" y="133"/>
                  </a:cubicBezTo>
                  <a:cubicBezTo>
                    <a:pt x="914" y="43"/>
                    <a:pt x="835" y="1"/>
                    <a:pt x="77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3556591" y="2539983"/>
              <a:ext cx="194024" cy="318254"/>
            </a:xfrm>
            <a:custGeom>
              <a:avLst/>
              <a:gdLst/>
              <a:ahLst/>
              <a:cxnLst/>
              <a:rect l="l" t="t" r="r" b="b"/>
              <a:pathLst>
                <a:path w="15829" h="25964" extrusionOk="0">
                  <a:moveTo>
                    <a:pt x="759" y="7840"/>
                  </a:moveTo>
                  <a:cubicBezTo>
                    <a:pt x="267" y="7986"/>
                    <a:pt x="1" y="8089"/>
                    <a:pt x="32" y="8089"/>
                  </a:cubicBezTo>
                  <a:cubicBezTo>
                    <a:pt x="45" y="8089"/>
                    <a:pt x="105" y="8072"/>
                    <a:pt x="218" y="8036"/>
                  </a:cubicBezTo>
                  <a:cubicBezTo>
                    <a:pt x="422" y="7968"/>
                    <a:pt x="599" y="7903"/>
                    <a:pt x="759" y="7840"/>
                  </a:cubicBezTo>
                  <a:close/>
                  <a:moveTo>
                    <a:pt x="9089" y="0"/>
                  </a:moveTo>
                  <a:cubicBezTo>
                    <a:pt x="8463" y="0"/>
                    <a:pt x="8888" y="4949"/>
                    <a:pt x="8424" y="5567"/>
                  </a:cubicBezTo>
                  <a:cubicBezTo>
                    <a:pt x="7890" y="6201"/>
                    <a:pt x="4788" y="6668"/>
                    <a:pt x="3287" y="6935"/>
                  </a:cubicBezTo>
                  <a:cubicBezTo>
                    <a:pt x="2004" y="7191"/>
                    <a:pt x="1696" y="7472"/>
                    <a:pt x="759" y="7840"/>
                  </a:cubicBezTo>
                  <a:lnTo>
                    <a:pt x="759" y="7840"/>
                  </a:lnTo>
                  <a:cubicBezTo>
                    <a:pt x="1992" y="7473"/>
                    <a:pt x="4638" y="6830"/>
                    <a:pt x="7546" y="6830"/>
                  </a:cubicBezTo>
                  <a:cubicBezTo>
                    <a:pt x="7682" y="6830"/>
                    <a:pt x="7819" y="6832"/>
                    <a:pt x="7957" y="6835"/>
                  </a:cubicBezTo>
                  <a:cubicBezTo>
                    <a:pt x="9625" y="6902"/>
                    <a:pt x="8324" y="7836"/>
                    <a:pt x="8590" y="12072"/>
                  </a:cubicBezTo>
                  <a:cubicBezTo>
                    <a:pt x="8891" y="16308"/>
                    <a:pt x="8157" y="19044"/>
                    <a:pt x="8957" y="20811"/>
                  </a:cubicBezTo>
                  <a:cubicBezTo>
                    <a:pt x="9758" y="22579"/>
                    <a:pt x="10458" y="23747"/>
                    <a:pt x="9324" y="25014"/>
                  </a:cubicBezTo>
                  <a:cubicBezTo>
                    <a:pt x="8637" y="25760"/>
                    <a:pt x="9717" y="25963"/>
                    <a:pt x="11104" y="25963"/>
                  </a:cubicBezTo>
                  <a:cubicBezTo>
                    <a:pt x="12073" y="25963"/>
                    <a:pt x="13192" y="25864"/>
                    <a:pt x="13961" y="25782"/>
                  </a:cubicBezTo>
                  <a:cubicBezTo>
                    <a:pt x="15829" y="25615"/>
                    <a:pt x="14561" y="25582"/>
                    <a:pt x="11893" y="23947"/>
                  </a:cubicBezTo>
                  <a:cubicBezTo>
                    <a:pt x="9224" y="22313"/>
                    <a:pt x="9024" y="19344"/>
                    <a:pt x="9057" y="18510"/>
                  </a:cubicBezTo>
                  <a:cubicBezTo>
                    <a:pt x="9091" y="17709"/>
                    <a:pt x="9091" y="12405"/>
                    <a:pt x="8791" y="10838"/>
                  </a:cubicBezTo>
                  <a:cubicBezTo>
                    <a:pt x="8457" y="9270"/>
                    <a:pt x="9158" y="6801"/>
                    <a:pt x="9591" y="4733"/>
                  </a:cubicBezTo>
                  <a:cubicBezTo>
                    <a:pt x="10025" y="2665"/>
                    <a:pt x="10092" y="997"/>
                    <a:pt x="9258" y="97"/>
                  </a:cubicBezTo>
                  <a:cubicBezTo>
                    <a:pt x="9194" y="31"/>
                    <a:pt x="9139" y="0"/>
                    <a:pt x="9089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3425947" y="1880414"/>
              <a:ext cx="340195" cy="534746"/>
            </a:xfrm>
            <a:custGeom>
              <a:avLst/>
              <a:gdLst/>
              <a:ahLst/>
              <a:cxnLst/>
              <a:rect l="l" t="t" r="r" b="b"/>
              <a:pathLst>
                <a:path w="27754" h="43626" extrusionOk="0">
                  <a:moveTo>
                    <a:pt x="26953" y="1"/>
                  </a:moveTo>
                  <a:cubicBezTo>
                    <a:pt x="26865" y="1"/>
                    <a:pt x="26775" y="146"/>
                    <a:pt x="26686" y="495"/>
                  </a:cubicBezTo>
                  <a:cubicBezTo>
                    <a:pt x="26286" y="2163"/>
                    <a:pt x="26853" y="5698"/>
                    <a:pt x="26086" y="7867"/>
                  </a:cubicBezTo>
                  <a:cubicBezTo>
                    <a:pt x="25285" y="10068"/>
                    <a:pt x="23617" y="16206"/>
                    <a:pt x="22950" y="18975"/>
                  </a:cubicBezTo>
                  <a:cubicBezTo>
                    <a:pt x="22483" y="20876"/>
                    <a:pt x="22183" y="24712"/>
                    <a:pt x="20982" y="26247"/>
                  </a:cubicBezTo>
                  <a:cubicBezTo>
                    <a:pt x="20482" y="26914"/>
                    <a:pt x="17813" y="28381"/>
                    <a:pt x="17013" y="29415"/>
                  </a:cubicBezTo>
                  <a:cubicBezTo>
                    <a:pt x="14678" y="32451"/>
                    <a:pt x="6672" y="37988"/>
                    <a:pt x="6071" y="38355"/>
                  </a:cubicBezTo>
                  <a:cubicBezTo>
                    <a:pt x="734" y="41924"/>
                    <a:pt x="0" y="43626"/>
                    <a:pt x="0" y="43626"/>
                  </a:cubicBezTo>
                  <a:cubicBezTo>
                    <a:pt x="801" y="42425"/>
                    <a:pt x="2902" y="40757"/>
                    <a:pt x="5271" y="39256"/>
                  </a:cubicBezTo>
                  <a:cubicBezTo>
                    <a:pt x="7606" y="37788"/>
                    <a:pt x="13643" y="33785"/>
                    <a:pt x="14878" y="32217"/>
                  </a:cubicBezTo>
                  <a:cubicBezTo>
                    <a:pt x="16112" y="30683"/>
                    <a:pt x="18447" y="27414"/>
                    <a:pt x="21549" y="27414"/>
                  </a:cubicBezTo>
                  <a:cubicBezTo>
                    <a:pt x="21716" y="27414"/>
                    <a:pt x="21416" y="25379"/>
                    <a:pt x="23617" y="17674"/>
                  </a:cubicBezTo>
                  <a:cubicBezTo>
                    <a:pt x="25785" y="9935"/>
                    <a:pt x="27754" y="4564"/>
                    <a:pt x="27687" y="3230"/>
                  </a:cubicBezTo>
                  <a:cubicBezTo>
                    <a:pt x="27607" y="2196"/>
                    <a:pt x="27296" y="1"/>
                    <a:pt x="26953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3808476" y="2056820"/>
              <a:ext cx="314662" cy="213158"/>
            </a:xfrm>
            <a:custGeom>
              <a:avLst/>
              <a:gdLst/>
              <a:ahLst/>
              <a:cxnLst/>
              <a:rect l="l" t="t" r="r" b="b"/>
              <a:pathLst>
                <a:path w="25671" h="17390" extrusionOk="0">
                  <a:moveTo>
                    <a:pt x="14697" y="0"/>
                  </a:moveTo>
                  <a:cubicBezTo>
                    <a:pt x="13785" y="0"/>
                    <a:pt x="15513" y="4459"/>
                    <a:pt x="16030" y="5952"/>
                  </a:cubicBezTo>
                  <a:cubicBezTo>
                    <a:pt x="16664" y="7687"/>
                    <a:pt x="15663" y="11423"/>
                    <a:pt x="15663" y="12991"/>
                  </a:cubicBezTo>
                  <a:cubicBezTo>
                    <a:pt x="15663" y="14525"/>
                    <a:pt x="15663" y="15259"/>
                    <a:pt x="14329" y="15826"/>
                  </a:cubicBezTo>
                  <a:cubicBezTo>
                    <a:pt x="12961" y="16360"/>
                    <a:pt x="4522" y="16060"/>
                    <a:pt x="2120" y="16293"/>
                  </a:cubicBezTo>
                  <a:cubicBezTo>
                    <a:pt x="1" y="16525"/>
                    <a:pt x="3012" y="17389"/>
                    <a:pt x="5521" y="17389"/>
                  </a:cubicBezTo>
                  <a:cubicBezTo>
                    <a:pt x="5895" y="17389"/>
                    <a:pt x="6257" y="17370"/>
                    <a:pt x="6590" y="17327"/>
                  </a:cubicBezTo>
                  <a:cubicBezTo>
                    <a:pt x="9192" y="17027"/>
                    <a:pt x="15296" y="16627"/>
                    <a:pt x="17098" y="16293"/>
                  </a:cubicBezTo>
                  <a:cubicBezTo>
                    <a:pt x="17273" y="16263"/>
                    <a:pt x="17478" y="16250"/>
                    <a:pt x="17707" y="16250"/>
                  </a:cubicBezTo>
                  <a:cubicBezTo>
                    <a:pt x="19764" y="16250"/>
                    <a:pt x="23727" y="17328"/>
                    <a:pt x="24698" y="17328"/>
                  </a:cubicBezTo>
                  <a:cubicBezTo>
                    <a:pt x="24712" y="17328"/>
                    <a:pt x="24724" y="17328"/>
                    <a:pt x="24736" y="17327"/>
                  </a:cubicBezTo>
                  <a:cubicBezTo>
                    <a:pt x="25641" y="17327"/>
                    <a:pt x="25670" y="16277"/>
                    <a:pt x="23380" y="16277"/>
                  </a:cubicBezTo>
                  <a:cubicBezTo>
                    <a:pt x="23221" y="16277"/>
                    <a:pt x="23050" y="16282"/>
                    <a:pt x="22868" y="16293"/>
                  </a:cubicBezTo>
                  <a:cubicBezTo>
                    <a:pt x="22497" y="16320"/>
                    <a:pt x="22129" y="16333"/>
                    <a:pt x="21767" y="16333"/>
                  </a:cubicBezTo>
                  <a:cubicBezTo>
                    <a:pt x="19425" y="16333"/>
                    <a:pt x="17348" y="15788"/>
                    <a:pt x="16597" y="14892"/>
                  </a:cubicBezTo>
                  <a:cubicBezTo>
                    <a:pt x="15730" y="13825"/>
                    <a:pt x="16731" y="8521"/>
                    <a:pt x="17164" y="6019"/>
                  </a:cubicBezTo>
                  <a:cubicBezTo>
                    <a:pt x="17565" y="3484"/>
                    <a:pt x="16330" y="1249"/>
                    <a:pt x="15363" y="382"/>
                  </a:cubicBezTo>
                  <a:cubicBezTo>
                    <a:pt x="15061" y="117"/>
                    <a:pt x="14845" y="0"/>
                    <a:pt x="14697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3670526" y="1810084"/>
              <a:ext cx="646730" cy="365886"/>
            </a:xfrm>
            <a:custGeom>
              <a:avLst/>
              <a:gdLst/>
              <a:ahLst/>
              <a:cxnLst/>
              <a:rect l="l" t="t" r="r" b="b"/>
              <a:pathLst>
                <a:path w="52762" h="29850" extrusionOk="0">
                  <a:moveTo>
                    <a:pt x="10112" y="0"/>
                  </a:moveTo>
                  <a:cubicBezTo>
                    <a:pt x="8753" y="0"/>
                    <a:pt x="7169" y="804"/>
                    <a:pt x="5624" y="804"/>
                  </a:cubicBezTo>
                  <a:cubicBezTo>
                    <a:pt x="5527" y="804"/>
                    <a:pt x="5430" y="801"/>
                    <a:pt x="5334" y="795"/>
                  </a:cubicBezTo>
                  <a:cubicBezTo>
                    <a:pt x="5241" y="787"/>
                    <a:pt x="5147" y="783"/>
                    <a:pt x="5055" y="783"/>
                  </a:cubicBezTo>
                  <a:cubicBezTo>
                    <a:pt x="2770" y="783"/>
                    <a:pt x="821" y="3092"/>
                    <a:pt x="1398" y="4631"/>
                  </a:cubicBezTo>
                  <a:cubicBezTo>
                    <a:pt x="2032" y="6232"/>
                    <a:pt x="731" y="7733"/>
                    <a:pt x="164" y="8633"/>
                  </a:cubicBezTo>
                  <a:cubicBezTo>
                    <a:pt x="44" y="8812"/>
                    <a:pt x="0" y="8892"/>
                    <a:pt x="16" y="8892"/>
                  </a:cubicBezTo>
                  <a:cubicBezTo>
                    <a:pt x="144" y="8892"/>
                    <a:pt x="4085" y="3848"/>
                    <a:pt x="4500" y="3463"/>
                  </a:cubicBezTo>
                  <a:cubicBezTo>
                    <a:pt x="4920" y="3100"/>
                    <a:pt x="7097" y="580"/>
                    <a:pt x="9657" y="580"/>
                  </a:cubicBezTo>
                  <a:cubicBezTo>
                    <a:pt x="10151" y="580"/>
                    <a:pt x="10659" y="673"/>
                    <a:pt x="11172" y="895"/>
                  </a:cubicBezTo>
                  <a:cubicBezTo>
                    <a:pt x="14341" y="2296"/>
                    <a:pt x="17209" y="9100"/>
                    <a:pt x="17376" y="10535"/>
                  </a:cubicBezTo>
                  <a:cubicBezTo>
                    <a:pt x="17543" y="11969"/>
                    <a:pt x="15375" y="18641"/>
                    <a:pt x="14207" y="23177"/>
                  </a:cubicBezTo>
                  <a:cubicBezTo>
                    <a:pt x="13326" y="26728"/>
                    <a:pt x="12062" y="27439"/>
                    <a:pt x="12168" y="27439"/>
                  </a:cubicBezTo>
                  <a:cubicBezTo>
                    <a:pt x="12198" y="27439"/>
                    <a:pt x="12342" y="27380"/>
                    <a:pt x="12639" y="27314"/>
                  </a:cubicBezTo>
                  <a:cubicBezTo>
                    <a:pt x="14007" y="26980"/>
                    <a:pt x="15575" y="27414"/>
                    <a:pt x="15708" y="22177"/>
                  </a:cubicBezTo>
                  <a:cubicBezTo>
                    <a:pt x="15842" y="16906"/>
                    <a:pt x="17876" y="12369"/>
                    <a:pt x="19311" y="10668"/>
                  </a:cubicBezTo>
                  <a:cubicBezTo>
                    <a:pt x="20125" y="9683"/>
                    <a:pt x="21639" y="9322"/>
                    <a:pt x="23301" y="9322"/>
                  </a:cubicBezTo>
                  <a:cubicBezTo>
                    <a:pt x="24567" y="9322"/>
                    <a:pt x="25920" y="9532"/>
                    <a:pt x="27116" y="9834"/>
                  </a:cubicBezTo>
                  <a:cubicBezTo>
                    <a:pt x="29885" y="10535"/>
                    <a:pt x="34455" y="12803"/>
                    <a:pt x="36957" y="15138"/>
                  </a:cubicBezTo>
                  <a:cubicBezTo>
                    <a:pt x="37460" y="15608"/>
                    <a:pt x="37716" y="15794"/>
                    <a:pt x="37841" y="15794"/>
                  </a:cubicBezTo>
                  <a:cubicBezTo>
                    <a:pt x="38318" y="15794"/>
                    <a:pt x="36863" y="13059"/>
                    <a:pt x="39969" y="13059"/>
                  </a:cubicBezTo>
                  <a:cubicBezTo>
                    <a:pt x="40082" y="13059"/>
                    <a:pt x="40201" y="13063"/>
                    <a:pt x="40326" y="13070"/>
                  </a:cubicBezTo>
                  <a:cubicBezTo>
                    <a:pt x="44796" y="13370"/>
                    <a:pt x="46697" y="16773"/>
                    <a:pt x="48265" y="18907"/>
                  </a:cubicBezTo>
                  <a:cubicBezTo>
                    <a:pt x="49799" y="21076"/>
                    <a:pt x="50833" y="28648"/>
                    <a:pt x="51767" y="29715"/>
                  </a:cubicBezTo>
                  <a:cubicBezTo>
                    <a:pt x="51849" y="29806"/>
                    <a:pt x="51926" y="29849"/>
                    <a:pt x="51997" y="29849"/>
                  </a:cubicBezTo>
                  <a:cubicBezTo>
                    <a:pt x="52736" y="29849"/>
                    <a:pt x="52762" y="25117"/>
                    <a:pt x="49566" y="19608"/>
                  </a:cubicBezTo>
                  <a:cubicBezTo>
                    <a:pt x="46030" y="13570"/>
                    <a:pt x="41527" y="13003"/>
                    <a:pt x="37824" y="11536"/>
                  </a:cubicBezTo>
                  <a:cubicBezTo>
                    <a:pt x="34155" y="10034"/>
                    <a:pt x="22680" y="9067"/>
                    <a:pt x="20745" y="8633"/>
                  </a:cubicBezTo>
                  <a:cubicBezTo>
                    <a:pt x="18844" y="8200"/>
                    <a:pt x="13607" y="2629"/>
                    <a:pt x="11939" y="795"/>
                  </a:cubicBezTo>
                  <a:cubicBezTo>
                    <a:pt x="11407" y="199"/>
                    <a:pt x="10787" y="0"/>
                    <a:pt x="10112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3472151" y="1920415"/>
              <a:ext cx="198731" cy="406961"/>
            </a:xfrm>
            <a:custGeom>
              <a:avLst/>
              <a:gdLst/>
              <a:ahLst/>
              <a:cxnLst/>
              <a:rect l="l" t="t" r="r" b="b"/>
              <a:pathLst>
                <a:path w="16213" h="33201" extrusionOk="0">
                  <a:moveTo>
                    <a:pt x="16212" y="0"/>
                  </a:moveTo>
                  <a:cubicBezTo>
                    <a:pt x="16062" y="151"/>
                    <a:pt x="15834" y="460"/>
                    <a:pt x="15559" y="880"/>
                  </a:cubicBezTo>
                  <a:lnTo>
                    <a:pt x="15559" y="880"/>
                  </a:lnTo>
                  <a:cubicBezTo>
                    <a:pt x="15972" y="334"/>
                    <a:pt x="16212" y="1"/>
                    <a:pt x="16212" y="0"/>
                  </a:cubicBezTo>
                  <a:close/>
                  <a:moveTo>
                    <a:pt x="15559" y="880"/>
                  </a:moveTo>
                  <a:cubicBezTo>
                    <a:pt x="15155" y="1412"/>
                    <a:pt x="14586" y="2146"/>
                    <a:pt x="13911" y="2969"/>
                  </a:cubicBezTo>
                  <a:cubicBezTo>
                    <a:pt x="12576" y="4637"/>
                    <a:pt x="12343" y="6905"/>
                    <a:pt x="11075" y="9374"/>
                  </a:cubicBezTo>
                  <a:cubicBezTo>
                    <a:pt x="9841" y="11842"/>
                    <a:pt x="7139" y="11042"/>
                    <a:pt x="5671" y="11876"/>
                  </a:cubicBezTo>
                  <a:cubicBezTo>
                    <a:pt x="4170" y="12743"/>
                    <a:pt x="8707" y="13977"/>
                    <a:pt x="9441" y="14144"/>
                  </a:cubicBezTo>
                  <a:cubicBezTo>
                    <a:pt x="10175" y="14311"/>
                    <a:pt x="9674" y="16479"/>
                    <a:pt x="8907" y="17613"/>
                  </a:cubicBezTo>
                  <a:cubicBezTo>
                    <a:pt x="8140" y="18714"/>
                    <a:pt x="7273" y="20949"/>
                    <a:pt x="5405" y="21449"/>
                  </a:cubicBezTo>
                  <a:cubicBezTo>
                    <a:pt x="3570" y="21983"/>
                    <a:pt x="2336" y="24351"/>
                    <a:pt x="1168" y="26619"/>
                  </a:cubicBezTo>
                  <a:cubicBezTo>
                    <a:pt x="1" y="28921"/>
                    <a:pt x="1335" y="30055"/>
                    <a:pt x="2302" y="31590"/>
                  </a:cubicBezTo>
                  <a:cubicBezTo>
                    <a:pt x="3028" y="32702"/>
                    <a:pt x="3910" y="33200"/>
                    <a:pt x="4608" y="33200"/>
                  </a:cubicBezTo>
                  <a:cubicBezTo>
                    <a:pt x="4873" y="33200"/>
                    <a:pt x="5112" y="33128"/>
                    <a:pt x="5305" y="32991"/>
                  </a:cubicBezTo>
                  <a:cubicBezTo>
                    <a:pt x="6005" y="32457"/>
                    <a:pt x="5772" y="32390"/>
                    <a:pt x="5104" y="32290"/>
                  </a:cubicBezTo>
                  <a:cubicBezTo>
                    <a:pt x="4471" y="32190"/>
                    <a:pt x="2536" y="30556"/>
                    <a:pt x="1502" y="29522"/>
                  </a:cubicBezTo>
                  <a:cubicBezTo>
                    <a:pt x="434" y="28487"/>
                    <a:pt x="2236" y="25285"/>
                    <a:pt x="3537" y="24418"/>
                  </a:cubicBezTo>
                  <a:cubicBezTo>
                    <a:pt x="4804" y="23551"/>
                    <a:pt x="8574" y="21015"/>
                    <a:pt x="9207" y="18547"/>
                  </a:cubicBezTo>
                  <a:cubicBezTo>
                    <a:pt x="9808" y="16079"/>
                    <a:pt x="10909" y="10775"/>
                    <a:pt x="11909" y="8006"/>
                  </a:cubicBezTo>
                  <a:cubicBezTo>
                    <a:pt x="12705" y="5805"/>
                    <a:pt x="14491" y="2508"/>
                    <a:pt x="15559" y="88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4283867" y="3897162"/>
              <a:ext cx="36809" cy="99776"/>
            </a:xfrm>
            <a:custGeom>
              <a:avLst/>
              <a:gdLst/>
              <a:ahLst/>
              <a:cxnLst/>
              <a:rect l="l" t="t" r="r" b="b"/>
              <a:pathLst>
                <a:path w="3003" h="8140" extrusionOk="0">
                  <a:moveTo>
                    <a:pt x="3003" y="0"/>
                  </a:moveTo>
                  <a:cubicBezTo>
                    <a:pt x="2569" y="267"/>
                    <a:pt x="2202" y="434"/>
                    <a:pt x="1835" y="467"/>
                  </a:cubicBezTo>
                  <a:cubicBezTo>
                    <a:pt x="568" y="501"/>
                    <a:pt x="1" y="701"/>
                    <a:pt x="735" y="1668"/>
                  </a:cubicBezTo>
                  <a:cubicBezTo>
                    <a:pt x="1302" y="2402"/>
                    <a:pt x="1802" y="5704"/>
                    <a:pt x="1435" y="8139"/>
                  </a:cubicBezTo>
                  <a:cubicBezTo>
                    <a:pt x="2035" y="7405"/>
                    <a:pt x="2502" y="6605"/>
                    <a:pt x="2336" y="5137"/>
                  </a:cubicBezTo>
                  <a:cubicBezTo>
                    <a:pt x="2136" y="3403"/>
                    <a:pt x="2402" y="1468"/>
                    <a:pt x="3003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2" name="Google Shape;762;p41"/>
            <p:cNvSpPr/>
            <p:nvPr/>
          </p:nvSpPr>
          <p:spPr>
            <a:xfrm>
              <a:off x="4161804" y="3684309"/>
              <a:ext cx="151503" cy="228786"/>
            </a:xfrm>
            <a:custGeom>
              <a:avLst/>
              <a:gdLst/>
              <a:ahLst/>
              <a:cxnLst/>
              <a:rect l="l" t="t" r="r" b="b"/>
              <a:pathLst>
                <a:path w="12360" h="18665" extrusionOk="0">
                  <a:moveTo>
                    <a:pt x="5575" y="1"/>
                  </a:moveTo>
                  <a:cubicBezTo>
                    <a:pt x="5498" y="1"/>
                    <a:pt x="5375" y="91"/>
                    <a:pt x="5188" y="318"/>
                  </a:cubicBezTo>
                  <a:cubicBezTo>
                    <a:pt x="4587" y="1085"/>
                    <a:pt x="3420" y="3687"/>
                    <a:pt x="3019" y="4721"/>
                  </a:cubicBezTo>
                  <a:cubicBezTo>
                    <a:pt x="2619" y="5722"/>
                    <a:pt x="1718" y="6055"/>
                    <a:pt x="1652" y="8423"/>
                  </a:cubicBezTo>
                  <a:cubicBezTo>
                    <a:pt x="1618" y="10825"/>
                    <a:pt x="3119" y="14661"/>
                    <a:pt x="2519" y="15529"/>
                  </a:cubicBezTo>
                  <a:cubicBezTo>
                    <a:pt x="1885" y="16429"/>
                    <a:pt x="784" y="17397"/>
                    <a:pt x="151" y="18397"/>
                  </a:cubicBezTo>
                  <a:cubicBezTo>
                    <a:pt x="41" y="18585"/>
                    <a:pt x="1" y="18664"/>
                    <a:pt x="14" y="18664"/>
                  </a:cubicBezTo>
                  <a:cubicBezTo>
                    <a:pt x="75" y="18664"/>
                    <a:pt x="1230" y="17072"/>
                    <a:pt x="2185" y="16663"/>
                  </a:cubicBezTo>
                  <a:cubicBezTo>
                    <a:pt x="2763" y="16408"/>
                    <a:pt x="3280" y="16291"/>
                    <a:pt x="3741" y="16291"/>
                  </a:cubicBezTo>
                  <a:cubicBezTo>
                    <a:pt x="4185" y="16291"/>
                    <a:pt x="4577" y="16400"/>
                    <a:pt x="4921" y="16596"/>
                  </a:cubicBezTo>
                  <a:cubicBezTo>
                    <a:pt x="5573" y="16981"/>
                    <a:pt x="10254" y="18473"/>
                    <a:pt x="11828" y="18473"/>
                  </a:cubicBezTo>
                  <a:cubicBezTo>
                    <a:pt x="12025" y="18473"/>
                    <a:pt x="12174" y="18449"/>
                    <a:pt x="12259" y="18397"/>
                  </a:cubicBezTo>
                  <a:cubicBezTo>
                    <a:pt x="12359" y="18331"/>
                    <a:pt x="9357" y="18164"/>
                    <a:pt x="7456" y="17363"/>
                  </a:cubicBezTo>
                  <a:cubicBezTo>
                    <a:pt x="5521" y="16563"/>
                    <a:pt x="3220" y="15862"/>
                    <a:pt x="2519" y="12927"/>
                  </a:cubicBezTo>
                  <a:cubicBezTo>
                    <a:pt x="1819" y="10025"/>
                    <a:pt x="1819" y="7356"/>
                    <a:pt x="2519" y="6289"/>
                  </a:cubicBezTo>
                  <a:cubicBezTo>
                    <a:pt x="3220" y="5221"/>
                    <a:pt x="5388" y="1418"/>
                    <a:pt x="5555" y="885"/>
                  </a:cubicBezTo>
                  <a:cubicBezTo>
                    <a:pt x="5672" y="509"/>
                    <a:pt x="5756" y="1"/>
                    <a:pt x="5575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3" name="Google Shape;763;p41"/>
            <p:cNvSpPr/>
            <p:nvPr/>
          </p:nvSpPr>
          <p:spPr>
            <a:xfrm>
              <a:off x="3852633" y="3490188"/>
              <a:ext cx="252934" cy="119805"/>
            </a:xfrm>
            <a:custGeom>
              <a:avLst/>
              <a:gdLst/>
              <a:ahLst/>
              <a:cxnLst/>
              <a:rect l="l" t="t" r="r" b="b"/>
              <a:pathLst>
                <a:path w="20635" h="9774" extrusionOk="0">
                  <a:moveTo>
                    <a:pt x="13" y="0"/>
                  </a:moveTo>
                  <a:cubicBezTo>
                    <a:pt x="0" y="0"/>
                    <a:pt x="44" y="44"/>
                    <a:pt x="153" y="141"/>
                  </a:cubicBezTo>
                  <a:cubicBezTo>
                    <a:pt x="7758" y="7113"/>
                    <a:pt x="17532" y="7847"/>
                    <a:pt x="18499" y="8214"/>
                  </a:cubicBezTo>
                  <a:cubicBezTo>
                    <a:pt x="19303" y="8509"/>
                    <a:pt x="18815" y="9773"/>
                    <a:pt x="18887" y="9773"/>
                  </a:cubicBezTo>
                  <a:cubicBezTo>
                    <a:pt x="18904" y="9773"/>
                    <a:pt x="18955" y="9698"/>
                    <a:pt x="19066" y="9515"/>
                  </a:cubicBezTo>
                  <a:cubicBezTo>
                    <a:pt x="19600" y="8614"/>
                    <a:pt x="20501" y="7680"/>
                    <a:pt x="20601" y="7146"/>
                  </a:cubicBezTo>
                  <a:cubicBezTo>
                    <a:pt x="20635" y="7010"/>
                    <a:pt x="20587" y="6963"/>
                    <a:pt x="20462" y="6963"/>
                  </a:cubicBezTo>
                  <a:cubicBezTo>
                    <a:pt x="20176" y="6963"/>
                    <a:pt x="19485" y="7213"/>
                    <a:pt x="18456" y="7213"/>
                  </a:cubicBezTo>
                  <a:cubicBezTo>
                    <a:pt x="18173" y="7213"/>
                    <a:pt x="17865" y="7194"/>
                    <a:pt x="17532" y="7146"/>
                  </a:cubicBezTo>
                  <a:cubicBezTo>
                    <a:pt x="15464" y="6846"/>
                    <a:pt x="8992" y="5412"/>
                    <a:pt x="5890" y="3777"/>
                  </a:cubicBezTo>
                  <a:cubicBezTo>
                    <a:pt x="3192" y="2340"/>
                    <a:pt x="107" y="0"/>
                    <a:pt x="13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4" name="Google Shape;764;p41"/>
            <p:cNvSpPr/>
            <p:nvPr/>
          </p:nvSpPr>
          <p:spPr>
            <a:xfrm>
              <a:off x="3979685" y="3888163"/>
              <a:ext cx="205215" cy="78350"/>
            </a:xfrm>
            <a:custGeom>
              <a:avLst/>
              <a:gdLst/>
              <a:ahLst/>
              <a:cxnLst/>
              <a:rect l="l" t="t" r="r" b="b"/>
              <a:pathLst>
                <a:path w="16742" h="6392" extrusionOk="0">
                  <a:moveTo>
                    <a:pt x="16741" y="0"/>
                  </a:moveTo>
                  <a:cubicBezTo>
                    <a:pt x="16741" y="1"/>
                    <a:pt x="14940" y="1968"/>
                    <a:pt x="14573" y="2369"/>
                  </a:cubicBezTo>
                  <a:cubicBezTo>
                    <a:pt x="14211" y="2763"/>
                    <a:pt x="13233" y="3904"/>
                    <a:pt x="11544" y="3904"/>
                  </a:cubicBezTo>
                  <a:cubicBezTo>
                    <a:pt x="11519" y="3904"/>
                    <a:pt x="11495" y="3904"/>
                    <a:pt x="11471" y="3903"/>
                  </a:cubicBezTo>
                  <a:cubicBezTo>
                    <a:pt x="9736" y="3870"/>
                    <a:pt x="8435" y="2769"/>
                    <a:pt x="7401" y="1368"/>
                  </a:cubicBezTo>
                  <a:cubicBezTo>
                    <a:pt x="7003" y="842"/>
                    <a:pt x="6887" y="661"/>
                    <a:pt x="6883" y="661"/>
                  </a:cubicBezTo>
                  <a:lnTo>
                    <a:pt x="6883" y="661"/>
                  </a:lnTo>
                  <a:cubicBezTo>
                    <a:pt x="6877" y="661"/>
                    <a:pt x="7157" y="1122"/>
                    <a:pt x="7034" y="1368"/>
                  </a:cubicBezTo>
                  <a:cubicBezTo>
                    <a:pt x="6868" y="1802"/>
                    <a:pt x="6100" y="1968"/>
                    <a:pt x="4899" y="2435"/>
                  </a:cubicBezTo>
                  <a:cubicBezTo>
                    <a:pt x="4448" y="2611"/>
                    <a:pt x="3878" y="2669"/>
                    <a:pt x="3295" y="2669"/>
                  </a:cubicBezTo>
                  <a:cubicBezTo>
                    <a:pt x="2328" y="2669"/>
                    <a:pt x="1325" y="2510"/>
                    <a:pt x="763" y="2469"/>
                  </a:cubicBezTo>
                  <a:cubicBezTo>
                    <a:pt x="717" y="2465"/>
                    <a:pt x="678" y="2464"/>
                    <a:pt x="644" y="2464"/>
                  </a:cubicBezTo>
                  <a:cubicBezTo>
                    <a:pt x="1" y="2464"/>
                    <a:pt x="1661" y="3054"/>
                    <a:pt x="3532" y="3403"/>
                  </a:cubicBezTo>
                  <a:cubicBezTo>
                    <a:pt x="4032" y="3498"/>
                    <a:pt x="4485" y="3539"/>
                    <a:pt x="4893" y="3539"/>
                  </a:cubicBezTo>
                  <a:cubicBezTo>
                    <a:pt x="6066" y="3539"/>
                    <a:pt x="6873" y="3198"/>
                    <a:pt x="7368" y="2802"/>
                  </a:cubicBezTo>
                  <a:cubicBezTo>
                    <a:pt x="7605" y="2610"/>
                    <a:pt x="7801" y="2537"/>
                    <a:pt x="7970" y="2537"/>
                  </a:cubicBezTo>
                  <a:cubicBezTo>
                    <a:pt x="8298" y="2537"/>
                    <a:pt x="8526" y="2815"/>
                    <a:pt x="8769" y="3036"/>
                  </a:cubicBezTo>
                  <a:cubicBezTo>
                    <a:pt x="9136" y="3369"/>
                    <a:pt x="10370" y="4203"/>
                    <a:pt x="11371" y="4604"/>
                  </a:cubicBezTo>
                  <a:cubicBezTo>
                    <a:pt x="12371" y="5004"/>
                    <a:pt x="12772" y="5804"/>
                    <a:pt x="13005" y="6305"/>
                  </a:cubicBezTo>
                  <a:cubicBezTo>
                    <a:pt x="13031" y="6364"/>
                    <a:pt x="13060" y="6392"/>
                    <a:pt x="13091" y="6392"/>
                  </a:cubicBezTo>
                  <a:cubicBezTo>
                    <a:pt x="13338" y="6392"/>
                    <a:pt x="13743" y="4626"/>
                    <a:pt x="14306" y="3203"/>
                  </a:cubicBezTo>
                  <a:cubicBezTo>
                    <a:pt x="14973" y="1568"/>
                    <a:pt x="16508" y="734"/>
                    <a:pt x="16741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5" name="Google Shape;765;p41"/>
            <p:cNvSpPr/>
            <p:nvPr/>
          </p:nvSpPr>
          <p:spPr>
            <a:xfrm>
              <a:off x="4192660" y="3201894"/>
              <a:ext cx="206919" cy="274678"/>
            </a:xfrm>
            <a:custGeom>
              <a:avLst/>
              <a:gdLst/>
              <a:ahLst/>
              <a:cxnLst/>
              <a:rect l="l" t="t" r="r" b="b"/>
              <a:pathLst>
                <a:path w="16881" h="22409" extrusionOk="0">
                  <a:moveTo>
                    <a:pt x="881" y="1"/>
                  </a:moveTo>
                  <a:cubicBezTo>
                    <a:pt x="277" y="1"/>
                    <a:pt x="1" y="432"/>
                    <a:pt x="1036" y="1576"/>
                  </a:cubicBezTo>
                  <a:cubicBezTo>
                    <a:pt x="2637" y="3310"/>
                    <a:pt x="4472" y="4444"/>
                    <a:pt x="5439" y="5579"/>
                  </a:cubicBezTo>
                  <a:cubicBezTo>
                    <a:pt x="6440" y="6713"/>
                    <a:pt x="8308" y="8547"/>
                    <a:pt x="8942" y="9915"/>
                  </a:cubicBezTo>
                  <a:cubicBezTo>
                    <a:pt x="9609" y="11283"/>
                    <a:pt x="9809" y="13084"/>
                    <a:pt x="10209" y="15185"/>
                  </a:cubicBezTo>
                  <a:cubicBezTo>
                    <a:pt x="10576" y="17287"/>
                    <a:pt x="10009" y="19222"/>
                    <a:pt x="9509" y="20456"/>
                  </a:cubicBezTo>
                  <a:cubicBezTo>
                    <a:pt x="9127" y="21422"/>
                    <a:pt x="9347" y="22408"/>
                    <a:pt x="9650" y="22408"/>
                  </a:cubicBezTo>
                  <a:cubicBezTo>
                    <a:pt x="9745" y="22408"/>
                    <a:pt x="9847" y="22312"/>
                    <a:pt x="9942" y="22090"/>
                  </a:cubicBezTo>
                  <a:cubicBezTo>
                    <a:pt x="10343" y="21156"/>
                    <a:pt x="10810" y="18421"/>
                    <a:pt x="10643" y="16019"/>
                  </a:cubicBezTo>
                  <a:cubicBezTo>
                    <a:pt x="10443" y="13651"/>
                    <a:pt x="10009" y="10749"/>
                    <a:pt x="10676" y="9648"/>
                  </a:cubicBezTo>
                  <a:cubicBezTo>
                    <a:pt x="11310" y="8514"/>
                    <a:pt x="12778" y="6713"/>
                    <a:pt x="13445" y="5879"/>
                  </a:cubicBezTo>
                  <a:cubicBezTo>
                    <a:pt x="13845" y="5378"/>
                    <a:pt x="15613" y="3811"/>
                    <a:pt x="16881" y="2676"/>
                  </a:cubicBezTo>
                  <a:cubicBezTo>
                    <a:pt x="16714" y="2676"/>
                    <a:pt x="16514" y="2643"/>
                    <a:pt x="16514" y="2510"/>
                  </a:cubicBezTo>
                  <a:cubicBezTo>
                    <a:pt x="15446" y="3410"/>
                    <a:pt x="14279" y="4544"/>
                    <a:pt x="13912" y="4945"/>
                  </a:cubicBezTo>
                  <a:cubicBezTo>
                    <a:pt x="13278" y="5545"/>
                    <a:pt x="11410" y="8114"/>
                    <a:pt x="10943" y="8314"/>
                  </a:cubicBezTo>
                  <a:cubicBezTo>
                    <a:pt x="10813" y="8369"/>
                    <a:pt x="10664" y="8395"/>
                    <a:pt x="10500" y="8395"/>
                  </a:cubicBezTo>
                  <a:cubicBezTo>
                    <a:pt x="9274" y="8395"/>
                    <a:pt x="7209" y="6953"/>
                    <a:pt x="5973" y="5512"/>
                  </a:cubicBezTo>
                  <a:cubicBezTo>
                    <a:pt x="4539" y="3877"/>
                    <a:pt x="3004" y="909"/>
                    <a:pt x="2003" y="341"/>
                  </a:cubicBezTo>
                  <a:cubicBezTo>
                    <a:pt x="1638" y="129"/>
                    <a:pt x="1210" y="1"/>
                    <a:pt x="88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6" name="Google Shape;766;p41"/>
            <p:cNvSpPr/>
            <p:nvPr/>
          </p:nvSpPr>
          <p:spPr>
            <a:xfrm>
              <a:off x="3991074" y="2908378"/>
              <a:ext cx="368007" cy="400955"/>
            </a:xfrm>
            <a:custGeom>
              <a:avLst/>
              <a:gdLst/>
              <a:ahLst/>
              <a:cxnLst/>
              <a:rect l="l" t="t" r="r" b="b"/>
              <a:pathLst>
                <a:path w="30023" h="32711" extrusionOk="0">
                  <a:moveTo>
                    <a:pt x="30022" y="0"/>
                  </a:moveTo>
                  <a:lnTo>
                    <a:pt x="30022" y="0"/>
                  </a:lnTo>
                  <a:cubicBezTo>
                    <a:pt x="29188" y="101"/>
                    <a:pt x="28288" y="67"/>
                    <a:pt x="27254" y="201"/>
                  </a:cubicBezTo>
                  <a:cubicBezTo>
                    <a:pt x="25352" y="434"/>
                    <a:pt x="17947" y="4570"/>
                    <a:pt x="17213" y="8340"/>
                  </a:cubicBezTo>
                  <a:cubicBezTo>
                    <a:pt x="16479" y="12076"/>
                    <a:pt x="14078" y="13577"/>
                    <a:pt x="13511" y="14477"/>
                  </a:cubicBezTo>
                  <a:cubicBezTo>
                    <a:pt x="12944" y="15411"/>
                    <a:pt x="14678" y="15812"/>
                    <a:pt x="13511" y="16879"/>
                  </a:cubicBezTo>
                  <a:cubicBezTo>
                    <a:pt x="12376" y="17947"/>
                    <a:pt x="9241" y="20649"/>
                    <a:pt x="9741" y="23951"/>
                  </a:cubicBezTo>
                  <a:cubicBezTo>
                    <a:pt x="10208" y="27220"/>
                    <a:pt x="11643" y="30222"/>
                    <a:pt x="10375" y="31289"/>
                  </a:cubicBezTo>
                  <a:cubicBezTo>
                    <a:pt x="9725" y="31869"/>
                    <a:pt x="8594" y="32356"/>
                    <a:pt x="7220" y="32356"/>
                  </a:cubicBezTo>
                  <a:cubicBezTo>
                    <a:pt x="5986" y="32356"/>
                    <a:pt x="4556" y="31963"/>
                    <a:pt x="3103" y="30889"/>
                  </a:cubicBezTo>
                  <a:cubicBezTo>
                    <a:pt x="69" y="28622"/>
                    <a:pt x="68" y="23423"/>
                    <a:pt x="68" y="23417"/>
                  </a:cubicBezTo>
                  <a:lnTo>
                    <a:pt x="68" y="23417"/>
                  </a:lnTo>
                  <a:cubicBezTo>
                    <a:pt x="1" y="26086"/>
                    <a:pt x="401" y="28988"/>
                    <a:pt x="2636" y="30923"/>
                  </a:cubicBezTo>
                  <a:lnTo>
                    <a:pt x="3003" y="31223"/>
                  </a:lnTo>
                  <a:cubicBezTo>
                    <a:pt x="3103" y="31323"/>
                    <a:pt x="3237" y="31390"/>
                    <a:pt x="3370" y="31490"/>
                  </a:cubicBezTo>
                  <a:cubicBezTo>
                    <a:pt x="4665" y="32353"/>
                    <a:pt x="6033" y="32710"/>
                    <a:pt x="7256" y="32710"/>
                  </a:cubicBezTo>
                  <a:cubicBezTo>
                    <a:pt x="9531" y="32710"/>
                    <a:pt x="11306" y="31474"/>
                    <a:pt x="11176" y="29955"/>
                  </a:cubicBezTo>
                  <a:cubicBezTo>
                    <a:pt x="11009" y="27587"/>
                    <a:pt x="8607" y="22250"/>
                    <a:pt x="12176" y="19081"/>
                  </a:cubicBezTo>
                  <a:cubicBezTo>
                    <a:pt x="13942" y="17529"/>
                    <a:pt x="15920" y="16754"/>
                    <a:pt x="17925" y="16754"/>
                  </a:cubicBezTo>
                  <a:cubicBezTo>
                    <a:pt x="19972" y="16754"/>
                    <a:pt x="22047" y="17563"/>
                    <a:pt x="23951" y="19181"/>
                  </a:cubicBezTo>
                  <a:cubicBezTo>
                    <a:pt x="26847" y="21640"/>
                    <a:pt x="26888" y="24434"/>
                    <a:pt x="27130" y="24434"/>
                  </a:cubicBezTo>
                  <a:cubicBezTo>
                    <a:pt x="27203" y="24434"/>
                    <a:pt x="27294" y="24180"/>
                    <a:pt x="27487" y="23584"/>
                  </a:cubicBezTo>
                  <a:cubicBezTo>
                    <a:pt x="28321" y="20982"/>
                    <a:pt x="23918" y="18514"/>
                    <a:pt x="22484" y="17780"/>
                  </a:cubicBezTo>
                  <a:cubicBezTo>
                    <a:pt x="19315" y="16179"/>
                    <a:pt x="13711" y="16312"/>
                    <a:pt x="14278" y="14811"/>
                  </a:cubicBezTo>
                  <a:cubicBezTo>
                    <a:pt x="14878" y="13343"/>
                    <a:pt x="16913" y="11809"/>
                    <a:pt x="17914" y="10575"/>
                  </a:cubicBezTo>
                  <a:cubicBezTo>
                    <a:pt x="18881" y="9340"/>
                    <a:pt x="19548" y="7005"/>
                    <a:pt x="20616" y="4670"/>
                  </a:cubicBezTo>
                  <a:cubicBezTo>
                    <a:pt x="21450" y="2869"/>
                    <a:pt x="25853" y="668"/>
                    <a:pt x="29822" y="201"/>
                  </a:cubicBezTo>
                  <a:cubicBezTo>
                    <a:pt x="29889" y="167"/>
                    <a:pt x="29956" y="101"/>
                    <a:pt x="30022" y="0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7" name="Google Shape;767;p41"/>
            <p:cNvSpPr/>
            <p:nvPr/>
          </p:nvSpPr>
          <p:spPr>
            <a:xfrm>
              <a:off x="4200040" y="1486533"/>
              <a:ext cx="116128" cy="127552"/>
            </a:xfrm>
            <a:custGeom>
              <a:avLst/>
              <a:gdLst/>
              <a:ahLst/>
              <a:cxnLst/>
              <a:rect l="l" t="t" r="r" b="b"/>
              <a:pathLst>
                <a:path w="9474" h="10406" extrusionOk="0">
                  <a:moveTo>
                    <a:pt x="5644" y="1"/>
                  </a:moveTo>
                  <a:cubicBezTo>
                    <a:pt x="4777" y="1"/>
                    <a:pt x="4107" y="225"/>
                    <a:pt x="3870" y="268"/>
                  </a:cubicBezTo>
                  <a:cubicBezTo>
                    <a:pt x="2135" y="635"/>
                    <a:pt x="0" y="202"/>
                    <a:pt x="834" y="2370"/>
                  </a:cubicBezTo>
                  <a:cubicBezTo>
                    <a:pt x="1668" y="4505"/>
                    <a:pt x="2536" y="6406"/>
                    <a:pt x="2269" y="7340"/>
                  </a:cubicBezTo>
                  <a:cubicBezTo>
                    <a:pt x="2000" y="8205"/>
                    <a:pt x="3734" y="10406"/>
                    <a:pt x="4795" y="10406"/>
                  </a:cubicBezTo>
                  <a:cubicBezTo>
                    <a:pt x="4920" y="10406"/>
                    <a:pt x="5036" y="10376"/>
                    <a:pt x="5137" y="10309"/>
                  </a:cubicBezTo>
                  <a:cubicBezTo>
                    <a:pt x="6071" y="9675"/>
                    <a:pt x="8473" y="8808"/>
                    <a:pt x="8974" y="7740"/>
                  </a:cubicBezTo>
                  <a:cubicBezTo>
                    <a:pt x="9474" y="6639"/>
                    <a:pt x="8807" y="835"/>
                    <a:pt x="7206" y="268"/>
                  </a:cubicBezTo>
                  <a:cubicBezTo>
                    <a:pt x="6651" y="68"/>
                    <a:pt x="6118" y="1"/>
                    <a:pt x="564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8" name="Google Shape;768;p41"/>
            <p:cNvSpPr/>
            <p:nvPr/>
          </p:nvSpPr>
          <p:spPr>
            <a:xfrm>
              <a:off x="4321220" y="1437313"/>
              <a:ext cx="127441" cy="396248"/>
            </a:xfrm>
            <a:custGeom>
              <a:avLst/>
              <a:gdLst/>
              <a:ahLst/>
              <a:cxnLst/>
              <a:rect l="l" t="t" r="r" b="b"/>
              <a:pathLst>
                <a:path w="10397" h="32327" extrusionOk="0">
                  <a:moveTo>
                    <a:pt x="2110" y="1"/>
                  </a:moveTo>
                  <a:cubicBezTo>
                    <a:pt x="1" y="1"/>
                    <a:pt x="4578" y="6071"/>
                    <a:pt x="4025" y="11855"/>
                  </a:cubicBezTo>
                  <a:cubicBezTo>
                    <a:pt x="3458" y="17760"/>
                    <a:pt x="1657" y="20828"/>
                    <a:pt x="1023" y="27633"/>
                  </a:cubicBezTo>
                  <a:cubicBezTo>
                    <a:pt x="709" y="31177"/>
                    <a:pt x="1874" y="32327"/>
                    <a:pt x="3425" y="32327"/>
                  </a:cubicBezTo>
                  <a:cubicBezTo>
                    <a:pt x="4838" y="32327"/>
                    <a:pt x="6570" y="31372"/>
                    <a:pt x="7795" y="30402"/>
                  </a:cubicBezTo>
                  <a:cubicBezTo>
                    <a:pt x="10397" y="28367"/>
                    <a:pt x="6460" y="18127"/>
                    <a:pt x="7061" y="15658"/>
                  </a:cubicBezTo>
                  <a:cubicBezTo>
                    <a:pt x="7695" y="13190"/>
                    <a:pt x="7428" y="8987"/>
                    <a:pt x="8562" y="4817"/>
                  </a:cubicBezTo>
                  <a:cubicBezTo>
                    <a:pt x="9663" y="614"/>
                    <a:pt x="5693" y="414"/>
                    <a:pt x="2291" y="14"/>
                  </a:cubicBezTo>
                  <a:cubicBezTo>
                    <a:pt x="2226" y="5"/>
                    <a:pt x="2165" y="1"/>
                    <a:pt x="211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9" name="Google Shape;769;p41"/>
            <p:cNvSpPr/>
            <p:nvPr/>
          </p:nvSpPr>
          <p:spPr>
            <a:xfrm>
              <a:off x="4036064" y="1408848"/>
              <a:ext cx="238813" cy="211209"/>
            </a:xfrm>
            <a:custGeom>
              <a:avLst/>
              <a:gdLst/>
              <a:ahLst/>
              <a:cxnLst/>
              <a:rect l="l" t="t" r="r" b="b"/>
              <a:pathLst>
                <a:path w="19483" h="17231" extrusionOk="0">
                  <a:moveTo>
                    <a:pt x="18620" y="0"/>
                  </a:moveTo>
                  <a:cubicBezTo>
                    <a:pt x="18525" y="0"/>
                    <a:pt x="18412" y="11"/>
                    <a:pt x="18280" y="34"/>
                  </a:cubicBezTo>
                  <a:cubicBezTo>
                    <a:pt x="16412" y="367"/>
                    <a:pt x="11108" y="1435"/>
                    <a:pt x="9440" y="1635"/>
                  </a:cubicBezTo>
                  <a:cubicBezTo>
                    <a:pt x="7772" y="1835"/>
                    <a:pt x="1601" y="3203"/>
                    <a:pt x="801" y="5404"/>
                  </a:cubicBezTo>
                  <a:cubicBezTo>
                    <a:pt x="0" y="7639"/>
                    <a:pt x="1835" y="10775"/>
                    <a:pt x="3136" y="12743"/>
                  </a:cubicBezTo>
                  <a:cubicBezTo>
                    <a:pt x="4130" y="14247"/>
                    <a:pt x="5377" y="17230"/>
                    <a:pt x="5940" y="17230"/>
                  </a:cubicBezTo>
                  <a:cubicBezTo>
                    <a:pt x="6114" y="17230"/>
                    <a:pt x="6222" y="16946"/>
                    <a:pt x="6238" y="16245"/>
                  </a:cubicBezTo>
                  <a:cubicBezTo>
                    <a:pt x="6271" y="13310"/>
                    <a:pt x="3936" y="8673"/>
                    <a:pt x="4137" y="7139"/>
                  </a:cubicBezTo>
                  <a:cubicBezTo>
                    <a:pt x="4303" y="5605"/>
                    <a:pt x="5037" y="4003"/>
                    <a:pt x="6838" y="3370"/>
                  </a:cubicBezTo>
                  <a:cubicBezTo>
                    <a:pt x="8640" y="2769"/>
                    <a:pt x="16512" y="1835"/>
                    <a:pt x="17746" y="1335"/>
                  </a:cubicBezTo>
                  <a:cubicBezTo>
                    <a:pt x="18858" y="884"/>
                    <a:pt x="19483" y="0"/>
                    <a:pt x="1862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0" name="Google Shape;770;p41"/>
            <p:cNvSpPr/>
            <p:nvPr/>
          </p:nvSpPr>
          <p:spPr>
            <a:xfrm>
              <a:off x="3893345" y="1556471"/>
              <a:ext cx="354095" cy="201293"/>
            </a:xfrm>
            <a:custGeom>
              <a:avLst/>
              <a:gdLst/>
              <a:ahLst/>
              <a:cxnLst/>
              <a:rect l="l" t="t" r="r" b="b"/>
              <a:pathLst>
                <a:path w="28888" h="16422" extrusionOk="0">
                  <a:moveTo>
                    <a:pt x="21648" y="0"/>
                  </a:moveTo>
                  <a:cubicBezTo>
                    <a:pt x="18811" y="0"/>
                    <a:pt x="20568" y="7977"/>
                    <a:pt x="21983" y="9874"/>
                  </a:cubicBezTo>
                  <a:cubicBezTo>
                    <a:pt x="23055" y="11304"/>
                    <a:pt x="21217" y="12529"/>
                    <a:pt x="18924" y="12529"/>
                  </a:cubicBezTo>
                  <a:cubicBezTo>
                    <a:pt x="18007" y="12529"/>
                    <a:pt x="17018" y="12333"/>
                    <a:pt x="16112" y="11876"/>
                  </a:cubicBezTo>
                  <a:cubicBezTo>
                    <a:pt x="13185" y="10397"/>
                    <a:pt x="6273" y="3965"/>
                    <a:pt x="3211" y="3965"/>
                  </a:cubicBezTo>
                  <a:cubicBezTo>
                    <a:pt x="2958" y="3965"/>
                    <a:pt x="2732" y="4009"/>
                    <a:pt x="2536" y="4103"/>
                  </a:cubicBezTo>
                  <a:cubicBezTo>
                    <a:pt x="1" y="5338"/>
                    <a:pt x="2636" y="8173"/>
                    <a:pt x="6372" y="11475"/>
                  </a:cubicBezTo>
                  <a:cubicBezTo>
                    <a:pt x="10108" y="14811"/>
                    <a:pt x="14611" y="15812"/>
                    <a:pt x="18914" y="16312"/>
                  </a:cubicBezTo>
                  <a:cubicBezTo>
                    <a:pt x="19569" y="16383"/>
                    <a:pt x="20136" y="16421"/>
                    <a:pt x="20636" y="16421"/>
                  </a:cubicBezTo>
                  <a:cubicBezTo>
                    <a:pt x="23418" y="16421"/>
                    <a:pt x="24114" y="15248"/>
                    <a:pt x="26319" y="12109"/>
                  </a:cubicBezTo>
                  <a:cubicBezTo>
                    <a:pt x="28888" y="8407"/>
                    <a:pt x="26186" y="7406"/>
                    <a:pt x="24218" y="5204"/>
                  </a:cubicBezTo>
                  <a:cubicBezTo>
                    <a:pt x="22250" y="2969"/>
                    <a:pt x="23017" y="201"/>
                    <a:pt x="21983" y="34"/>
                  </a:cubicBezTo>
                  <a:cubicBezTo>
                    <a:pt x="21865" y="11"/>
                    <a:pt x="21753" y="0"/>
                    <a:pt x="2164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1" name="Google Shape;771;p41"/>
            <p:cNvSpPr/>
            <p:nvPr/>
          </p:nvSpPr>
          <p:spPr>
            <a:xfrm>
              <a:off x="3574697" y="1535949"/>
              <a:ext cx="406974" cy="409572"/>
            </a:xfrm>
            <a:custGeom>
              <a:avLst/>
              <a:gdLst/>
              <a:ahLst/>
              <a:cxnLst/>
              <a:rect l="l" t="t" r="r" b="b"/>
              <a:pathLst>
                <a:path w="33202" h="33414" extrusionOk="0">
                  <a:moveTo>
                    <a:pt x="31249" y="1"/>
                  </a:moveTo>
                  <a:cubicBezTo>
                    <a:pt x="31212" y="1"/>
                    <a:pt x="31172" y="3"/>
                    <a:pt x="31131" y="7"/>
                  </a:cubicBezTo>
                  <a:cubicBezTo>
                    <a:pt x="29363" y="207"/>
                    <a:pt x="21991" y="3209"/>
                    <a:pt x="20390" y="4443"/>
                  </a:cubicBezTo>
                  <a:cubicBezTo>
                    <a:pt x="18822" y="5677"/>
                    <a:pt x="15353" y="9046"/>
                    <a:pt x="14852" y="11615"/>
                  </a:cubicBezTo>
                  <a:cubicBezTo>
                    <a:pt x="14385" y="14150"/>
                    <a:pt x="14118" y="15218"/>
                    <a:pt x="11316" y="17019"/>
                  </a:cubicBezTo>
                  <a:cubicBezTo>
                    <a:pt x="8548" y="18853"/>
                    <a:pt x="4578" y="21122"/>
                    <a:pt x="3444" y="23423"/>
                  </a:cubicBezTo>
                  <a:cubicBezTo>
                    <a:pt x="2277" y="25725"/>
                    <a:pt x="75" y="31729"/>
                    <a:pt x="8" y="32964"/>
                  </a:cubicBezTo>
                  <a:cubicBezTo>
                    <a:pt x="1" y="33254"/>
                    <a:pt x="94" y="33413"/>
                    <a:pt x="292" y="33413"/>
                  </a:cubicBezTo>
                  <a:cubicBezTo>
                    <a:pt x="937" y="33413"/>
                    <a:pt x="2687" y="31730"/>
                    <a:pt x="5646" y="27393"/>
                  </a:cubicBezTo>
                  <a:cubicBezTo>
                    <a:pt x="9515" y="21722"/>
                    <a:pt x="10583" y="21789"/>
                    <a:pt x="13285" y="20888"/>
                  </a:cubicBezTo>
                  <a:cubicBezTo>
                    <a:pt x="16020" y="19988"/>
                    <a:pt x="20290" y="14550"/>
                    <a:pt x="20390" y="11915"/>
                  </a:cubicBezTo>
                  <a:cubicBezTo>
                    <a:pt x="20512" y="9529"/>
                    <a:pt x="21644" y="5405"/>
                    <a:pt x="24094" y="5405"/>
                  </a:cubicBezTo>
                  <a:cubicBezTo>
                    <a:pt x="24316" y="5405"/>
                    <a:pt x="24549" y="5439"/>
                    <a:pt x="24793" y="5511"/>
                  </a:cubicBezTo>
                  <a:cubicBezTo>
                    <a:pt x="24976" y="5564"/>
                    <a:pt x="25170" y="5589"/>
                    <a:pt x="25371" y="5589"/>
                  </a:cubicBezTo>
                  <a:cubicBezTo>
                    <a:pt x="28385" y="5589"/>
                    <a:pt x="33202" y="1"/>
                    <a:pt x="3124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2" name="Google Shape;772;p41"/>
            <p:cNvSpPr/>
            <p:nvPr/>
          </p:nvSpPr>
          <p:spPr>
            <a:xfrm>
              <a:off x="3862011" y="1665992"/>
              <a:ext cx="574742" cy="616037"/>
            </a:xfrm>
            <a:custGeom>
              <a:avLst/>
              <a:gdLst/>
              <a:ahLst/>
              <a:cxnLst/>
              <a:rect l="l" t="t" r="r" b="b"/>
              <a:pathLst>
                <a:path w="46889" h="50258" extrusionOk="0">
                  <a:moveTo>
                    <a:pt x="121" y="0"/>
                  </a:moveTo>
                  <a:cubicBezTo>
                    <a:pt x="37" y="0"/>
                    <a:pt x="1" y="106"/>
                    <a:pt x="21" y="340"/>
                  </a:cubicBezTo>
                  <a:cubicBezTo>
                    <a:pt x="1389" y="15150"/>
                    <a:pt x="13698" y="16485"/>
                    <a:pt x="24005" y="18820"/>
                  </a:cubicBezTo>
                  <a:cubicBezTo>
                    <a:pt x="34313" y="21188"/>
                    <a:pt x="34680" y="24757"/>
                    <a:pt x="38449" y="30061"/>
                  </a:cubicBezTo>
                  <a:cubicBezTo>
                    <a:pt x="42185" y="35365"/>
                    <a:pt x="41318" y="46206"/>
                    <a:pt x="42318" y="49275"/>
                  </a:cubicBezTo>
                  <a:cubicBezTo>
                    <a:pt x="42536" y="49944"/>
                    <a:pt x="42736" y="50258"/>
                    <a:pt x="42929" y="50258"/>
                  </a:cubicBezTo>
                  <a:cubicBezTo>
                    <a:pt x="43622" y="50258"/>
                    <a:pt x="44239" y="46217"/>
                    <a:pt x="45387" y="40035"/>
                  </a:cubicBezTo>
                  <a:cubicBezTo>
                    <a:pt x="46888" y="32163"/>
                    <a:pt x="43419" y="24991"/>
                    <a:pt x="42318" y="22823"/>
                  </a:cubicBezTo>
                  <a:cubicBezTo>
                    <a:pt x="41246" y="20679"/>
                    <a:pt x="32550" y="12397"/>
                    <a:pt x="23100" y="12397"/>
                  </a:cubicBezTo>
                  <a:cubicBezTo>
                    <a:pt x="22846" y="12397"/>
                    <a:pt x="22592" y="12403"/>
                    <a:pt x="22337" y="12415"/>
                  </a:cubicBezTo>
                  <a:cubicBezTo>
                    <a:pt x="21154" y="12472"/>
                    <a:pt x="20066" y="12499"/>
                    <a:pt x="19066" y="12499"/>
                  </a:cubicBezTo>
                  <a:cubicBezTo>
                    <a:pt x="11833" y="12499"/>
                    <a:pt x="9123" y="11104"/>
                    <a:pt x="7160" y="9580"/>
                  </a:cubicBezTo>
                  <a:cubicBezTo>
                    <a:pt x="5185" y="8024"/>
                    <a:pt x="849" y="0"/>
                    <a:pt x="12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3" name="Google Shape;773;p41"/>
            <p:cNvSpPr/>
            <p:nvPr/>
          </p:nvSpPr>
          <p:spPr>
            <a:xfrm>
              <a:off x="3402643" y="1990929"/>
              <a:ext cx="136156" cy="351300"/>
            </a:xfrm>
            <a:custGeom>
              <a:avLst/>
              <a:gdLst/>
              <a:ahLst/>
              <a:cxnLst/>
              <a:rect l="l" t="t" r="r" b="b"/>
              <a:pathLst>
                <a:path w="11108" h="28660" extrusionOk="0">
                  <a:moveTo>
                    <a:pt x="9716" y="0"/>
                  </a:moveTo>
                  <a:cubicBezTo>
                    <a:pt x="9319" y="0"/>
                    <a:pt x="5878" y="5370"/>
                    <a:pt x="6305" y="7625"/>
                  </a:cubicBezTo>
                  <a:cubicBezTo>
                    <a:pt x="6772" y="10093"/>
                    <a:pt x="7572" y="11694"/>
                    <a:pt x="6305" y="12795"/>
                  </a:cubicBezTo>
                  <a:cubicBezTo>
                    <a:pt x="5070" y="13896"/>
                    <a:pt x="2935" y="16364"/>
                    <a:pt x="3136" y="17965"/>
                  </a:cubicBezTo>
                  <a:cubicBezTo>
                    <a:pt x="3336" y="19567"/>
                    <a:pt x="0" y="26471"/>
                    <a:pt x="1234" y="28073"/>
                  </a:cubicBezTo>
                  <a:cubicBezTo>
                    <a:pt x="1544" y="28474"/>
                    <a:pt x="1939" y="28660"/>
                    <a:pt x="2352" y="28660"/>
                  </a:cubicBezTo>
                  <a:cubicBezTo>
                    <a:pt x="3586" y="28660"/>
                    <a:pt x="4978" y="27003"/>
                    <a:pt x="4703" y="24503"/>
                  </a:cubicBezTo>
                  <a:cubicBezTo>
                    <a:pt x="4303" y="21168"/>
                    <a:pt x="4803" y="16631"/>
                    <a:pt x="7038" y="15097"/>
                  </a:cubicBezTo>
                  <a:cubicBezTo>
                    <a:pt x="9240" y="13529"/>
                    <a:pt x="11108" y="12962"/>
                    <a:pt x="10374" y="10827"/>
                  </a:cubicBezTo>
                  <a:cubicBezTo>
                    <a:pt x="9607" y="8725"/>
                    <a:pt x="9006" y="3688"/>
                    <a:pt x="9740" y="153"/>
                  </a:cubicBezTo>
                  <a:cubicBezTo>
                    <a:pt x="9763" y="48"/>
                    <a:pt x="9753" y="0"/>
                    <a:pt x="971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4" name="Google Shape;774;p41"/>
            <p:cNvSpPr/>
            <p:nvPr/>
          </p:nvSpPr>
          <p:spPr>
            <a:xfrm>
              <a:off x="3608091" y="1830066"/>
              <a:ext cx="258658" cy="268292"/>
            </a:xfrm>
            <a:custGeom>
              <a:avLst/>
              <a:gdLst/>
              <a:ahLst/>
              <a:cxnLst/>
              <a:rect l="l" t="t" r="r" b="b"/>
              <a:pathLst>
                <a:path w="21102" h="21888" extrusionOk="0">
                  <a:moveTo>
                    <a:pt x="14894" y="0"/>
                  </a:moveTo>
                  <a:cubicBezTo>
                    <a:pt x="12298" y="0"/>
                    <a:pt x="9638" y="3775"/>
                    <a:pt x="8426" y="5102"/>
                  </a:cubicBezTo>
                  <a:cubicBezTo>
                    <a:pt x="7058" y="6670"/>
                    <a:pt x="3489" y="13341"/>
                    <a:pt x="2021" y="16477"/>
                  </a:cubicBezTo>
                  <a:cubicBezTo>
                    <a:pt x="152" y="20451"/>
                    <a:pt x="0" y="21887"/>
                    <a:pt x="735" y="21887"/>
                  </a:cubicBezTo>
                  <a:cubicBezTo>
                    <a:pt x="2490" y="21887"/>
                    <a:pt x="9309" y="13681"/>
                    <a:pt x="9827" y="12341"/>
                  </a:cubicBezTo>
                  <a:cubicBezTo>
                    <a:pt x="10594" y="10473"/>
                    <a:pt x="10160" y="8338"/>
                    <a:pt x="10260" y="5436"/>
                  </a:cubicBezTo>
                  <a:cubicBezTo>
                    <a:pt x="10296" y="3909"/>
                    <a:pt x="11786" y="3450"/>
                    <a:pt x="13243" y="3450"/>
                  </a:cubicBezTo>
                  <a:cubicBezTo>
                    <a:pt x="14524" y="3450"/>
                    <a:pt x="15779" y="3805"/>
                    <a:pt x="15998" y="4101"/>
                  </a:cubicBezTo>
                  <a:cubicBezTo>
                    <a:pt x="16498" y="4702"/>
                    <a:pt x="18133" y="7737"/>
                    <a:pt x="17699" y="11106"/>
                  </a:cubicBezTo>
                  <a:cubicBezTo>
                    <a:pt x="17299" y="13993"/>
                    <a:pt x="17437" y="18226"/>
                    <a:pt x="17989" y="18226"/>
                  </a:cubicBezTo>
                  <a:cubicBezTo>
                    <a:pt x="18081" y="18226"/>
                    <a:pt x="18185" y="18107"/>
                    <a:pt x="18299" y="17845"/>
                  </a:cubicBezTo>
                  <a:cubicBezTo>
                    <a:pt x="19133" y="16043"/>
                    <a:pt x="21101" y="10706"/>
                    <a:pt x="21101" y="8238"/>
                  </a:cubicBezTo>
                  <a:cubicBezTo>
                    <a:pt x="21101" y="5736"/>
                    <a:pt x="19000" y="1833"/>
                    <a:pt x="16098" y="299"/>
                  </a:cubicBezTo>
                  <a:cubicBezTo>
                    <a:pt x="15702" y="92"/>
                    <a:pt x="15299" y="0"/>
                    <a:pt x="14894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3853577" y="1938938"/>
              <a:ext cx="435055" cy="244562"/>
            </a:xfrm>
            <a:custGeom>
              <a:avLst/>
              <a:gdLst/>
              <a:ahLst/>
              <a:cxnLst/>
              <a:rect l="l" t="t" r="r" b="b"/>
              <a:pathLst>
                <a:path w="35493" h="19952" extrusionOk="0">
                  <a:moveTo>
                    <a:pt x="9149" y="0"/>
                  </a:moveTo>
                  <a:cubicBezTo>
                    <a:pt x="6960" y="0"/>
                    <a:pt x="4345" y="1503"/>
                    <a:pt x="3411" y="4427"/>
                  </a:cubicBezTo>
                  <a:cubicBezTo>
                    <a:pt x="2564" y="7145"/>
                    <a:pt x="0" y="15651"/>
                    <a:pt x="1196" y="15651"/>
                  </a:cubicBezTo>
                  <a:cubicBezTo>
                    <a:pt x="1365" y="15651"/>
                    <a:pt x="1609" y="15481"/>
                    <a:pt x="1944" y="15101"/>
                  </a:cubicBezTo>
                  <a:cubicBezTo>
                    <a:pt x="4444" y="12200"/>
                    <a:pt x="6916" y="4299"/>
                    <a:pt x="9095" y="4299"/>
                  </a:cubicBezTo>
                  <a:cubicBezTo>
                    <a:pt x="9270" y="4299"/>
                    <a:pt x="9444" y="4351"/>
                    <a:pt x="9616" y="4460"/>
                  </a:cubicBezTo>
                  <a:cubicBezTo>
                    <a:pt x="11917" y="5928"/>
                    <a:pt x="15387" y="7162"/>
                    <a:pt x="15620" y="11132"/>
                  </a:cubicBezTo>
                  <a:cubicBezTo>
                    <a:pt x="15808" y="14298"/>
                    <a:pt x="17140" y="19623"/>
                    <a:pt x="18157" y="19623"/>
                  </a:cubicBezTo>
                  <a:cubicBezTo>
                    <a:pt x="18404" y="19623"/>
                    <a:pt x="18633" y="19308"/>
                    <a:pt x="18822" y="18570"/>
                  </a:cubicBezTo>
                  <a:cubicBezTo>
                    <a:pt x="19524" y="15953"/>
                    <a:pt x="20634" y="12761"/>
                    <a:pt x="22556" y="12761"/>
                  </a:cubicBezTo>
                  <a:cubicBezTo>
                    <a:pt x="23377" y="12761"/>
                    <a:pt x="24346" y="13344"/>
                    <a:pt x="25494" y="14801"/>
                  </a:cubicBezTo>
                  <a:cubicBezTo>
                    <a:pt x="27830" y="17773"/>
                    <a:pt x="31527" y="19952"/>
                    <a:pt x="33574" y="19952"/>
                  </a:cubicBezTo>
                  <a:cubicBezTo>
                    <a:pt x="34858" y="19952"/>
                    <a:pt x="35493" y="19094"/>
                    <a:pt x="34734" y="17036"/>
                  </a:cubicBezTo>
                  <a:cubicBezTo>
                    <a:pt x="33733" y="14334"/>
                    <a:pt x="32165" y="9264"/>
                    <a:pt x="30631" y="7929"/>
                  </a:cubicBezTo>
                  <a:cubicBezTo>
                    <a:pt x="29455" y="6904"/>
                    <a:pt x="28130" y="4697"/>
                    <a:pt x="26655" y="4697"/>
                  </a:cubicBezTo>
                  <a:cubicBezTo>
                    <a:pt x="26162" y="4697"/>
                    <a:pt x="25653" y="4943"/>
                    <a:pt x="25127" y="5561"/>
                  </a:cubicBezTo>
                  <a:cubicBezTo>
                    <a:pt x="24333" y="6493"/>
                    <a:pt x="23644" y="6864"/>
                    <a:pt x="22969" y="6864"/>
                  </a:cubicBezTo>
                  <a:cubicBezTo>
                    <a:pt x="21855" y="6864"/>
                    <a:pt x="20776" y="5856"/>
                    <a:pt x="19323" y="4694"/>
                  </a:cubicBezTo>
                  <a:cubicBezTo>
                    <a:pt x="16988" y="2859"/>
                    <a:pt x="11884" y="257"/>
                    <a:pt x="9616" y="24"/>
                  </a:cubicBezTo>
                  <a:cubicBezTo>
                    <a:pt x="9463" y="8"/>
                    <a:pt x="9307" y="0"/>
                    <a:pt x="914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3716141" y="2085556"/>
              <a:ext cx="249771" cy="183409"/>
            </a:xfrm>
            <a:custGeom>
              <a:avLst/>
              <a:gdLst/>
              <a:ahLst/>
              <a:cxnLst/>
              <a:rect l="l" t="t" r="r" b="b"/>
              <a:pathLst>
                <a:path w="20377" h="14963" extrusionOk="0">
                  <a:moveTo>
                    <a:pt x="4781" y="0"/>
                  </a:moveTo>
                  <a:cubicBezTo>
                    <a:pt x="1936" y="0"/>
                    <a:pt x="770" y="8424"/>
                    <a:pt x="379" y="10914"/>
                  </a:cubicBezTo>
                  <a:cubicBezTo>
                    <a:pt x="1" y="13157"/>
                    <a:pt x="1356" y="14962"/>
                    <a:pt x="3350" y="14962"/>
                  </a:cubicBezTo>
                  <a:cubicBezTo>
                    <a:pt x="3995" y="14962"/>
                    <a:pt x="4707" y="14773"/>
                    <a:pt x="5449" y="14349"/>
                  </a:cubicBezTo>
                  <a:cubicBezTo>
                    <a:pt x="8518" y="12648"/>
                    <a:pt x="7584" y="11981"/>
                    <a:pt x="11920" y="11481"/>
                  </a:cubicBezTo>
                  <a:cubicBezTo>
                    <a:pt x="16224" y="11014"/>
                    <a:pt x="19759" y="10013"/>
                    <a:pt x="20160" y="6344"/>
                  </a:cubicBezTo>
                  <a:cubicBezTo>
                    <a:pt x="20377" y="4372"/>
                    <a:pt x="19466" y="3322"/>
                    <a:pt x="18219" y="3322"/>
                  </a:cubicBezTo>
                  <a:cubicBezTo>
                    <a:pt x="17167" y="3322"/>
                    <a:pt x="15876" y="4070"/>
                    <a:pt x="14823" y="5643"/>
                  </a:cubicBezTo>
                  <a:cubicBezTo>
                    <a:pt x="13782" y="7211"/>
                    <a:pt x="12926" y="7737"/>
                    <a:pt x="11982" y="7737"/>
                  </a:cubicBezTo>
                  <a:cubicBezTo>
                    <a:pt x="10838" y="7737"/>
                    <a:pt x="9567" y="6965"/>
                    <a:pt x="7684" y="6344"/>
                  </a:cubicBezTo>
                  <a:cubicBezTo>
                    <a:pt x="4215" y="5243"/>
                    <a:pt x="7517" y="2007"/>
                    <a:pt x="6617" y="1040"/>
                  </a:cubicBezTo>
                  <a:cubicBezTo>
                    <a:pt x="5938" y="313"/>
                    <a:pt x="5328" y="0"/>
                    <a:pt x="478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4068366" y="2249470"/>
              <a:ext cx="316476" cy="295724"/>
            </a:xfrm>
            <a:custGeom>
              <a:avLst/>
              <a:gdLst/>
              <a:ahLst/>
              <a:cxnLst/>
              <a:rect l="l" t="t" r="r" b="b"/>
              <a:pathLst>
                <a:path w="25819" h="24126" extrusionOk="0">
                  <a:moveTo>
                    <a:pt x="8953" y="1"/>
                  </a:moveTo>
                  <a:cubicBezTo>
                    <a:pt x="8920" y="1"/>
                    <a:pt x="8893" y="4"/>
                    <a:pt x="8873" y="11"/>
                  </a:cubicBezTo>
                  <a:cubicBezTo>
                    <a:pt x="0" y="2980"/>
                    <a:pt x="16512" y="10952"/>
                    <a:pt x="19648" y="13521"/>
                  </a:cubicBezTo>
                  <a:cubicBezTo>
                    <a:pt x="22783" y="16122"/>
                    <a:pt x="18080" y="23695"/>
                    <a:pt x="21783" y="24095"/>
                  </a:cubicBezTo>
                  <a:cubicBezTo>
                    <a:pt x="21973" y="24115"/>
                    <a:pt x="22149" y="24126"/>
                    <a:pt x="22313" y="24126"/>
                  </a:cubicBezTo>
                  <a:cubicBezTo>
                    <a:pt x="25321" y="24126"/>
                    <a:pt x="23869" y="20666"/>
                    <a:pt x="24818" y="15255"/>
                  </a:cubicBezTo>
                  <a:cubicBezTo>
                    <a:pt x="25819" y="9518"/>
                    <a:pt x="21382" y="6649"/>
                    <a:pt x="18580" y="4614"/>
                  </a:cubicBezTo>
                  <a:cubicBezTo>
                    <a:pt x="15876" y="2618"/>
                    <a:pt x="9878" y="1"/>
                    <a:pt x="8953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3734824" y="2263433"/>
              <a:ext cx="373584" cy="70873"/>
            </a:xfrm>
            <a:custGeom>
              <a:avLst/>
              <a:gdLst/>
              <a:ahLst/>
              <a:cxnLst/>
              <a:rect l="l" t="t" r="r" b="b"/>
              <a:pathLst>
                <a:path w="30478" h="5782" extrusionOk="0">
                  <a:moveTo>
                    <a:pt x="24888" y="0"/>
                  </a:moveTo>
                  <a:cubicBezTo>
                    <a:pt x="24249" y="0"/>
                    <a:pt x="23344" y="149"/>
                    <a:pt x="22005" y="540"/>
                  </a:cubicBezTo>
                  <a:cubicBezTo>
                    <a:pt x="18840" y="1468"/>
                    <a:pt x="15902" y="1697"/>
                    <a:pt x="13281" y="1697"/>
                  </a:cubicBezTo>
                  <a:cubicBezTo>
                    <a:pt x="11289" y="1697"/>
                    <a:pt x="9480" y="1565"/>
                    <a:pt x="7895" y="1507"/>
                  </a:cubicBezTo>
                  <a:cubicBezTo>
                    <a:pt x="7218" y="1489"/>
                    <a:pt x="6491" y="1474"/>
                    <a:pt x="5789" y="1474"/>
                  </a:cubicBezTo>
                  <a:cubicBezTo>
                    <a:pt x="2649" y="1474"/>
                    <a:pt x="0" y="1773"/>
                    <a:pt x="4526" y="3409"/>
                  </a:cubicBezTo>
                  <a:cubicBezTo>
                    <a:pt x="8397" y="4793"/>
                    <a:pt x="15636" y="5781"/>
                    <a:pt x="20564" y="5781"/>
                  </a:cubicBezTo>
                  <a:cubicBezTo>
                    <a:pt x="22642" y="5781"/>
                    <a:pt x="24309" y="5606"/>
                    <a:pt x="25140" y="5210"/>
                  </a:cubicBezTo>
                  <a:cubicBezTo>
                    <a:pt x="27942" y="3876"/>
                    <a:pt x="30477" y="1541"/>
                    <a:pt x="28343" y="1507"/>
                  </a:cubicBezTo>
                  <a:cubicBezTo>
                    <a:pt x="26261" y="1507"/>
                    <a:pt x="26923" y="0"/>
                    <a:pt x="2488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3464796" y="2248048"/>
              <a:ext cx="288211" cy="168099"/>
            </a:xfrm>
            <a:custGeom>
              <a:avLst/>
              <a:gdLst/>
              <a:ahLst/>
              <a:cxnLst/>
              <a:rect l="l" t="t" r="r" b="b"/>
              <a:pathLst>
                <a:path w="23513" h="13714" extrusionOk="0">
                  <a:moveTo>
                    <a:pt x="16673" y="1"/>
                  </a:moveTo>
                  <a:cubicBezTo>
                    <a:pt x="16292" y="1"/>
                    <a:pt x="15715" y="365"/>
                    <a:pt x="14844" y="1261"/>
                  </a:cubicBezTo>
                  <a:cubicBezTo>
                    <a:pt x="11408" y="4830"/>
                    <a:pt x="6271" y="8766"/>
                    <a:pt x="3870" y="9834"/>
                  </a:cubicBezTo>
                  <a:cubicBezTo>
                    <a:pt x="1468" y="10868"/>
                    <a:pt x="0" y="12969"/>
                    <a:pt x="667" y="13637"/>
                  </a:cubicBezTo>
                  <a:cubicBezTo>
                    <a:pt x="717" y="13689"/>
                    <a:pt x="801" y="13714"/>
                    <a:pt x="914" y="13714"/>
                  </a:cubicBezTo>
                  <a:cubicBezTo>
                    <a:pt x="2314" y="13714"/>
                    <a:pt x="8231" y="9948"/>
                    <a:pt x="10608" y="8466"/>
                  </a:cubicBezTo>
                  <a:cubicBezTo>
                    <a:pt x="11782" y="7734"/>
                    <a:pt x="12907" y="7295"/>
                    <a:pt x="13808" y="7295"/>
                  </a:cubicBezTo>
                  <a:cubicBezTo>
                    <a:pt x="14879" y="7295"/>
                    <a:pt x="15633" y="7915"/>
                    <a:pt x="15778" y="9400"/>
                  </a:cubicBezTo>
                  <a:cubicBezTo>
                    <a:pt x="15917" y="11008"/>
                    <a:pt x="19267" y="12261"/>
                    <a:pt x="21320" y="12261"/>
                  </a:cubicBezTo>
                  <a:cubicBezTo>
                    <a:pt x="22717" y="12261"/>
                    <a:pt x="23512" y="11680"/>
                    <a:pt x="22283" y="10234"/>
                  </a:cubicBezTo>
                  <a:cubicBezTo>
                    <a:pt x="20415" y="8066"/>
                    <a:pt x="17880" y="7966"/>
                    <a:pt x="17513" y="5264"/>
                  </a:cubicBezTo>
                  <a:cubicBezTo>
                    <a:pt x="17213" y="3240"/>
                    <a:pt x="17811" y="1"/>
                    <a:pt x="16673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3850414" y="2373151"/>
              <a:ext cx="312652" cy="191462"/>
            </a:xfrm>
            <a:custGeom>
              <a:avLst/>
              <a:gdLst/>
              <a:ahLst/>
              <a:cxnLst/>
              <a:rect l="l" t="t" r="r" b="b"/>
              <a:pathLst>
                <a:path w="25507" h="15620" extrusionOk="0">
                  <a:moveTo>
                    <a:pt x="13078" y="1"/>
                  </a:moveTo>
                  <a:cubicBezTo>
                    <a:pt x="12752" y="1"/>
                    <a:pt x="12428" y="10"/>
                    <a:pt x="12109" y="29"/>
                  </a:cubicBezTo>
                  <a:cubicBezTo>
                    <a:pt x="8139" y="296"/>
                    <a:pt x="0" y="2664"/>
                    <a:pt x="967" y="6834"/>
                  </a:cubicBezTo>
                  <a:cubicBezTo>
                    <a:pt x="1805" y="10543"/>
                    <a:pt x="4573" y="15619"/>
                    <a:pt x="5834" y="15619"/>
                  </a:cubicBezTo>
                  <a:cubicBezTo>
                    <a:pt x="5979" y="15619"/>
                    <a:pt x="6105" y="15552"/>
                    <a:pt x="6205" y="15407"/>
                  </a:cubicBezTo>
                  <a:cubicBezTo>
                    <a:pt x="7172" y="14006"/>
                    <a:pt x="3970" y="11638"/>
                    <a:pt x="7572" y="7434"/>
                  </a:cubicBezTo>
                  <a:cubicBezTo>
                    <a:pt x="9512" y="5192"/>
                    <a:pt x="11443" y="4174"/>
                    <a:pt x="12908" y="4174"/>
                  </a:cubicBezTo>
                  <a:cubicBezTo>
                    <a:pt x="14189" y="4174"/>
                    <a:pt x="15113" y="4951"/>
                    <a:pt x="15378" y="6367"/>
                  </a:cubicBezTo>
                  <a:cubicBezTo>
                    <a:pt x="15809" y="8545"/>
                    <a:pt x="21082" y="14501"/>
                    <a:pt x="23781" y="14501"/>
                  </a:cubicBezTo>
                  <a:cubicBezTo>
                    <a:pt x="24843" y="14501"/>
                    <a:pt x="25507" y="13578"/>
                    <a:pt x="25318" y="11137"/>
                  </a:cubicBezTo>
                  <a:cubicBezTo>
                    <a:pt x="25118" y="8402"/>
                    <a:pt x="25485" y="4966"/>
                    <a:pt x="23017" y="2998"/>
                  </a:cubicBezTo>
                  <a:cubicBezTo>
                    <a:pt x="20779" y="1190"/>
                    <a:pt x="16768" y="1"/>
                    <a:pt x="13078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3497539" y="2411693"/>
              <a:ext cx="385474" cy="239168"/>
            </a:xfrm>
            <a:custGeom>
              <a:avLst/>
              <a:gdLst/>
              <a:ahLst/>
              <a:cxnLst/>
              <a:rect l="l" t="t" r="r" b="b"/>
              <a:pathLst>
                <a:path w="31448" h="19512" extrusionOk="0">
                  <a:moveTo>
                    <a:pt x="24130" y="0"/>
                  </a:moveTo>
                  <a:cubicBezTo>
                    <a:pt x="22158" y="0"/>
                    <a:pt x="19220" y="1233"/>
                    <a:pt x="14808" y="5024"/>
                  </a:cubicBezTo>
                  <a:cubicBezTo>
                    <a:pt x="9811" y="9344"/>
                    <a:pt x="6582" y="11059"/>
                    <a:pt x="4069" y="11059"/>
                  </a:cubicBezTo>
                  <a:cubicBezTo>
                    <a:pt x="3614" y="11059"/>
                    <a:pt x="3181" y="11003"/>
                    <a:pt x="2767" y="10895"/>
                  </a:cubicBezTo>
                  <a:cubicBezTo>
                    <a:pt x="1970" y="10686"/>
                    <a:pt x="1361" y="10578"/>
                    <a:pt x="955" y="10578"/>
                  </a:cubicBezTo>
                  <a:cubicBezTo>
                    <a:pt x="0" y="10578"/>
                    <a:pt x="168" y="11176"/>
                    <a:pt x="1666" y="12463"/>
                  </a:cubicBezTo>
                  <a:cubicBezTo>
                    <a:pt x="2911" y="13553"/>
                    <a:pt x="5859" y="14733"/>
                    <a:pt x="8344" y="14733"/>
                  </a:cubicBezTo>
                  <a:cubicBezTo>
                    <a:pt x="10120" y="14733"/>
                    <a:pt x="11659" y="14131"/>
                    <a:pt x="12173" y="12463"/>
                  </a:cubicBezTo>
                  <a:cubicBezTo>
                    <a:pt x="13423" y="8550"/>
                    <a:pt x="15256" y="6257"/>
                    <a:pt x="16586" y="6257"/>
                  </a:cubicBezTo>
                  <a:cubicBezTo>
                    <a:pt x="16605" y="6257"/>
                    <a:pt x="16624" y="6258"/>
                    <a:pt x="16643" y="6259"/>
                  </a:cubicBezTo>
                  <a:cubicBezTo>
                    <a:pt x="16683" y="6262"/>
                    <a:pt x="16725" y="6263"/>
                    <a:pt x="16770" y="6263"/>
                  </a:cubicBezTo>
                  <a:cubicBezTo>
                    <a:pt x="18173" y="6263"/>
                    <a:pt x="21739" y="4770"/>
                    <a:pt x="22547" y="4124"/>
                  </a:cubicBezTo>
                  <a:cubicBezTo>
                    <a:pt x="22622" y="4064"/>
                    <a:pt x="22713" y="4035"/>
                    <a:pt x="22815" y="4035"/>
                  </a:cubicBezTo>
                  <a:cubicBezTo>
                    <a:pt x="23855" y="4035"/>
                    <a:pt x="26079" y="7050"/>
                    <a:pt x="24682" y="11696"/>
                  </a:cubicBezTo>
                  <a:cubicBezTo>
                    <a:pt x="23564" y="15391"/>
                    <a:pt x="27708" y="19512"/>
                    <a:pt x="29999" y="19512"/>
                  </a:cubicBezTo>
                  <a:cubicBezTo>
                    <a:pt x="30852" y="19512"/>
                    <a:pt x="31447" y="18942"/>
                    <a:pt x="31420" y="17567"/>
                  </a:cubicBezTo>
                  <a:cubicBezTo>
                    <a:pt x="31387" y="15165"/>
                    <a:pt x="30686" y="10795"/>
                    <a:pt x="29052" y="8560"/>
                  </a:cubicBezTo>
                  <a:cubicBezTo>
                    <a:pt x="27417" y="6359"/>
                    <a:pt x="27651" y="1322"/>
                    <a:pt x="25850" y="388"/>
                  </a:cubicBezTo>
                  <a:cubicBezTo>
                    <a:pt x="25378" y="148"/>
                    <a:pt x="24812" y="0"/>
                    <a:pt x="2413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3684967" y="2544286"/>
              <a:ext cx="135176" cy="290883"/>
            </a:xfrm>
            <a:custGeom>
              <a:avLst/>
              <a:gdLst/>
              <a:ahLst/>
              <a:cxnLst/>
              <a:rect l="l" t="t" r="r" b="b"/>
              <a:pathLst>
                <a:path w="11028" h="23731" extrusionOk="0">
                  <a:moveTo>
                    <a:pt x="1975" y="1"/>
                  </a:moveTo>
                  <a:cubicBezTo>
                    <a:pt x="1596" y="1"/>
                    <a:pt x="1272" y="494"/>
                    <a:pt x="1021" y="1647"/>
                  </a:cubicBezTo>
                  <a:cubicBezTo>
                    <a:pt x="353" y="4749"/>
                    <a:pt x="587" y="12555"/>
                    <a:pt x="287" y="14890"/>
                  </a:cubicBezTo>
                  <a:cubicBezTo>
                    <a:pt x="0" y="16896"/>
                    <a:pt x="3900" y="23730"/>
                    <a:pt x="5999" y="23730"/>
                  </a:cubicBezTo>
                  <a:cubicBezTo>
                    <a:pt x="6342" y="23730"/>
                    <a:pt x="6637" y="23547"/>
                    <a:pt x="6858" y="23129"/>
                  </a:cubicBezTo>
                  <a:cubicBezTo>
                    <a:pt x="8426" y="20194"/>
                    <a:pt x="11028" y="20427"/>
                    <a:pt x="8593" y="14890"/>
                  </a:cubicBezTo>
                  <a:cubicBezTo>
                    <a:pt x="6566" y="10345"/>
                    <a:pt x="3709" y="1"/>
                    <a:pt x="197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3515756" y="2642762"/>
              <a:ext cx="152263" cy="267005"/>
            </a:xfrm>
            <a:custGeom>
              <a:avLst/>
              <a:gdLst/>
              <a:ahLst/>
              <a:cxnLst/>
              <a:rect l="l" t="t" r="r" b="b"/>
              <a:pathLst>
                <a:path w="12422" h="21783" extrusionOk="0">
                  <a:moveTo>
                    <a:pt x="8140" y="1"/>
                  </a:moveTo>
                  <a:cubicBezTo>
                    <a:pt x="5472" y="1"/>
                    <a:pt x="1945" y="471"/>
                    <a:pt x="2581" y="3121"/>
                  </a:cubicBezTo>
                  <a:cubicBezTo>
                    <a:pt x="3382" y="6557"/>
                    <a:pt x="4449" y="12761"/>
                    <a:pt x="3482" y="15696"/>
                  </a:cubicBezTo>
                  <a:cubicBezTo>
                    <a:pt x="2694" y="18035"/>
                    <a:pt x="0" y="21782"/>
                    <a:pt x="1275" y="21782"/>
                  </a:cubicBezTo>
                  <a:cubicBezTo>
                    <a:pt x="1618" y="21782"/>
                    <a:pt x="2249" y="21511"/>
                    <a:pt x="3282" y="20867"/>
                  </a:cubicBezTo>
                  <a:cubicBezTo>
                    <a:pt x="8152" y="17831"/>
                    <a:pt x="12188" y="18398"/>
                    <a:pt x="11288" y="14629"/>
                  </a:cubicBezTo>
                  <a:cubicBezTo>
                    <a:pt x="10387" y="10826"/>
                    <a:pt x="10120" y="5723"/>
                    <a:pt x="10687" y="3855"/>
                  </a:cubicBezTo>
                  <a:cubicBezTo>
                    <a:pt x="11288" y="1953"/>
                    <a:pt x="12422" y="219"/>
                    <a:pt x="10220" y="85"/>
                  </a:cubicBezTo>
                  <a:cubicBezTo>
                    <a:pt x="9708" y="46"/>
                    <a:pt x="8965" y="1"/>
                    <a:pt x="814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3411628" y="2468673"/>
              <a:ext cx="134980" cy="487812"/>
            </a:xfrm>
            <a:custGeom>
              <a:avLst/>
              <a:gdLst/>
              <a:ahLst/>
              <a:cxnLst/>
              <a:rect l="l" t="t" r="r" b="b"/>
              <a:pathLst>
                <a:path w="11012" h="39797" extrusionOk="0">
                  <a:moveTo>
                    <a:pt x="1161" y="0"/>
                  </a:moveTo>
                  <a:cubicBezTo>
                    <a:pt x="1141" y="0"/>
                    <a:pt x="1121" y="3"/>
                    <a:pt x="1102" y="9"/>
                  </a:cubicBezTo>
                  <a:cubicBezTo>
                    <a:pt x="1" y="410"/>
                    <a:pt x="2770" y="7448"/>
                    <a:pt x="2836" y="10650"/>
                  </a:cubicBezTo>
                  <a:cubicBezTo>
                    <a:pt x="2936" y="13853"/>
                    <a:pt x="2436" y="17889"/>
                    <a:pt x="3503" y="21425"/>
                  </a:cubicBezTo>
                  <a:cubicBezTo>
                    <a:pt x="4571" y="24961"/>
                    <a:pt x="3904" y="33667"/>
                    <a:pt x="6305" y="36469"/>
                  </a:cubicBezTo>
                  <a:cubicBezTo>
                    <a:pt x="7850" y="38296"/>
                    <a:pt x="9862" y="39797"/>
                    <a:pt x="10595" y="39797"/>
                  </a:cubicBezTo>
                  <a:cubicBezTo>
                    <a:pt x="10985" y="39797"/>
                    <a:pt x="11012" y="39370"/>
                    <a:pt x="10408" y="38337"/>
                  </a:cubicBezTo>
                  <a:cubicBezTo>
                    <a:pt x="8674" y="35401"/>
                    <a:pt x="7806" y="35568"/>
                    <a:pt x="7373" y="31198"/>
                  </a:cubicBezTo>
                  <a:cubicBezTo>
                    <a:pt x="6939" y="26829"/>
                    <a:pt x="9508" y="22759"/>
                    <a:pt x="8507" y="18790"/>
                  </a:cubicBezTo>
                  <a:cubicBezTo>
                    <a:pt x="7540" y="14853"/>
                    <a:pt x="6973" y="14253"/>
                    <a:pt x="5872" y="12218"/>
                  </a:cubicBezTo>
                  <a:cubicBezTo>
                    <a:pt x="4757" y="10185"/>
                    <a:pt x="2321" y="0"/>
                    <a:pt x="116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3637770" y="2561964"/>
              <a:ext cx="418287" cy="421928"/>
            </a:xfrm>
            <a:custGeom>
              <a:avLst/>
              <a:gdLst/>
              <a:ahLst/>
              <a:cxnLst/>
              <a:rect l="l" t="t" r="r" b="b"/>
              <a:pathLst>
                <a:path w="34125" h="34422" extrusionOk="0">
                  <a:moveTo>
                    <a:pt x="29424" y="1"/>
                  </a:moveTo>
                  <a:cubicBezTo>
                    <a:pt x="27487" y="1"/>
                    <a:pt x="26650" y="11188"/>
                    <a:pt x="21152" y="11188"/>
                  </a:cubicBezTo>
                  <a:cubicBezTo>
                    <a:pt x="21063" y="11188"/>
                    <a:pt x="20973" y="11185"/>
                    <a:pt x="20882" y="11180"/>
                  </a:cubicBezTo>
                  <a:cubicBezTo>
                    <a:pt x="20667" y="11166"/>
                    <a:pt x="20471" y="11159"/>
                    <a:pt x="20292" y="11159"/>
                  </a:cubicBezTo>
                  <a:cubicBezTo>
                    <a:pt x="15354" y="11159"/>
                    <a:pt x="23526" y="16447"/>
                    <a:pt x="18247" y="24656"/>
                  </a:cubicBezTo>
                  <a:cubicBezTo>
                    <a:pt x="15851" y="28358"/>
                    <a:pt x="13778" y="29330"/>
                    <a:pt x="11832" y="29330"/>
                  </a:cubicBezTo>
                  <a:cubicBezTo>
                    <a:pt x="9678" y="29330"/>
                    <a:pt x="7680" y="28140"/>
                    <a:pt x="5573" y="28140"/>
                  </a:cubicBezTo>
                  <a:cubicBezTo>
                    <a:pt x="5209" y="28140"/>
                    <a:pt x="4842" y="28175"/>
                    <a:pt x="4470" y="28258"/>
                  </a:cubicBezTo>
                  <a:cubicBezTo>
                    <a:pt x="0" y="29293"/>
                    <a:pt x="9440" y="31194"/>
                    <a:pt x="15845" y="33796"/>
                  </a:cubicBezTo>
                  <a:cubicBezTo>
                    <a:pt x="16937" y="34234"/>
                    <a:pt x="17800" y="34421"/>
                    <a:pt x="18490" y="34421"/>
                  </a:cubicBezTo>
                  <a:cubicBezTo>
                    <a:pt x="21849" y="34421"/>
                    <a:pt x="21117" y="29974"/>
                    <a:pt x="22750" y="28258"/>
                  </a:cubicBezTo>
                  <a:cubicBezTo>
                    <a:pt x="24718" y="26190"/>
                    <a:pt x="28421" y="17284"/>
                    <a:pt x="31289" y="11713"/>
                  </a:cubicBezTo>
                  <a:cubicBezTo>
                    <a:pt x="34125" y="6176"/>
                    <a:pt x="31389" y="1473"/>
                    <a:pt x="29888" y="205"/>
                  </a:cubicBezTo>
                  <a:cubicBezTo>
                    <a:pt x="29726" y="66"/>
                    <a:pt x="29572" y="1"/>
                    <a:pt x="2942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6" name="Google Shape;786;p41"/>
            <p:cNvSpPr/>
            <p:nvPr/>
          </p:nvSpPr>
          <p:spPr>
            <a:xfrm>
              <a:off x="3614049" y="2871527"/>
              <a:ext cx="130211" cy="182330"/>
            </a:xfrm>
            <a:custGeom>
              <a:avLst/>
              <a:gdLst/>
              <a:ahLst/>
              <a:cxnLst/>
              <a:rect l="l" t="t" r="r" b="b"/>
              <a:pathLst>
                <a:path w="10623" h="14875" extrusionOk="0">
                  <a:moveTo>
                    <a:pt x="8428" y="0"/>
                  </a:moveTo>
                  <a:cubicBezTo>
                    <a:pt x="8292" y="0"/>
                    <a:pt x="8141" y="12"/>
                    <a:pt x="7973" y="38"/>
                  </a:cubicBezTo>
                  <a:cubicBezTo>
                    <a:pt x="6439" y="238"/>
                    <a:pt x="1" y="705"/>
                    <a:pt x="935" y="6075"/>
                  </a:cubicBezTo>
                  <a:cubicBezTo>
                    <a:pt x="1713" y="10521"/>
                    <a:pt x="4296" y="14874"/>
                    <a:pt x="5041" y="14874"/>
                  </a:cubicBezTo>
                  <a:cubicBezTo>
                    <a:pt x="5190" y="14874"/>
                    <a:pt x="5266" y="14699"/>
                    <a:pt x="5238" y="14315"/>
                  </a:cubicBezTo>
                  <a:cubicBezTo>
                    <a:pt x="5071" y="12046"/>
                    <a:pt x="1402" y="6676"/>
                    <a:pt x="2669" y="5575"/>
                  </a:cubicBezTo>
                  <a:cubicBezTo>
                    <a:pt x="3970" y="4474"/>
                    <a:pt x="4370" y="4874"/>
                    <a:pt x="6672" y="3974"/>
                  </a:cubicBezTo>
                  <a:cubicBezTo>
                    <a:pt x="8839" y="3126"/>
                    <a:pt x="10622" y="0"/>
                    <a:pt x="842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7" name="Google Shape;787;p41"/>
            <p:cNvSpPr/>
            <p:nvPr/>
          </p:nvSpPr>
          <p:spPr>
            <a:xfrm>
              <a:off x="3537173" y="2982593"/>
              <a:ext cx="104250" cy="124119"/>
            </a:xfrm>
            <a:custGeom>
              <a:avLst/>
              <a:gdLst/>
              <a:ahLst/>
              <a:cxnLst/>
              <a:rect l="l" t="t" r="r" b="b"/>
              <a:pathLst>
                <a:path w="8505" h="10126" extrusionOk="0">
                  <a:moveTo>
                    <a:pt x="5545" y="0"/>
                  </a:moveTo>
                  <a:cubicBezTo>
                    <a:pt x="5387" y="0"/>
                    <a:pt x="4977" y="375"/>
                    <a:pt x="4504" y="718"/>
                  </a:cubicBezTo>
                  <a:cubicBezTo>
                    <a:pt x="4070" y="1018"/>
                    <a:pt x="1" y="2753"/>
                    <a:pt x="1101" y="5154"/>
                  </a:cubicBezTo>
                  <a:cubicBezTo>
                    <a:pt x="2235" y="7556"/>
                    <a:pt x="1502" y="8123"/>
                    <a:pt x="4504" y="9224"/>
                  </a:cubicBezTo>
                  <a:cubicBezTo>
                    <a:pt x="5872" y="9731"/>
                    <a:pt x="6949" y="10125"/>
                    <a:pt x="7593" y="10125"/>
                  </a:cubicBezTo>
                  <a:cubicBezTo>
                    <a:pt x="8346" y="10125"/>
                    <a:pt x="8505" y="9586"/>
                    <a:pt x="7839" y="8057"/>
                  </a:cubicBezTo>
                  <a:cubicBezTo>
                    <a:pt x="6605" y="5221"/>
                    <a:pt x="3837" y="4220"/>
                    <a:pt x="5004" y="1685"/>
                  </a:cubicBezTo>
                  <a:cubicBezTo>
                    <a:pt x="5600" y="408"/>
                    <a:pt x="5709" y="0"/>
                    <a:pt x="5545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8" name="Google Shape;788;p41"/>
            <p:cNvSpPr/>
            <p:nvPr/>
          </p:nvSpPr>
          <p:spPr>
            <a:xfrm>
              <a:off x="3675319" y="2640703"/>
              <a:ext cx="714392" cy="480102"/>
            </a:xfrm>
            <a:custGeom>
              <a:avLst/>
              <a:gdLst/>
              <a:ahLst/>
              <a:cxnLst/>
              <a:rect l="l" t="t" r="r" b="b"/>
              <a:pathLst>
                <a:path w="58282" h="39168" extrusionOk="0">
                  <a:moveTo>
                    <a:pt x="52460" y="0"/>
                  </a:moveTo>
                  <a:cubicBezTo>
                    <a:pt x="51958" y="0"/>
                    <a:pt x="51389" y="49"/>
                    <a:pt x="50742" y="153"/>
                  </a:cubicBezTo>
                  <a:cubicBezTo>
                    <a:pt x="44338" y="1221"/>
                    <a:pt x="38534" y="2855"/>
                    <a:pt x="35965" y="4023"/>
                  </a:cubicBezTo>
                  <a:cubicBezTo>
                    <a:pt x="33363" y="5157"/>
                    <a:pt x="28360" y="11328"/>
                    <a:pt x="27392" y="14063"/>
                  </a:cubicBezTo>
                  <a:cubicBezTo>
                    <a:pt x="26458" y="16765"/>
                    <a:pt x="21055" y="26005"/>
                    <a:pt x="18553" y="28840"/>
                  </a:cubicBezTo>
                  <a:cubicBezTo>
                    <a:pt x="16118" y="31676"/>
                    <a:pt x="15851" y="32043"/>
                    <a:pt x="13649" y="33711"/>
                  </a:cubicBezTo>
                  <a:cubicBezTo>
                    <a:pt x="12565" y="34520"/>
                    <a:pt x="11347" y="34984"/>
                    <a:pt x="10251" y="34984"/>
                  </a:cubicBezTo>
                  <a:cubicBezTo>
                    <a:pt x="9088" y="34984"/>
                    <a:pt x="8062" y="34462"/>
                    <a:pt x="7478" y="33277"/>
                  </a:cubicBezTo>
                  <a:cubicBezTo>
                    <a:pt x="6311" y="30975"/>
                    <a:pt x="2475" y="28874"/>
                    <a:pt x="1407" y="27873"/>
                  </a:cubicBezTo>
                  <a:cubicBezTo>
                    <a:pt x="885" y="27398"/>
                    <a:pt x="445" y="27074"/>
                    <a:pt x="234" y="27074"/>
                  </a:cubicBezTo>
                  <a:cubicBezTo>
                    <a:pt x="1" y="27074"/>
                    <a:pt x="47" y="27472"/>
                    <a:pt x="573" y="28507"/>
                  </a:cubicBezTo>
                  <a:cubicBezTo>
                    <a:pt x="1541" y="30475"/>
                    <a:pt x="6878" y="34444"/>
                    <a:pt x="8546" y="37080"/>
                  </a:cubicBezTo>
                  <a:cubicBezTo>
                    <a:pt x="9241" y="38187"/>
                    <a:pt x="11012" y="39167"/>
                    <a:pt x="13185" y="39167"/>
                  </a:cubicBezTo>
                  <a:cubicBezTo>
                    <a:pt x="16118" y="39167"/>
                    <a:pt x="19782" y="37381"/>
                    <a:pt x="22522" y="31709"/>
                  </a:cubicBezTo>
                  <a:cubicBezTo>
                    <a:pt x="27292" y="21869"/>
                    <a:pt x="34231" y="12329"/>
                    <a:pt x="37199" y="10794"/>
                  </a:cubicBezTo>
                  <a:cubicBezTo>
                    <a:pt x="39483" y="9575"/>
                    <a:pt x="45663" y="5125"/>
                    <a:pt x="48593" y="5125"/>
                  </a:cubicBezTo>
                  <a:cubicBezTo>
                    <a:pt x="49430" y="5125"/>
                    <a:pt x="50001" y="5487"/>
                    <a:pt x="50142" y="6391"/>
                  </a:cubicBezTo>
                  <a:cubicBezTo>
                    <a:pt x="50628" y="9685"/>
                    <a:pt x="49257" y="19642"/>
                    <a:pt x="52553" y="19642"/>
                  </a:cubicBezTo>
                  <a:cubicBezTo>
                    <a:pt x="53330" y="19642"/>
                    <a:pt x="54366" y="19089"/>
                    <a:pt x="55746" y="17766"/>
                  </a:cubicBezTo>
                  <a:cubicBezTo>
                    <a:pt x="57681" y="15898"/>
                    <a:pt x="58281" y="9493"/>
                    <a:pt x="57114" y="6524"/>
                  </a:cubicBezTo>
                  <a:cubicBezTo>
                    <a:pt x="56064" y="3855"/>
                    <a:pt x="56929" y="0"/>
                    <a:pt x="52460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9" name="Google Shape;789;p41"/>
            <p:cNvSpPr/>
            <p:nvPr/>
          </p:nvSpPr>
          <p:spPr>
            <a:xfrm>
              <a:off x="3985765" y="2745652"/>
              <a:ext cx="317040" cy="550546"/>
            </a:xfrm>
            <a:custGeom>
              <a:avLst/>
              <a:gdLst/>
              <a:ahLst/>
              <a:cxnLst/>
              <a:rect l="l" t="t" r="r" b="b"/>
              <a:pathLst>
                <a:path w="25865" h="44915" extrusionOk="0">
                  <a:moveTo>
                    <a:pt x="23941" y="0"/>
                  </a:moveTo>
                  <a:cubicBezTo>
                    <a:pt x="23606" y="0"/>
                    <a:pt x="22889" y="464"/>
                    <a:pt x="21682" y="1533"/>
                  </a:cubicBezTo>
                  <a:cubicBezTo>
                    <a:pt x="20515" y="2600"/>
                    <a:pt x="16179" y="7971"/>
                    <a:pt x="13477" y="12040"/>
                  </a:cubicBezTo>
                  <a:cubicBezTo>
                    <a:pt x="10741" y="16110"/>
                    <a:pt x="4804" y="28018"/>
                    <a:pt x="3570" y="29453"/>
                  </a:cubicBezTo>
                  <a:cubicBezTo>
                    <a:pt x="2369" y="30887"/>
                    <a:pt x="0" y="39660"/>
                    <a:pt x="3570" y="43229"/>
                  </a:cubicBezTo>
                  <a:cubicBezTo>
                    <a:pt x="4793" y="44441"/>
                    <a:pt x="6013" y="44915"/>
                    <a:pt x="6982" y="44915"/>
                  </a:cubicBezTo>
                  <a:cubicBezTo>
                    <a:pt x="8865" y="44915"/>
                    <a:pt x="9801" y="43125"/>
                    <a:pt x="7973" y="41495"/>
                  </a:cubicBezTo>
                  <a:cubicBezTo>
                    <a:pt x="5204" y="39026"/>
                    <a:pt x="3103" y="36424"/>
                    <a:pt x="5704" y="32622"/>
                  </a:cubicBezTo>
                  <a:cubicBezTo>
                    <a:pt x="8306" y="28786"/>
                    <a:pt x="9040" y="24015"/>
                    <a:pt x="12342" y="19312"/>
                  </a:cubicBezTo>
                  <a:cubicBezTo>
                    <a:pt x="15184" y="15306"/>
                    <a:pt x="25864" y="0"/>
                    <a:pt x="2394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0" name="Google Shape;790;p41"/>
            <p:cNvSpPr/>
            <p:nvPr/>
          </p:nvSpPr>
          <p:spPr>
            <a:xfrm>
              <a:off x="3692984" y="3132251"/>
              <a:ext cx="500841" cy="251499"/>
            </a:xfrm>
            <a:custGeom>
              <a:avLst/>
              <a:gdLst/>
              <a:ahLst/>
              <a:cxnLst/>
              <a:rect l="l" t="t" r="r" b="b"/>
              <a:pathLst>
                <a:path w="40860" h="20518" extrusionOk="0">
                  <a:moveTo>
                    <a:pt x="117" y="0"/>
                  </a:moveTo>
                  <a:cubicBezTo>
                    <a:pt x="13" y="0"/>
                    <a:pt x="1" y="126"/>
                    <a:pt x="100" y="418"/>
                  </a:cubicBezTo>
                  <a:cubicBezTo>
                    <a:pt x="2163" y="6399"/>
                    <a:pt x="6843" y="8965"/>
                    <a:pt x="12251" y="8965"/>
                  </a:cubicBezTo>
                  <a:cubicBezTo>
                    <a:pt x="13751" y="8965"/>
                    <a:pt x="15307" y="8767"/>
                    <a:pt x="16878" y="8391"/>
                  </a:cubicBezTo>
                  <a:cubicBezTo>
                    <a:pt x="17559" y="8228"/>
                    <a:pt x="18145" y="8152"/>
                    <a:pt x="18653" y="8152"/>
                  </a:cubicBezTo>
                  <a:cubicBezTo>
                    <a:pt x="23555" y="8152"/>
                    <a:pt x="21252" y="15197"/>
                    <a:pt x="26752" y="19065"/>
                  </a:cubicBezTo>
                  <a:cubicBezTo>
                    <a:pt x="28216" y="20097"/>
                    <a:pt x="29625" y="20517"/>
                    <a:pt x="30930" y="20517"/>
                  </a:cubicBezTo>
                  <a:cubicBezTo>
                    <a:pt x="35064" y="20517"/>
                    <a:pt x="38153" y="16302"/>
                    <a:pt x="38661" y="13995"/>
                  </a:cubicBezTo>
                  <a:cubicBezTo>
                    <a:pt x="39328" y="10926"/>
                    <a:pt x="37426" y="7390"/>
                    <a:pt x="39294" y="3721"/>
                  </a:cubicBezTo>
                  <a:cubicBezTo>
                    <a:pt x="40382" y="1564"/>
                    <a:pt x="40859" y="822"/>
                    <a:pt x="40402" y="822"/>
                  </a:cubicBezTo>
                  <a:cubicBezTo>
                    <a:pt x="40075" y="822"/>
                    <a:pt x="39267" y="1204"/>
                    <a:pt x="37860" y="1719"/>
                  </a:cubicBezTo>
                  <a:cubicBezTo>
                    <a:pt x="34491" y="2987"/>
                    <a:pt x="36292" y="7991"/>
                    <a:pt x="36826" y="11026"/>
                  </a:cubicBezTo>
                  <a:cubicBezTo>
                    <a:pt x="37284" y="13807"/>
                    <a:pt x="35614" y="15917"/>
                    <a:pt x="31277" y="15917"/>
                  </a:cubicBezTo>
                  <a:cubicBezTo>
                    <a:pt x="30881" y="15917"/>
                    <a:pt x="30462" y="15899"/>
                    <a:pt x="30021" y="15863"/>
                  </a:cubicBezTo>
                  <a:cubicBezTo>
                    <a:pt x="24784" y="15463"/>
                    <a:pt x="22883" y="9058"/>
                    <a:pt x="22816" y="3954"/>
                  </a:cubicBezTo>
                  <a:cubicBezTo>
                    <a:pt x="22780" y="2136"/>
                    <a:pt x="21589" y="1486"/>
                    <a:pt x="19894" y="1486"/>
                  </a:cubicBezTo>
                  <a:cubicBezTo>
                    <a:pt x="16833" y="1486"/>
                    <a:pt x="12131" y="3607"/>
                    <a:pt x="9640" y="4788"/>
                  </a:cubicBezTo>
                  <a:cubicBezTo>
                    <a:pt x="9266" y="4962"/>
                    <a:pt x="8867" y="5040"/>
                    <a:pt x="8453" y="5040"/>
                  </a:cubicBezTo>
                  <a:cubicBezTo>
                    <a:pt x="5115" y="5040"/>
                    <a:pt x="775" y="0"/>
                    <a:pt x="117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161670" y="2924768"/>
              <a:ext cx="248043" cy="218465"/>
            </a:xfrm>
            <a:custGeom>
              <a:avLst/>
              <a:gdLst/>
              <a:ahLst/>
              <a:cxnLst/>
              <a:rect l="l" t="t" r="r" b="b"/>
              <a:pathLst>
                <a:path w="20236" h="17823" extrusionOk="0">
                  <a:moveTo>
                    <a:pt x="16384" y="1"/>
                  </a:moveTo>
                  <a:cubicBezTo>
                    <a:pt x="15579" y="1"/>
                    <a:pt x="14494" y="280"/>
                    <a:pt x="13004" y="998"/>
                  </a:cubicBezTo>
                  <a:cubicBezTo>
                    <a:pt x="7333" y="3700"/>
                    <a:pt x="7867" y="3834"/>
                    <a:pt x="6900" y="6903"/>
                  </a:cubicBezTo>
                  <a:cubicBezTo>
                    <a:pt x="5952" y="9842"/>
                    <a:pt x="0" y="12902"/>
                    <a:pt x="1935" y="12902"/>
                  </a:cubicBezTo>
                  <a:cubicBezTo>
                    <a:pt x="2042" y="12902"/>
                    <a:pt x="2173" y="12893"/>
                    <a:pt x="2330" y="12874"/>
                  </a:cubicBezTo>
                  <a:cubicBezTo>
                    <a:pt x="2813" y="12818"/>
                    <a:pt x="3274" y="12792"/>
                    <a:pt x="3715" y="12792"/>
                  </a:cubicBezTo>
                  <a:cubicBezTo>
                    <a:pt x="9053" y="12792"/>
                    <a:pt x="11378" y="16622"/>
                    <a:pt x="13505" y="17577"/>
                  </a:cubicBezTo>
                  <a:cubicBezTo>
                    <a:pt x="13881" y="17745"/>
                    <a:pt x="14145" y="17822"/>
                    <a:pt x="14318" y="17822"/>
                  </a:cubicBezTo>
                  <a:cubicBezTo>
                    <a:pt x="15716" y="17822"/>
                    <a:pt x="11065" y="12734"/>
                    <a:pt x="11570" y="9972"/>
                  </a:cubicBezTo>
                  <a:cubicBezTo>
                    <a:pt x="11965" y="7835"/>
                    <a:pt x="13943" y="5715"/>
                    <a:pt x="15605" y="5715"/>
                  </a:cubicBezTo>
                  <a:cubicBezTo>
                    <a:pt x="16330" y="5715"/>
                    <a:pt x="16995" y="6119"/>
                    <a:pt x="17441" y="7103"/>
                  </a:cubicBezTo>
                  <a:cubicBezTo>
                    <a:pt x="17752" y="7782"/>
                    <a:pt x="18068" y="8059"/>
                    <a:pt x="18362" y="8059"/>
                  </a:cubicBezTo>
                  <a:cubicBezTo>
                    <a:pt x="19452" y="8059"/>
                    <a:pt x="20236" y="4242"/>
                    <a:pt x="19342" y="3033"/>
                  </a:cubicBezTo>
                  <a:cubicBezTo>
                    <a:pt x="18703" y="2197"/>
                    <a:pt x="18643" y="1"/>
                    <a:pt x="1638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3637230" y="3152576"/>
              <a:ext cx="590481" cy="409572"/>
            </a:xfrm>
            <a:custGeom>
              <a:avLst/>
              <a:gdLst/>
              <a:ahLst/>
              <a:cxnLst/>
              <a:rect l="l" t="t" r="r" b="b"/>
              <a:pathLst>
                <a:path w="48173" h="33414" extrusionOk="0">
                  <a:moveTo>
                    <a:pt x="329" y="1"/>
                  </a:moveTo>
                  <a:cubicBezTo>
                    <a:pt x="0" y="1"/>
                    <a:pt x="172" y="972"/>
                    <a:pt x="1112" y="3497"/>
                  </a:cubicBezTo>
                  <a:cubicBezTo>
                    <a:pt x="1746" y="5165"/>
                    <a:pt x="1045" y="8501"/>
                    <a:pt x="5081" y="10702"/>
                  </a:cubicBezTo>
                  <a:cubicBezTo>
                    <a:pt x="9084" y="12904"/>
                    <a:pt x="8851" y="12070"/>
                    <a:pt x="9084" y="13971"/>
                  </a:cubicBezTo>
                  <a:cubicBezTo>
                    <a:pt x="9351" y="15873"/>
                    <a:pt x="11252" y="22077"/>
                    <a:pt x="18724" y="27548"/>
                  </a:cubicBezTo>
                  <a:cubicBezTo>
                    <a:pt x="24630" y="31898"/>
                    <a:pt x="31869" y="33414"/>
                    <a:pt x="35797" y="33414"/>
                  </a:cubicBezTo>
                  <a:cubicBezTo>
                    <a:pt x="36839" y="33414"/>
                    <a:pt x="37649" y="33307"/>
                    <a:pt x="38138" y="33118"/>
                  </a:cubicBezTo>
                  <a:cubicBezTo>
                    <a:pt x="40194" y="32325"/>
                    <a:pt x="48172" y="24084"/>
                    <a:pt x="45883" y="24084"/>
                  </a:cubicBezTo>
                  <a:cubicBezTo>
                    <a:pt x="45572" y="24084"/>
                    <a:pt x="45072" y="24236"/>
                    <a:pt x="44343" y="24579"/>
                  </a:cubicBezTo>
                  <a:cubicBezTo>
                    <a:pt x="39149" y="27006"/>
                    <a:pt x="39115" y="31202"/>
                    <a:pt x="34295" y="31202"/>
                  </a:cubicBezTo>
                  <a:cubicBezTo>
                    <a:pt x="33419" y="31202"/>
                    <a:pt x="32385" y="31063"/>
                    <a:pt x="31133" y="30750"/>
                  </a:cubicBezTo>
                  <a:cubicBezTo>
                    <a:pt x="22994" y="28682"/>
                    <a:pt x="15756" y="23345"/>
                    <a:pt x="15022" y="21110"/>
                  </a:cubicBezTo>
                  <a:cubicBezTo>
                    <a:pt x="14288" y="18908"/>
                    <a:pt x="13287" y="11803"/>
                    <a:pt x="10018" y="10702"/>
                  </a:cubicBezTo>
                  <a:cubicBezTo>
                    <a:pt x="7504" y="9864"/>
                    <a:pt x="1377" y="1"/>
                    <a:pt x="32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3" name="Google Shape;793;p41"/>
            <p:cNvSpPr/>
            <p:nvPr/>
          </p:nvSpPr>
          <p:spPr>
            <a:xfrm>
              <a:off x="3863617" y="3276894"/>
              <a:ext cx="460024" cy="643592"/>
            </a:xfrm>
            <a:custGeom>
              <a:avLst/>
              <a:gdLst/>
              <a:ahLst/>
              <a:cxnLst/>
              <a:rect l="l" t="t" r="r" b="b"/>
              <a:pathLst>
                <a:path w="37530" h="52506" extrusionOk="0">
                  <a:moveTo>
                    <a:pt x="263" y="0"/>
                  </a:moveTo>
                  <a:cubicBezTo>
                    <a:pt x="67" y="0"/>
                    <a:pt x="1" y="173"/>
                    <a:pt x="91" y="561"/>
                  </a:cubicBezTo>
                  <a:cubicBezTo>
                    <a:pt x="691" y="3297"/>
                    <a:pt x="1825" y="8867"/>
                    <a:pt x="8296" y="11569"/>
                  </a:cubicBezTo>
                  <a:cubicBezTo>
                    <a:pt x="10590" y="12510"/>
                    <a:pt x="13057" y="12825"/>
                    <a:pt x="15408" y="12825"/>
                  </a:cubicBezTo>
                  <a:cubicBezTo>
                    <a:pt x="19725" y="12825"/>
                    <a:pt x="23648" y="11764"/>
                    <a:pt x="25375" y="11569"/>
                  </a:cubicBezTo>
                  <a:cubicBezTo>
                    <a:pt x="26842" y="11386"/>
                    <a:pt x="28670" y="10528"/>
                    <a:pt x="29766" y="10528"/>
                  </a:cubicBezTo>
                  <a:cubicBezTo>
                    <a:pt x="30665" y="10528"/>
                    <a:pt x="31070" y="11105"/>
                    <a:pt x="30379" y="13104"/>
                  </a:cubicBezTo>
                  <a:cubicBezTo>
                    <a:pt x="28844" y="17574"/>
                    <a:pt x="28945" y="16973"/>
                    <a:pt x="22106" y="24478"/>
                  </a:cubicBezTo>
                  <a:cubicBezTo>
                    <a:pt x="15301" y="31950"/>
                    <a:pt x="14201" y="43125"/>
                    <a:pt x="15402" y="46327"/>
                  </a:cubicBezTo>
                  <a:cubicBezTo>
                    <a:pt x="16336" y="48820"/>
                    <a:pt x="17979" y="52506"/>
                    <a:pt x="20738" y="52506"/>
                  </a:cubicBezTo>
                  <a:cubicBezTo>
                    <a:pt x="21523" y="52506"/>
                    <a:pt x="22398" y="52207"/>
                    <a:pt x="23374" y="51498"/>
                  </a:cubicBezTo>
                  <a:cubicBezTo>
                    <a:pt x="27777" y="48262"/>
                    <a:pt x="26576" y="46061"/>
                    <a:pt x="25709" y="45027"/>
                  </a:cubicBezTo>
                  <a:cubicBezTo>
                    <a:pt x="25529" y="44805"/>
                    <a:pt x="25451" y="44704"/>
                    <a:pt x="25422" y="44704"/>
                  </a:cubicBezTo>
                  <a:lnTo>
                    <a:pt x="25422" y="44704"/>
                  </a:lnTo>
                  <a:cubicBezTo>
                    <a:pt x="25312" y="44704"/>
                    <a:pt x="25913" y="46165"/>
                    <a:pt x="24275" y="47962"/>
                  </a:cubicBezTo>
                  <a:cubicBezTo>
                    <a:pt x="23023" y="49355"/>
                    <a:pt x="21784" y="50650"/>
                    <a:pt x="20616" y="50650"/>
                  </a:cubicBezTo>
                  <a:cubicBezTo>
                    <a:pt x="19854" y="50650"/>
                    <a:pt x="19122" y="50098"/>
                    <a:pt x="18437" y="48662"/>
                  </a:cubicBezTo>
                  <a:cubicBezTo>
                    <a:pt x="16702" y="45027"/>
                    <a:pt x="15435" y="38122"/>
                    <a:pt x="18637" y="34152"/>
                  </a:cubicBezTo>
                  <a:cubicBezTo>
                    <a:pt x="21839" y="30216"/>
                    <a:pt x="24908" y="25112"/>
                    <a:pt x="28444" y="22744"/>
                  </a:cubicBezTo>
                  <a:cubicBezTo>
                    <a:pt x="31809" y="20458"/>
                    <a:pt x="37530" y="7933"/>
                    <a:pt x="31723" y="7933"/>
                  </a:cubicBezTo>
                  <a:cubicBezTo>
                    <a:pt x="31428" y="7933"/>
                    <a:pt x="31103" y="7966"/>
                    <a:pt x="30746" y="8033"/>
                  </a:cubicBezTo>
                  <a:cubicBezTo>
                    <a:pt x="25731" y="8982"/>
                    <a:pt x="21069" y="10787"/>
                    <a:pt x="17006" y="10787"/>
                  </a:cubicBezTo>
                  <a:cubicBezTo>
                    <a:pt x="15070" y="10787"/>
                    <a:pt x="13269" y="10377"/>
                    <a:pt x="11632" y="9268"/>
                  </a:cubicBezTo>
                  <a:cubicBezTo>
                    <a:pt x="7311" y="6291"/>
                    <a:pt x="1443" y="0"/>
                    <a:pt x="26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4" name="Google Shape;794;p41"/>
            <p:cNvSpPr/>
            <p:nvPr/>
          </p:nvSpPr>
          <p:spPr>
            <a:xfrm>
              <a:off x="4319026" y="3264378"/>
              <a:ext cx="104691" cy="183850"/>
            </a:xfrm>
            <a:custGeom>
              <a:avLst/>
              <a:gdLst/>
              <a:ahLst/>
              <a:cxnLst/>
              <a:rect l="l" t="t" r="r" b="b"/>
              <a:pathLst>
                <a:path w="8541" h="14999" extrusionOk="0">
                  <a:moveTo>
                    <a:pt x="6371" y="1"/>
                  </a:moveTo>
                  <a:cubicBezTo>
                    <a:pt x="6089" y="1"/>
                    <a:pt x="5742" y="127"/>
                    <a:pt x="5305" y="415"/>
                  </a:cubicBezTo>
                  <a:cubicBezTo>
                    <a:pt x="3805" y="1425"/>
                    <a:pt x="0" y="7747"/>
                    <a:pt x="1294" y="7747"/>
                  </a:cubicBezTo>
                  <a:cubicBezTo>
                    <a:pt x="1410" y="7747"/>
                    <a:pt x="1567" y="7696"/>
                    <a:pt x="1769" y="7587"/>
                  </a:cubicBezTo>
                  <a:cubicBezTo>
                    <a:pt x="2392" y="7250"/>
                    <a:pt x="3028" y="7075"/>
                    <a:pt x="3626" y="7075"/>
                  </a:cubicBezTo>
                  <a:cubicBezTo>
                    <a:pt x="5402" y="7075"/>
                    <a:pt x="6856" y="8615"/>
                    <a:pt x="6706" y="12057"/>
                  </a:cubicBezTo>
                  <a:cubicBezTo>
                    <a:pt x="6611" y="14241"/>
                    <a:pt x="6997" y="14998"/>
                    <a:pt x="7432" y="14998"/>
                  </a:cubicBezTo>
                  <a:cubicBezTo>
                    <a:pt x="7914" y="14998"/>
                    <a:pt x="8457" y="14070"/>
                    <a:pt x="8474" y="13124"/>
                  </a:cubicBezTo>
                  <a:cubicBezTo>
                    <a:pt x="8541" y="10422"/>
                    <a:pt x="8074" y="3784"/>
                    <a:pt x="7707" y="2183"/>
                  </a:cubicBezTo>
                  <a:cubicBezTo>
                    <a:pt x="7436" y="1001"/>
                    <a:pt x="7165" y="1"/>
                    <a:pt x="637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5" name="Google Shape;795;p41"/>
            <p:cNvSpPr/>
            <p:nvPr/>
          </p:nvSpPr>
          <p:spPr>
            <a:xfrm>
              <a:off x="3823420" y="3529711"/>
              <a:ext cx="254735" cy="151417"/>
            </a:xfrm>
            <a:custGeom>
              <a:avLst/>
              <a:gdLst/>
              <a:ahLst/>
              <a:cxnLst/>
              <a:rect l="l" t="t" r="r" b="b"/>
              <a:pathLst>
                <a:path w="20782" h="12353" extrusionOk="0">
                  <a:moveTo>
                    <a:pt x="3027" y="1"/>
                  </a:moveTo>
                  <a:cubicBezTo>
                    <a:pt x="2170" y="1"/>
                    <a:pt x="1311" y="464"/>
                    <a:pt x="801" y="1687"/>
                  </a:cubicBezTo>
                  <a:cubicBezTo>
                    <a:pt x="1" y="3689"/>
                    <a:pt x="1101" y="4389"/>
                    <a:pt x="3336" y="5623"/>
                  </a:cubicBezTo>
                  <a:cubicBezTo>
                    <a:pt x="3964" y="5979"/>
                    <a:pt x="4721" y="6059"/>
                    <a:pt x="5504" y="6059"/>
                  </a:cubicBezTo>
                  <a:cubicBezTo>
                    <a:pt x="6138" y="6059"/>
                    <a:pt x="6790" y="6007"/>
                    <a:pt x="7405" y="6007"/>
                  </a:cubicBezTo>
                  <a:cubicBezTo>
                    <a:pt x="8730" y="6007"/>
                    <a:pt x="9882" y="6251"/>
                    <a:pt x="10308" y="7792"/>
                  </a:cubicBezTo>
                  <a:cubicBezTo>
                    <a:pt x="10925" y="10047"/>
                    <a:pt x="12978" y="12353"/>
                    <a:pt x="14640" y="12353"/>
                  </a:cubicBezTo>
                  <a:cubicBezTo>
                    <a:pt x="15313" y="12353"/>
                    <a:pt x="15922" y="11974"/>
                    <a:pt x="16346" y="11061"/>
                  </a:cubicBezTo>
                  <a:cubicBezTo>
                    <a:pt x="17179" y="9293"/>
                    <a:pt x="20782" y="8392"/>
                    <a:pt x="17713" y="6557"/>
                  </a:cubicBezTo>
                  <a:cubicBezTo>
                    <a:pt x="14644" y="4723"/>
                    <a:pt x="5738" y="1220"/>
                    <a:pt x="4570" y="486"/>
                  </a:cubicBezTo>
                  <a:cubicBezTo>
                    <a:pt x="4117" y="188"/>
                    <a:pt x="3572" y="1"/>
                    <a:pt x="302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6" name="Google Shape;796;p41"/>
            <p:cNvSpPr/>
            <p:nvPr/>
          </p:nvSpPr>
          <p:spPr>
            <a:xfrm>
              <a:off x="4230871" y="3601536"/>
              <a:ext cx="139270" cy="80912"/>
            </a:xfrm>
            <a:custGeom>
              <a:avLst/>
              <a:gdLst/>
              <a:ahLst/>
              <a:cxnLst/>
              <a:rect l="l" t="t" r="r" b="b"/>
              <a:pathLst>
                <a:path w="11362" h="6601" extrusionOk="0">
                  <a:moveTo>
                    <a:pt x="915" y="1"/>
                  </a:moveTo>
                  <a:cubicBezTo>
                    <a:pt x="0" y="1"/>
                    <a:pt x="371" y="2433"/>
                    <a:pt x="1622" y="2433"/>
                  </a:cubicBezTo>
                  <a:cubicBezTo>
                    <a:pt x="3089" y="2433"/>
                    <a:pt x="3957" y="3067"/>
                    <a:pt x="4657" y="5635"/>
                  </a:cubicBezTo>
                  <a:cubicBezTo>
                    <a:pt x="4842" y="6323"/>
                    <a:pt x="5216" y="6600"/>
                    <a:pt x="5690" y="6600"/>
                  </a:cubicBezTo>
                  <a:cubicBezTo>
                    <a:pt x="7009" y="6600"/>
                    <a:pt x="9104" y="4448"/>
                    <a:pt x="10061" y="3000"/>
                  </a:cubicBezTo>
                  <a:cubicBezTo>
                    <a:pt x="11362" y="1032"/>
                    <a:pt x="5791" y="1532"/>
                    <a:pt x="3823" y="1332"/>
                  </a:cubicBezTo>
                  <a:cubicBezTo>
                    <a:pt x="1855" y="1132"/>
                    <a:pt x="2122" y="732"/>
                    <a:pt x="1622" y="331"/>
                  </a:cubicBezTo>
                  <a:cubicBezTo>
                    <a:pt x="1333" y="98"/>
                    <a:pt x="1098" y="1"/>
                    <a:pt x="915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7" name="Google Shape;797;p41"/>
            <p:cNvSpPr/>
            <p:nvPr/>
          </p:nvSpPr>
          <p:spPr>
            <a:xfrm>
              <a:off x="4305075" y="3644075"/>
              <a:ext cx="105145" cy="158502"/>
            </a:xfrm>
            <a:custGeom>
              <a:avLst/>
              <a:gdLst/>
              <a:ahLst/>
              <a:cxnLst/>
              <a:rect l="l" t="t" r="r" b="b"/>
              <a:pathLst>
                <a:path w="8578" h="12931" extrusionOk="0">
                  <a:moveTo>
                    <a:pt x="6806" y="0"/>
                  </a:moveTo>
                  <a:cubicBezTo>
                    <a:pt x="6297" y="0"/>
                    <a:pt x="5508" y="722"/>
                    <a:pt x="4208" y="2666"/>
                  </a:cubicBezTo>
                  <a:cubicBezTo>
                    <a:pt x="1371" y="6879"/>
                    <a:pt x="1" y="11188"/>
                    <a:pt x="1113" y="11188"/>
                  </a:cubicBezTo>
                  <a:cubicBezTo>
                    <a:pt x="1321" y="11188"/>
                    <a:pt x="1617" y="11036"/>
                    <a:pt x="2007" y="10705"/>
                  </a:cubicBezTo>
                  <a:cubicBezTo>
                    <a:pt x="3790" y="9186"/>
                    <a:pt x="5017" y="6344"/>
                    <a:pt x="5572" y="6344"/>
                  </a:cubicBezTo>
                  <a:cubicBezTo>
                    <a:pt x="5786" y="6344"/>
                    <a:pt x="5900" y="6763"/>
                    <a:pt x="5909" y="7836"/>
                  </a:cubicBezTo>
                  <a:cubicBezTo>
                    <a:pt x="5961" y="10819"/>
                    <a:pt x="6429" y="12930"/>
                    <a:pt x="6870" y="12930"/>
                  </a:cubicBezTo>
                  <a:cubicBezTo>
                    <a:pt x="7001" y="12930"/>
                    <a:pt x="7129" y="12744"/>
                    <a:pt x="7244" y="12339"/>
                  </a:cubicBezTo>
                  <a:cubicBezTo>
                    <a:pt x="7777" y="10405"/>
                    <a:pt x="8578" y="6135"/>
                    <a:pt x="8044" y="3466"/>
                  </a:cubicBezTo>
                  <a:cubicBezTo>
                    <a:pt x="7717" y="1827"/>
                    <a:pt x="7615" y="0"/>
                    <a:pt x="680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8" name="Google Shape;798;p41"/>
            <p:cNvSpPr/>
            <p:nvPr/>
          </p:nvSpPr>
          <p:spPr>
            <a:xfrm>
              <a:off x="4199219" y="3737194"/>
              <a:ext cx="145166" cy="141660"/>
            </a:xfrm>
            <a:custGeom>
              <a:avLst/>
              <a:gdLst/>
              <a:ahLst/>
              <a:cxnLst/>
              <a:rect l="l" t="t" r="r" b="b"/>
              <a:pathLst>
                <a:path w="11843" h="11557" extrusionOk="0">
                  <a:moveTo>
                    <a:pt x="2452" y="1"/>
                  </a:moveTo>
                  <a:cubicBezTo>
                    <a:pt x="2328" y="1"/>
                    <a:pt x="2191" y="96"/>
                    <a:pt x="2036" y="307"/>
                  </a:cubicBezTo>
                  <a:cubicBezTo>
                    <a:pt x="1135" y="1541"/>
                    <a:pt x="1" y="3876"/>
                    <a:pt x="1102" y="7479"/>
                  </a:cubicBezTo>
                  <a:cubicBezTo>
                    <a:pt x="1936" y="10104"/>
                    <a:pt x="4413" y="11557"/>
                    <a:pt x="6753" y="11557"/>
                  </a:cubicBezTo>
                  <a:cubicBezTo>
                    <a:pt x="7594" y="11557"/>
                    <a:pt x="8418" y="11369"/>
                    <a:pt x="9141" y="10981"/>
                  </a:cubicBezTo>
                  <a:cubicBezTo>
                    <a:pt x="11843" y="9513"/>
                    <a:pt x="10408" y="7645"/>
                    <a:pt x="6839" y="7345"/>
                  </a:cubicBezTo>
                  <a:cubicBezTo>
                    <a:pt x="3640" y="7076"/>
                    <a:pt x="3523" y="1"/>
                    <a:pt x="2452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9" name="Google Shape;799;p41"/>
            <p:cNvSpPr/>
            <p:nvPr/>
          </p:nvSpPr>
          <p:spPr>
            <a:xfrm>
              <a:off x="3868815" y="3696666"/>
              <a:ext cx="174007" cy="312529"/>
            </a:xfrm>
            <a:custGeom>
              <a:avLst/>
              <a:gdLst/>
              <a:ahLst/>
              <a:cxnLst/>
              <a:rect l="l" t="t" r="r" b="b"/>
              <a:pathLst>
                <a:path w="14196" h="25497" extrusionOk="0">
                  <a:moveTo>
                    <a:pt x="258" y="0"/>
                  </a:moveTo>
                  <a:cubicBezTo>
                    <a:pt x="91" y="0"/>
                    <a:pt x="0" y="231"/>
                    <a:pt x="0" y="777"/>
                  </a:cubicBezTo>
                  <a:cubicBezTo>
                    <a:pt x="0" y="1911"/>
                    <a:pt x="1068" y="5347"/>
                    <a:pt x="4136" y="7082"/>
                  </a:cubicBezTo>
                  <a:cubicBezTo>
                    <a:pt x="7239" y="8783"/>
                    <a:pt x="6271" y="9217"/>
                    <a:pt x="6038" y="10584"/>
                  </a:cubicBezTo>
                  <a:cubicBezTo>
                    <a:pt x="5804" y="11952"/>
                    <a:pt x="4070" y="16022"/>
                    <a:pt x="5004" y="18257"/>
                  </a:cubicBezTo>
                  <a:cubicBezTo>
                    <a:pt x="5938" y="20525"/>
                    <a:pt x="8139" y="25428"/>
                    <a:pt x="11242" y="25495"/>
                  </a:cubicBezTo>
                  <a:cubicBezTo>
                    <a:pt x="11286" y="25496"/>
                    <a:pt x="11330" y="25497"/>
                    <a:pt x="11372" y="25497"/>
                  </a:cubicBezTo>
                  <a:cubicBezTo>
                    <a:pt x="14196" y="25497"/>
                    <a:pt x="10353" y="23308"/>
                    <a:pt x="8940" y="22026"/>
                  </a:cubicBezTo>
                  <a:cubicBezTo>
                    <a:pt x="7472" y="20692"/>
                    <a:pt x="4503" y="16755"/>
                    <a:pt x="6805" y="14154"/>
                  </a:cubicBezTo>
                  <a:cubicBezTo>
                    <a:pt x="9073" y="11585"/>
                    <a:pt x="10374" y="7616"/>
                    <a:pt x="6805" y="6582"/>
                  </a:cubicBezTo>
                  <a:cubicBezTo>
                    <a:pt x="3833" y="5720"/>
                    <a:pt x="1091" y="0"/>
                    <a:pt x="258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0" name="Google Shape;800;p41"/>
            <p:cNvSpPr/>
            <p:nvPr/>
          </p:nvSpPr>
          <p:spPr>
            <a:xfrm>
              <a:off x="4315777" y="3836823"/>
              <a:ext cx="96896" cy="111715"/>
            </a:xfrm>
            <a:custGeom>
              <a:avLst/>
              <a:gdLst/>
              <a:ahLst/>
              <a:cxnLst/>
              <a:rect l="l" t="t" r="r" b="b"/>
              <a:pathLst>
                <a:path w="7905" h="9114" extrusionOk="0">
                  <a:moveTo>
                    <a:pt x="6089" y="0"/>
                  </a:moveTo>
                  <a:cubicBezTo>
                    <a:pt x="5847" y="0"/>
                    <a:pt x="5565" y="129"/>
                    <a:pt x="5237" y="419"/>
                  </a:cubicBezTo>
                  <a:cubicBezTo>
                    <a:pt x="2765" y="2623"/>
                    <a:pt x="0" y="6395"/>
                    <a:pt x="932" y="6395"/>
                  </a:cubicBezTo>
                  <a:cubicBezTo>
                    <a:pt x="1044" y="6395"/>
                    <a:pt x="1209" y="6341"/>
                    <a:pt x="1434" y="6223"/>
                  </a:cubicBezTo>
                  <a:cubicBezTo>
                    <a:pt x="2668" y="5577"/>
                    <a:pt x="3706" y="4839"/>
                    <a:pt x="4434" y="4839"/>
                  </a:cubicBezTo>
                  <a:cubicBezTo>
                    <a:pt x="4946" y="4839"/>
                    <a:pt x="5305" y="5204"/>
                    <a:pt x="5470" y="6223"/>
                  </a:cubicBezTo>
                  <a:cubicBezTo>
                    <a:pt x="5721" y="7933"/>
                    <a:pt x="6471" y="9114"/>
                    <a:pt x="6952" y="9114"/>
                  </a:cubicBezTo>
                  <a:cubicBezTo>
                    <a:pt x="7175" y="9114"/>
                    <a:pt x="7340" y="8861"/>
                    <a:pt x="7371" y="8291"/>
                  </a:cubicBezTo>
                  <a:cubicBezTo>
                    <a:pt x="7430" y="7290"/>
                    <a:pt x="7905" y="0"/>
                    <a:pt x="608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1" name="Google Shape;801;p41"/>
            <p:cNvSpPr/>
            <p:nvPr/>
          </p:nvSpPr>
          <p:spPr>
            <a:xfrm>
              <a:off x="4108551" y="3907336"/>
              <a:ext cx="183078" cy="88144"/>
            </a:xfrm>
            <a:custGeom>
              <a:avLst/>
              <a:gdLst/>
              <a:ahLst/>
              <a:cxnLst/>
              <a:rect l="l" t="t" r="r" b="b"/>
              <a:pathLst>
                <a:path w="14936" h="7191" extrusionOk="0">
                  <a:moveTo>
                    <a:pt x="8206" y="0"/>
                  </a:moveTo>
                  <a:cubicBezTo>
                    <a:pt x="6613" y="0"/>
                    <a:pt x="5297" y="648"/>
                    <a:pt x="4295" y="2573"/>
                  </a:cubicBezTo>
                  <a:cubicBezTo>
                    <a:pt x="3205" y="4687"/>
                    <a:pt x="2955" y="5818"/>
                    <a:pt x="2485" y="5818"/>
                  </a:cubicBezTo>
                  <a:cubicBezTo>
                    <a:pt x="2236" y="5818"/>
                    <a:pt x="1924" y="5500"/>
                    <a:pt x="1392" y="4841"/>
                  </a:cubicBezTo>
                  <a:cubicBezTo>
                    <a:pt x="947" y="4267"/>
                    <a:pt x="643" y="4045"/>
                    <a:pt x="452" y="4045"/>
                  </a:cubicBezTo>
                  <a:cubicBezTo>
                    <a:pt x="1" y="4045"/>
                    <a:pt x="189" y="5291"/>
                    <a:pt x="659" y="6042"/>
                  </a:cubicBezTo>
                  <a:cubicBezTo>
                    <a:pt x="1038" y="6648"/>
                    <a:pt x="1998" y="7190"/>
                    <a:pt x="3228" y="7190"/>
                  </a:cubicBezTo>
                  <a:cubicBezTo>
                    <a:pt x="4163" y="7190"/>
                    <a:pt x="5254" y="6877"/>
                    <a:pt x="6363" y="6042"/>
                  </a:cubicBezTo>
                  <a:cubicBezTo>
                    <a:pt x="7474" y="5215"/>
                    <a:pt x="8701" y="4870"/>
                    <a:pt x="9789" y="4870"/>
                  </a:cubicBezTo>
                  <a:cubicBezTo>
                    <a:pt x="11248" y="4870"/>
                    <a:pt x="12457" y="5491"/>
                    <a:pt x="12801" y="6409"/>
                  </a:cubicBezTo>
                  <a:cubicBezTo>
                    <a:pt x="12998" y="6965"/>
                    <a:pt x="13251" y="7183"/>
                    <a:pt x="13491" y="7183"/>
                  </a:cubicBezTo>
                  <a:cubicBezTo>
                    <a:pt x="13941" y="7183"/>
                    <a:pt x="14344" y="6415"/>
                    <a:pt x="14235" y="5675"/>
                  </a:cubicBezTo>
                  <a:cubicBezTo>
                    <a:pt x="14001" y="4174"/>
                    <a:pt x="14935" y="1605"/>
                    <a:pt x="11733" y="671"/>
                  </a:cubicBezTo>
                  <a:cubicBezTo>
                    <a:pt x="10443" y="285"/>
                    <a:pt x="9263" y="0"/>
                    <a:pt x="820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802" name="Google Shape;802;p41"/>
          <p:cNvGrpSpPr/>
          <p:nvPr/>
        </p:nvGrpSpPr>
        <p:grpSpPr>
          <a:xfrm flipH="1">
            <a:off x="4574535" y="1808831"/>
            <a:ext cx="1221000" cy="2575605"/>
            <a:chOff x="1776950" y="1204900"/>
            <a:chExt cx="1286075" cy="3227575"/>
          </a:xfrm>
        </p:grpSpPr>
        <p:sp>
          <p:nvSpPr>
            <p:cNvPr id="803" name="Google Shape;803;p41"/>
            <p:cNvSpPr/>
            <p:nvPr/>
          </p:nvSpPr>
          <p:spPr>
            <a:xfrm>
              <a:off x="1776950" y="1204900"/>
              <a:ext cx="1286075" cy="3227575"/>
            </a:xfrm>
            <a:custGeom>
              <a:avLst/>
              <a:gdLst/>
              <a:ahLst/>
              <a:cxnLst/>
              <a:rect l="l" t="t" r="r" b="b"/>
              <a:pathLst>
                <a:path w="51443" h="129103" extrusionOk="0">
                  <a:moveTo>
                    <a:pt x="44122" y="126260"/>
                  </a:moveTo>
                  <a:lnTo>
                    <a:pt x="44122" y="126260"/>
                  </a:lnTo>
                  <a:cubicBezTo>
                    <a:pt x="44113" y="126272"/>
                    <a:pt x="44104" y="126283"/>
                    <a:pt x="44095" y="126295"/>
                  </a:cubicBezTo>
                  <a:lnTo>
                    <a:pt x="44095" y="126295"/>
                  </a:lnTo>
                  <a:cubicBezTo>
                    <a:pt x="44104" y="126282"/>
                    <a:pt x="44113" y="126269"/>
                    <a:pt x="44122" y="126260"/>
                  </a:cubicBezTo>
                  <a:close/>
                  <a:moveTo>
                    <a:pt x="44041" y="126364"/>
                  </a:moveTo>
                  <a:cubicBezTo>
                    <a:pt x="43941" y="126489"/>
                    <a:pt x="43829" y="126613"/>
                    <a:pt x="43704" y="126737"/>
                  </a:cubicBezTo>
                  <a:cubicBezTo>
                    <a:pt x="43817" y="126606"/>
                    <a:pt x="43929" y="126493"/>
                    <a:pt x="44041" y="126364"/>
                  </a:cubicBezTo>
                  <a:close/>
                  <a:moveTo>
                    <a:pt x="41853" y="1"/>
                  </a:moveTo>
                  <a:cubicBezTo>
                    <a:pt x="41522" y="1"/>
                    <a:pt x="41165" y="19"/>
                    <a:pt x="40780" y="60"/>
                  </a:cubicBezTo>
                  <a:cubicBezTo>
                    <a:pt x="37657" y="398"/>
                    <a:pt x="32545" y="2268"/>
                    <a:pt x="31530" y="2845"/>
                  </a:cubicBezTo>
                  <a:cubicBezTo>
                    <a:pt x="30575" y="3402"/>
                    <a:pt x="30794" y="5033"/>
                    <a:pt x="30913" y="5511"/>
                  </a:cubicBezTo>
                  <a:cubicBezTo>
                    <a:pt x="30913" y="5511"/>
                    <a:pt x="30913" y="5511"/>
                    <a:pt x="30913" y="5531"/>
                  </a:cubicBezTo>
                  <a:lnTo>
                    <a:pt x="30913" y="5551"/>
                  </a:lnTo>
                  <a:cubicBezTo>
                    <a:pt x="30933" y="5551"/>
                    <a:pt x="30933" y="5551"/>
                    <a:pt x="30933" y="5570"/>
                  </a:cubicBezTo>
                  <a:cubicBezTo>
                    <a:pt x="30933" y="5570"/>
                    <a:pt x="30933" y="5590"/>
                    <a:pt x="30933" y="5590"/>
                  </a:cubicBezTo>
                  <a:cubicBezTo>
                    <a:pt x="31015" y="5837"/>
                    <a:pt x="31070" y="6178"/>
                    <a:pt x="30808" y="6178"/>
                  </a:cubicBezTo>
                  <a:cubicBezTo>
                    <a:pt x="30752" y="6178"/>
                    <a:pt x="30682" y="6162"/>
                    <a:pt x="30595" y="6127"/>
                  </a:cubicBezTo>
                  <a:cubicBezTo>
                    <a:pt x="30306" y="6023"/>
                    <a:pt x="29221" y="5912"/>
                    <a:pt x="28251" y="5912"/>
                  </a:cubicBezTo>
                  <a:cubicBezTo>
                    <a:pt x="27555" y="5912"/>
                    <a:pt x="26917" y="5969"/>
                    <a:pt x="26676" y="6127"/>
                  </a:cubicBezTo>
                  <a:cubicBezTo>
                    <a:pt x="26637" y="6147"/>
                    <a:pt x="26617" y="6167"/>
                    <a:pt x="26597" y="6187"/>
                  </a:cubicBezTo>
                  <a:cubicBezTo>
                    <a:pt x="26099" y="6505"/>
                    <a:pt x="26278" y="6386"/>
                    <a:pt x="25304" y="6585"/>
                  </a:cubicBezTo>
                  <a:cubicBezTo>
                    <a:pt x="24269" y="6784"/>
                    <a:pt x="20052" y="8694"/>
                    <a:pt x="17804" y="10842"/>
                  </a:cubicBezTo>
                  <a:cubicBezTo>
                    <a:pt x="15536" y="13010"/>
                    <a:pt x="16730" y="14860"/>
                    <a:pt x="16730" y="14860"/>
                  </a:cubicBezTo>
                  <a:cubicBezTo>
                    <a:pt x="16730" y="14860"/>
                    <a:pt x="16034" y="15596"/>
                    <a:pt x="15636" y="16133"/>
                  </a:cubicBezTo>
                  <a:cubicBezTo>
                    <a:pt x="15258" y="16671"/>
                    <a:pt x="13627" y="17068"/>
                    <a:pt x="10941" y="19277"/>
                  </a:cubicBezTo>
                  <a:cubicBezTo>
                    <a:pt x="8236" y="21485"/>
                    <a:pt x="8097" y="26796"/>
                    <a:pt x="8097" y="26796"/>
                  </a:cubicBezTo>
                  <a:cubicBezTo>
                    <a:pt x="8097" y="26796"/>
                    <a:pt x="7798" y="26915"/>
                    <a:pt x="7400" y="27094"/>
                  </a:cubicBezTo>
                  <a:cubicBezTo>
                    <a:pt x="7102" y="27234"/>
                    <a:pt x="6744" y="27413"/>
                    <a:pt x="6426" y="27592"/>
                  </a:cubicBezTo>
                  <a:cubicBezTo>
                    <a:pt x="5690" y="28029"/>
                    <a:pt x="4237" y="29621"/>
                    <a:pt x="3462" y="32087"/>
                  </a:cubicBezTo>
                  <a:cubicBezTo>
                    <a:pt x="2686" y="34554"/>
                    <a:pt x="3999" y="36245"/>
                    <a:pt x="3999" y="36245"/>
                  </a:cubicBezTo>
                  <a:cubicBezTo>
                    <a:pt x="3999" y="36245"/>
                    <a:pt x="3989" y="36242"/>
                    <a:pt x="3967" y="36242"/>
                  </a:cubicBezTo>
                  <a:cubicBezTo>
                    <a:pt x="3870" y="36242"/>
                    <a:pt x="3535" y="36295"/>
                    <a:pt x="2726" y="36862"/>
                  </a:cubicBezTo>
                  <a:cubicBezTo>
                    <a:pt x="1731" y="37558"/>
                    <a:pt x="1393" y="39149"/>
                    <a:pt x="1353" y="40323"/>
                  </a:cubicBezTo>
                  <a:cubicBezTo>
                    <a:pt x="1333" y="41497"/>
                    <a:pt x="875" y="44242"/>
                    <a:pt x="438" y="46231"/>
                  </a:cubicBezTo>
                  <a:cubicBezTo>
                    <a:pt x="0" y="48220"/>
                    <a:pt x="1472" y="49394"/>
                    <a:pt x="1472" y="49394"/>
                  </a:cubicBezTo>
                  <a:cubicBezTo>
                    <a:pt x="1472" y="49394"/>
                    <a:pt x="915" y="51085"/>
                    <a:pt x="816" y="52239"/>
                  </a:cubicBezTo>
                  <a:cubicBezTo>
                    <a:pt x="696" y="53373"/>
                    <a:pt x="1890" y="56555"/>
                    <a:pt x="1950" y="60972"/>
                  </a:cubicBezTo>
                  <a:cubicBezTo>
                    <a:pt x="2029" y="65388"/>
                    <a:pt x="2706" y="67079"/>
                    <a:pt x="3203" y="70361"/>
                  </a:cubicBezTo>
                  <a:cubicBezTo>
                    <a:pt x="3720" y="73643"/>
                    <a:pt x="3879" y="74200"/>
                    <a:pt x="4755" y="75633"/>
                  </a:cubicBezTo>
                  <a:cubicBezTo>
                    <a:pt x="5630" y="77045"/>
                    <a:pt x="8872" y="77662"/>
                    <a:pt x="8872" y="77662"/>
                  </a:cubicBezTo>
                  <a:cubicBezTo>
                    <a:pt x="8872" y="77662"/>
                    <a:pt x="7798" y="78636"/>
                    <a:pt x="7261" y="79074"/>
                  </a:cubicBezTo>
                  <a:cubicBezTo>
                    <a:pt x="6724" y="79532"/>
                    <a:pt x="6963" y="80367"/>
                    <a:pt x="7540" y="81541"/>
                  </a:cubicBezTo>
                  <a:cubicBezTo>
                    <a:pt x="8136" y="82714"/>
                    <a:pt x="10583" y="83590"/>
                    <a:pt x="10583" y="83590"/>
                  </a:cubicBezTo>
                  <a:cubicBezTo>
                    <a:pt x="10583" y="83590"/>
                    <a:pt x="10643" y="83848"/>
                    <a:pt x="10882" y="85400"/>
                  </a:cubicBezTo>
                  <a:cubicBezTo>
                    <a:pt x="11120" y="86971"/>
                    <a:pt x="12354" y="90055"/>
                    <a:pt x="13527" y="91248"/>
                  </a:cubicBezTo>
                  <a:cubicBezTo>
                    <a:pt x="14701" y="92422"/>
                    <a:pt x="16511" y="92860"/>
                    <a:pt x="16511" y="92860"/>
                  </a:cubicBezTo>
                  <a:cubicBezTo>
                    <a:pt x="16511" y="92860"/>
                    <a:pt x="16611" y="93695"/>
                    <a:pt x="16869" y="94511"/>
                  </a:cubicBezTo>
                  <a:cubicBezTo>
                    <a:pt x="17128" y="95326"/>
                    <a:pt x="17426" y="96122"/>
                    <a:pt x="18600" y="98012"/>
                  </a:cubicBezTo>
                  <a:cubicBezTo>
                    <a:pt x="19774" y="99882"/>
                    <a:pt x="22300" y="101772"/>
                    <a:pt x="22300" y="101772"/>
                  </a:cubicBezTo>
                  <a:cubicBezTo>
                    <a:pt x="22300" y="101772"/>
                    <a:pt x="22002" y="102269"/>
                    <a:pt x="21186" y="103303"/>
                  </a:cubicBezTo>
                  <a:cubicBezTo>
                    <a:pt x="20350" y="104318"/>
                    <a:pt x="20450" y="105153"/>
                    <a:pt x="20828" y="105790"/>
                  </a:cubicBezTo>
                  <a:cubicBezTo>
                    <a:pt x="21226" y="106427"/>
                    <a:pt x="22061" y="107023"/>
                    <a:pt x="22061" y="108595"/>
                  </a:cubicBezTo>
                  <a:cubicBezTo>
                    <a:pt x="22061" y="110166"/>
                    <a:pt x="22559" y="113250"/>
                    <a:pt x="23971" y="115219"/>
                  </a:cubicBezTo>
                  <a:cubicBezTo>
                    <a:pt x="25403" y="117169"/>
                    <a:pt x="26179" y="116234"/>
                    <a:pt x="26418" y="117129"/>
                  </a:cubicBezTo>
                  <a:cubicBezTo>
                    <a:pt x="26676" y="118004"/>
                    <a:pt x="25940" y="118939"/>
                    <a:pt x="25483" y="121386"/>
                  </a:cubicBezTo>
                  <a:cubicBezTo>
                    <a:pt x="25045" y="123833"/>
                    <a:pt x="28367" y="126856"/>
                    <a:pt x="29063" y="127473"/>
                  </a:cubicBezTo>
                  <a:cubicBezTo>
                    <a:pt x="30511" y="128727"/>
                    <a:pt x="34660" y="129103"/>
                    <a:pt x="37714" y="129103"/>
                  </a:cubicBezTo>
                  <a:cubicBezTo>
                    <a:pt x="39069" y="129103"/>
                    <a:pt x="40207" y="129029"/>
                    <a:pt x="40800" y="128925"/>
                  </a:cubicBezTo>
                  <a:cubicBezTo>
                    <a:pt x="42750" y="128587"/>
                    <a:pt x="42531" y="127533"/>
                    <a:pt x="43227" y="127115"/>
                  </a:cubicBezTo>
                  <a:cubicBezTo>
                    <a:pt x="43317" y="127076"/>
                    <a:pt x="43374" y="127055"/>
                    <a:pt x="43403" y="127055"/>
                  </a:cubicBezTo>
                  <a:cubicBezTo>
                    <a:pt x="43418" y="127055"/>
                    <a:pt x="43426" y="127061"/>
                    <a:pt x="43426" y="127075"/>
                  </a:cubicBezTo>
                  <a:cubicBezTo>
                    <a:pt x="43466" y="127254"/>
                    <a:pt x="42571" y="128348"/>
                    <a:pt x="42750" y="128846"/>
                  </a:cubicBezTo>
                  <a:cubicBezTo>
                    <a:pt x="42812" y="129013"/>
                    <a:pt x="43227" y="129074"/>
                    <a:pt x="43804" y="129074"/>
                  </a:cubicBezTo>
                  <a:cubicBezTo>
                    <a:pt x="45427" y="129074"/>
                    <a:pt x="48339" y="128587"/>
                    <a:pt x="48339" y="128587"/>
                  </a:cubicBezTo>
                  <a:cubicBezTo>
                    <a:pt x="48339" y="128587"/>
                    <a:pt x="49732" y="127055"/>
                    <a:pt x="49811" y="126319"/>
                  </a:cubicBezTo>
                  <a:cubicBezTo>
                    <a:pt x="49871" y="125583"/>
                    <a:pt x="48777" y="124986"/>
                    <a:pt x="48021" y="124668"/>
                  </a:cubicBezTo>
                  <a:cubicBezTo>
                    <a:pt x="47652" y="124513"/>
                    <a:pt x="47705" y="124462"/>
                    <a:pt x="47914" y="124462"/>
                  </a:cubicBezTo>
                  <a:cubicBezTo>
                    <a:pt x="48133" y="124462"/>
                    <a:pt x="48523" y="124518"/>
                    <a:pt x="48777" y="124569"/>
                  </a:cubicBezTo>
                  <a:cubicBezTo>
                    <a:pt x="48839" y="124581"/>
                    <a:pt x="48896" y="124587"/>
                    <a:pt x="48949" y="124587"/>
                  </a:cubicBezTo>
                  <a:cubicBezTo>
                    <a:pt x="49328" y="124587"/>
                    <a:pt x="49513" y="124276"/>
                    <a:pt x="49652" y="123614"/>
                  </a:cubicBezTo>
                  <a:cubicBezTo>
                    <a:pt x="49831" y="122858"/>
                    <a:pt x="49811" y="120908"/>
                    <a:pt x="49613" y="119854"/>
                  </a:cubicBezTo>
                  <a:cubicBezTo>
                    <a:pt x="49419" y="118830"/>
                    <a:pt x="49433" y="117862"/>
                    <a:pt x="48832" y="117862"/>
                  </a:cubicBezTo>
                  <a:cubicBezTo>
                    <a:pt x="48814" y="117862"/>
                    <a:pt x="48796" y="117863"/>
                    <a:pt x="48777" y="117865"/>
                  </a:cubicBezTo>
                  <a:cubicBezTo>
                    <a:pt x="48638" y="117865"/>
                    <a:pt x="48558" y="117865"/>
                    <a:pt x="48538" y="117825"/>
                  </a:cubicBezTo>
                  <a:cubicBezTo>
                    <a:pt x="48459" y="117686"/>
                    <a:pt x="48996" y="117189"/>
                    <a:pt x="49254" y="115995"/>
                  </a:cubicBezTo>
                  <a:cubicBezTo>
                    <a:pt x="49573" y="114483"/>
                    <a:pt x="49593" y="113230"/>
                    <a:pt x="49414" y="110505"/>
                  </a:cubicBezTo>
                  <a:cubicBezTo>
                    <a:pt x="49274" y="108515"/>
                    <a:pt x="48698" y="108177"/>
                    <a:pt x="48300" y="108137"/>
                  </a:cubicBezTo>
                  <a:cubicBezTo>
                    <a:pt x="48160" y="108137"/>
                    <a:pt x="48041" y="108157"/>
                    <a:pt x="47981" y="108157"/>
                  </a:cubicBezTo>
                  <a:cubicBezTo>
                    <a:pt x="47839" y="108157"/>
                    <a:pt x="47731" y="108358"/>
                    <a:pt x="47640" y="108358"/>
                  </a:cubicBezTo>
                  <a:cubicBezTo>
                    <a:pt x="47590" y="108358"/>
                    <a:pt x="47546" y="108299"/>
                    <a:pt x="47504" y="108117"/>
                  </a:cubicBezTo>
                  <a:cubicBezTo>
                    <a:pt x="47385" y="107600"/>
                    <a:pt x="46290" y="107819"/>
                    <a:pt x="43088" y="107541"/>
                  </a:cubicBezTo>
                  <a:cubicBezTo>
                    <a:pt x="39885" y="107242"/>
                    <a:pt x="46589" y="107202"/>
                    <a:pt x="47424" y="106864"/>
                  </a:cubicBezTo>
                  <a:cubicBezTo>
                    <a:pt x="48280" y="106546"/>
                    <a:pt x="49056" y="105392"/>
                    <a:pt x="49573" y="103960"/>
                  </a:cubicBezTo>
                  <a:cubicBezTo>
                    <a:pt x="50090" y="102528"/>
                    <a:pt x="50488" y="98231"/>
                    <a:pt x="50488" y="95147"/>
                  </a:cubicBezTo>
                  <a:cubicBezTo>
                    <a:pt x="50488" y="92044"/>
                    <a:pt x="49374" y="89339"/>
                    <a:pt x="48936" y="89259"/>
                  </a:cubicBezTo>
                  <a:lnTo>
                    <a:pt x="48817" y="89259"/>
                  </a:lnTo>
                  <a:cubicBezTo>
                    <a:pt x="48717" y="89259"/>
                    <a:pt x="48618" y="89239"/>
                    <a:pt x="48618" y="89160"/>
                  </a:cubicBezTo>
                  <a:cubicBezTo>
                    <a:pt x="48618" y="89120"/>
                    <a:pt x="48678" y="89020"/>
                    <a:pt x="48837" y="88861"/>
                  </a:cubicBezTo>
                  <a:cubicBezTo>
                    <a:pt x="48936" y="88284"/>
                    <a:pt x="49434" y="87151"/>
                    <a:pt x="49632" y="85957"/>
                  </a:cubicBezTo>
                  <a:cubicBezTo>
                    <a:pt x="49931" y="84266"/>
                    <a:pt x="49851" y="80904"/>
                    <a:pt x="49613" y="78000"/>
                  </a:cubicBezTo>
                  <a:cubicBezTo>
                    <a:pt x="49374" y="75115"/>
                    <a:pt x="48638" y="74180"/>
                    <a:pt x="48240" y="73743"/>
                  </a:cubicBezTo>
                  <a:cubicBezTo>
                    <a:pt x="48073" y="73559"/>
                    <a:pt x="47709" y="73512"/>
                    <a:pt x="47369" y="73512"/>
                  </a:cubicBezTo>
                  <a:cubicBezTo>
                    <a:pt x="47013" y="73512"/>
                    <a:pt x="46683" y="73563"/>
                    <a:pt x="46628" y="73563"/>
                  </a:cubicBezTo>
                  <a:cubicBezTo>
                    <a:pt x="46610" y="73563"/>
                    <a:pt x="46621" y="73558"/>
                    <a:pt x="46668" y="73544"/>
                  </a:cubicBezTo>
                  <a:cubicBezTo>
                    <a:pt x="46688" y="73544"/>
                    <a:pt x="46708" y="73524"/>
                    <a:pt x="46748" y="73504"/>
                  </a:cubicBezTo>
                  <a:cubicBezTo>
                    <a:pt x="47186" y="73186"/>
                    <a:pt x="48499" y="71057"/>
                    <a:pt x="48837" y="69625"/>
                  </a:cubicBezTo>
                  <a:cubicBezTo>
                    <a:pt x="49175" y="68113"/>
                    <a:pt x="49235" y="65646"/>
                    <a:pt x="48678" y="63299"/>
                  </a:cubicBezTo>
                  <a:cubicBezTo>
                    <a:pt x="48141" y="60952"/>
                    <a:pt x="46290" y="60037"/>
                    <a:pt x="46290" y="60037"/>
                  </a:cubicBezTo>
                  <a:lnTo>
                    <a:pt x="46310" y="59977"/>
                  </a:lnTo>
                  <a:cubicBezTo>
                    <a:pt x="46450" y="59718"/>
                    <a:pt x="47106" y="58286"/>
                    <a:pt x="47504" y="56237"/>
                  </a:cubicBezTo>
                  <a:cubicBezTo>
                    <a:pt x="47584" y="55879"/>
                    <a:pt x="47643" y="55521"/>
                    <a:pt x="47703" y="55163"/>
                  </a:cubicBezTo>
                  <a:cubicBezTo>
                    <a:pt x="47981" y="53233"/>
                    <a:pt x="48081" y="51284"/>
                    <a:pt x="48001" y="49673"/>
                  </a:cubicBezTo>
                  <a:cubicBezTo>
                    <a:pt x="47902" y="47763"/>
                    <a:pt x="47464" y="46848"/>
                    <a:pt x="46828" y="45813"/>
                  </a:cubicBezTo>
                  <a:cubicBezTo>
                    <a:pt x="46708" y="45634"/>
                    <a:pt x="46350" y="45217"/>
                    <a:pt x="45932" y="44918"/>
                  </a:cubicBezTo>
                  <a:cubicBezTo>
                    <a:pt x="45948" y="44791"/>
                    <a:pt x="46079" y="44753"/>
                    <a:pt x="46273" y="44753"/>
                  </a:cubicBezTo>
                  <a:cubicBezTo>
                    <a:pt x="46322" y="44753"/>
                    <a:pt x="46374" y="44755"/>
                    <a:pt x="46430" y="44759"/>
                  </a:cubicBezTo>
                  <a:cubicBezTo>
                    <a:pt x="46757" y="44790"/>
                    <a:pt x="47207" y="44883"/>
                    <a:pt x="47597" y="44883"/>
                  </a:cubicBezTo>
                  <a:cubicBezTo>
                    <a:pt x="47705" y="44883"/>
                    <a:pt x="47807" y="44876"/>
                    <a:pt x="47902" y="44859"/>
                  </a:cubicBezTo>
                  <a:cubicBezTo>
                    <a:pt x="48777" y="44719"/>
                    <a:pt x="49374" y="44222"/>
                    <a:pt x="50150" y="42074"/>
                  </a:cubicBezTo>
                  <a:cubicBezTo>
                    <a:pt x="50945" y="39905"/>
                    <a:pt x="50746" y="34833"/>
                    <a:pt x="50667" y="32406"/>
                  </a:cubicBezTo>
                  <a:cubicBezTo>
                    <a:pt x="50587" y="29979"/>
                    <a:pt x="48678" y="26319"/>
                    <a:pt x="48240" y="25364"/>
                  </a:cubicBezTo>
                  <a:cubicBezTo>
                    <a:pt x="48061" y="24946"/>
                    <a:pt x="47723" y="24508"/>
                    <a:pt x="47464" y="24170"/>
                  </a:cubicBezTo>
                  <a:cubicBezTo>
                    <a:pt x="47325" y="23991"/>
                    <a:pt x="47186" y="23832"/>
                    <a:pt x="47126" y="23713"/>
                  </a:cubicBezTo>
                  <a:cubicBezTo>
                    <a:pt x="47027" y="23581"/>
                    <a:pt x="47010" y="23504"/>
                    <a:pt x="47120" y="23504"/>
                  </a:cubicBezTo>
                  <a:cubicBezTo>
                    <a:pt x="47143" y="23504"/>
                    <a:pt x="47171" y="23507"/>
                    <a:pt x="47206" y="23514"/>
                  </a:cubicBezTo>
                  <a:cubicBezTo>
                    <a:pt x="47231" y="23520"/>
                    <a:pt x="47259" y="23523"/>
                    <a:pt x="47291" y="23523"/>
                  </a:cubicBezTo>
                  <a:cubicBezTo>
                    <a:pt x="47993" y="23523"/>
                    <a:pt x="50096" y="22062"/>
                    <a:pt x="50667" y="20729"/>
                  </a:cubicBezTo>
                  <a:cubicBezTo>
                    <a:pt x="51264" y="19316"/>
                    <a:pt x="50746" y="16830"/>
                    <a:pt x="50150" y="15139"/>
                  </a:cubicBezTo>
                  <a:cubicBezTo>
                    <a:pt x="49553" y="13448"/>
                    <a:pt x="50229" y="10941"/>
                    <a:pt x="50846" y="8594"/>
                  </a:cubicBezTo>
                  <a:cubicBezTo>
                    <a:pt x="51443" y="6227"/>
                    <a:pt x="50846" y="3183"/>
                    <a:pt x="50846" y="3183"/>
                  </a:cubicBezTo>
                  <a:cubicBezTo>
                    <a:pt x="50846" y="3183"/>
                    <a:pt x="49175" y="1532"/>
                    <a:pt x="47802" y="1035"/>
                  </a:cubicBezTo>
                  <a:cubicBezTo>
                    <a:pt x="47274" y="844"/>
                    <a:pt x="46776" y="785"/>
                    <a:pt x="46362" y="785"/>
                  </a:cubicBezTo>
                  <a:cubicBezTo>
                    <a:pt x="45701" y="785"/>
                    <a:pt x="45256" y="935"/>
                    <a:pt x="45256" y="935"/>
                  </a:cubicBezTo>
                  <a:cubicBezTo>
                    <a:pt x="45256" y="935"/>
                    <a:pt x="44229" y="1"/>
                    <a:pt x="4185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4" name="Google Shape;804;p41"/>
            <p:cNvSpPr/>
            <p:nvPr/>
          </p:nvSpPr>
          <p:spPr>
            <a:xfrm>
              <a:off x="2187725" y="3042500"/>
              <a:ext cx="855900" cy="1389975"/>
            </a:xfrm>
            <a:custGeom>
              <a:avLst/>
              <a:gdLst/>
              <a:ahLst/>
              <a:cxnLst/>
              <a:rect l="l" t="t" r="r" b="b"/>
              <a:pathLst>
                <a:path w="34236" h="55599" extrusionOk="0">
                  <a:moveTo>
                    <a:pt x="30317" y="0"/>
                  </a:moveTo>
                  <a:cubicBezTo>
                    <a:pt x="27950" y="279"/>
                    <a:pt x="25324" y="1592"/>
                    <a:pt x="24827" y="2666"/>
                  </a:cubicBezTo>
                  <a:cubicBezTo>
                    <a:pt x="24190" y="4058"/>
                    <a:pt x="23792" y="5451"/>
                    <a:pt x="23195" y="6187"/>
                  </a:cubicBezTo>
                  <a:cubicBezTo>
                    <a:pt x="22619" y="6923"/>
                    <a:pt x="21385" y="7838"/>
                    <a:pt x="21047" y="8713"/>
                  </a:cubicBezTo>
                  <a:cubicBezTo>
                    <a:pt x="20709" y="9608"/>
                    <a:pt x="24051" y="9529"/>
                    <a:pt x="25921" y="10484"/>
                  </a:cubicBezTo>
                  <a:cubicBezTo>
                    <a:pt x="26796" y="10921"/>
                    <a:pt x="29402" y="12393"/>
                    <a:pt x="28925" y="13945"/>
                  </a:cubicBezTo>
                  <a:cubicBezTo>
                    <a:pt x="28809" y="14300"/>
                    <a:pt x="28755" y="14452"/>
                    <a:pt x="28711" y="14452"/>
                  </a:cubicBezTo>
                  <a:cubicBezTo>
                    <a:pt x="28567" y="14452"/>
                    <a:pt x="28542" y="12786"/>
                    <a:pt x="26816" y="11319"/>
                  </a:cubicBezTo>
                  <a:cubicBezTo>
                    <a:pt x="25670" y="10354"/>
                    <a:pt x="24433" y="9872"/>
                    <a:pt x="23215" y="9872"/>
                  </a:cubicBezTo>
                  <a:cubicBezTo>
                    <a:pt x="22022" y="9872"/>
                    <a:pt x="20847" y="10334"/>
                    <a:pt x="19794" y="11259"/>
                  </a:cubicBezTo>
                  <a:cubicBezTo>
                    <a:pt x="17645" y="13149"/>
                    <a:pt x="19098" y="16332"/>
                    <a:pt x="19197" y="17744"/>
                  </a:cubicBezTo>
                  <a:cubicBezTo>
                    <a:pt x="19275" y="18650"/>
                    <a:pt x="18208" y="19387"/>
                    <a:pt x="16845" y="19387"/>
                  </a:cubicBezTo>
                  <a:cubicBezTo>
                    <a:pt x="16113" y="19387"/>
                    <a:pt x="15294" y="19174"/>
                    <a:pt x="14522" y="18659"/>
                  </a:cubicBezTo>
                  <a:cubicBezTo>
                    <a:pt x="12314" y="17187"/>
                    <a:pt x="12473" y="14383"/>
                    <a:pt x="12652" y="12373"/>
                  </a:cubicBezTo>
                  <a:cubicBezTo>
                    <a:pt x="12759" y="11159"/>
                    <a:pt x="11997" y="10878"/>
                    <a:pt x="11095" y="10878"/>
                  </a:cubicBezTo>
                  <a:cubicBezTo>
                    <a:pt x="10490" y="10878"/>
                    <a:pt x="9822" y="11005"/>
                    <a:pt x="9310" y="11060"/>
                  </a:cubicBezTo>
                  <a:cubicBezTo>
                    <a:pt x="8017" y="11220"/>
                    <a:pt x="3919" y="12194"/>
                    <a:pt x="1950" y="13666"/>
                  </a:cubicBezTo>
                  <a:cubicBezTo>
                    <a:pt x="1" y="15138"/>
                    <a:pt x="100" y="18321"/>
                    <a:pt x="80" y="19356"/>
                  </a:cubicBezTo>
                  <a:cubicBezTo>
                    <a:pt x="80" y="19356"/>
                    <a:pt x="180" y="20191"/>
                    <a:pt x="438" y="21007"/>
                  </a:cubicBezTo>
                  <a:cubicBezTo>
                    <a:pt x="697" y="21822"/>
                    <a:pt x="995" y="22618"/>
                    <a:pt x="2169" y="24508"/>
                  </a:cubicBezTo>
                  <a:cubicBezTo>
                    <a:pt x="3343" y="26378"/>
                    <a:pt x="5869" y="28268"/>
                    <a:pt x="5869" y="28268"/>
                  </a:cubicBezTo>
                  <a:cubicBezTo>
                    <a:pt x="5869" y="28268"/>
                    <a:pt x="5590" y="28765"/>
                    <a:pt x="4755" y="29799"/>
                  </a:cubicBezTo>
                  <a:cubicBezTo>
                    <a:pt x="3919" y="30834"/>
                    <a:pt x="4019" y="31649"/>
                    <a:pt x="4397" y="32286"/>
                  </a:cubicBezTo>
                  <a:cubicBezTo>
                    <a:pt x="4795" y="32923"/>
                    <a:pt x="5630" y="33519"/>
                    <a:pt x="5630" y="35091"/>
                  </a:cubicBezTo>
                  <a:cubicBezTo>
                    <a:pt x="5630" y="36662"/>
                    <a:pt x="6128" y="39746"/>
                    <a:pt x="7540" y="41715"/>
                  </a:cubicBezTo>
                  <a:cubicBezTo>
                    <a:pt x="8972" y="43665"/>
                    <a:pt x="9748" y="42730"/>
                    <a:pt x="9987" y="43625"/>
                  </a:cubicBezTo>
                  <a:cubicBezTo>
                    <a:pt x="10245" y="44500"/>
                    <a:pt x="9509" y="45435"/>
                    <a:pt x="9072" y="47882"/>
                  </a:cubicBezTo>
                  <a:cubicBezTo>
                    <a:pt x="8614" y="50329"/>
                    <a:pt x="11936" y="53352"/>
                    <a:pt x="12632" y="53969"/>
                  </a:cubicBezTo>
                  <a:cubicBezTo>
                    <a:pt x="14080" y="55223"/>
                    <a:pt x="18229" y="55599"/>
                    <a:pt x="21290" y="55599"/>
                  </a:cubicBezTo>
                  <a:cubicBezTo>
                    <a:pt x="22647" y="55599"/>
                    <a:pt x="23790" y="55525"/>
                    <a:pt x="24389" y="55421"/>
                  </a:cubicBezTo>
                  <a:cubicBezTo>
                    <a:pt x="26338" y="55083"/>
                    <a:pt x="26120" y="54029"/>
                    <a:pt x="26816" y="53611"/>
                  </a:cubicBezTo>
                  <a:cubicBezTo>
                    <a:pt x="26893" y="53572"/>
                    <a:pt x="26945" y="53551"/>
                    <a:pt x="26978" y="53551"/>
                  </a:cubicBezTo>
                  <a:cubicBezTo>
                    <a:pt x="26996" y="53551"/>
                    <a:pt x="27008" y="53557"/>
                    <a:pt x="27015" y="53571"/>
                  </a:cubicBezTo>
                  <a:cubicBezTo>
                    <a:pt x="27214" y="53293"/>
                    <a:pt x="27433" y="53074"/>
                    <a:pt x="27632" y="52835"/>
                  </a:cubicBezTo>
                  <a:cubicBezTo>
                    <a:pt x="27830" y="51383"/>
                    <a:pt x="27552" y="49414"/>
                    <a:pt x="27194" y="48956"/>
                  </a:cubicBezTo>
                  <a:cubicBezTo>
                    <a:pt x="26756" y="48399"/>
                    <a:pt x="27114" y="48280"/>
                    <a:pt x="27870" y="48260"/>
                  </a:cubicBezTo>
                  <a:cubicBezTo>
                    <a:pt x="28069" y="48240"/>
                    <a:pt x="28308" y="48141"/>
                    <a:pt x="28547" y="47981"/>
                  </a:cubicBezTo>
                  <a:cubicBezTo>
                    <a:pt x="28666" y="47703"/>
                    <a:pt x="28785" y="47464"/>
                    <a:pt x="28925" y="47265"/>
                  </a:cubicBezTo>
                  <a:cubicBezTo>
                    <a:pt x="29501" y="46430"/>
                    <a:pt x="31371" y="44898"/>
                    <a:pt x="32107" y="44321"/>
                  </a:cubicBezTo>
                  <a:cubicBezTo>
                    <a:pt x="32028" y="44182"/>
                    <a:pt x="32565" y="43685"/>
                    <a:pt x="32823" y="42491"/>
                  </a:cubicBezTo>
                  <a:cubicBezTo>
                    <a:pt x="33142" y="40979"/>
                    <a:pt x="33162" y="39726"/>
                    <a:pt x="32983" y="37001"/>
                  </a:cubicBezTo>
                  <a:cubicBezTo>
                    <a:pt x="32843" y="35011"/>
                    <a:pt x="32267" y="34673"/>
                    <a:pt x="31869" y="34633"/>
                  </a:cubicBezTo>
                  <a:cubicBezTo>
                    <a:pt x="31491" y="34932"/>
                    <a:pt x="31153" y="35290"/>
                    <a:pt x="30874" y="35688"/>
                  </a:cubicBezTo>
                  <a:cubicBezTo>
                    <a:pt x="30397" y="36364"/>
                    <a:pt x="29342" y="37975"/>
                    <a:pt x="28865" y="38851"/>
                  </a:cubicBezTo>
                  <a:cubicBezTo>
                    <a:pt x="28407" y="39706"/>
                    <a:pt x="27055" y="42451"/>
                    <a:pt x="26458" y="42451"/>
                  </a:cubicBezTo>
                  <a:cubicBezTo>
                    <a:pt x="25881" y="42451"/>
                    <a:pt x="26279" y="41397"/>
                    <a:pt x="27234" y="40382"/>
                  </a:cubicBezTo>
                  <a:cubicBezTo>
                    <a:pt x="28069" y="39507"/>
                    <a:pt x="30536" y="36344"/>
                    <a:pt x="31073" y="34613"/>
                  </a:cubicBezTo>
                  <a:cubicBezTo>
                    <a:pt x="30954" y="34096"/>
                    <a:pt x="34236" y="34017"/>
                    <a:pt x="33142" y="33320"/>
                  </a:cubicBezTo>
                  <a:cubicBezTo>
                    <a:pt x="32366" y="32843"/>
                    <a:pt x="32625" y="31888"/>
                    <a:pt x="33142" y="30456"/>
                  </a:cubicBezTo>
                  <a:cubicBezTo>
                    <a:pt x="33639" y="29024"/>
                    <a:pt x="34057" y="24727"/>
                    <a:pt x="34057" y="21643"/>
                  </a:cubicBezTo>
                  <a:cubicBezTo>
                    <a:pt x="34057" y="18540"/>
                    <a:pt x="32943" y="15835"/>
                    <a:pt x="32505" y="15755"/>
                  </a:cubicBezTo>
                  <a:lnTo>
                    <a:pt x="32386" y="15755"/>
                  </a:lnTo>
                  <a:cubicBezTo>
                    <a:pt x="31650" y="16431"/>
                    <a:pt x="30596" y="17366"/>
                    <a:pt x="30357" y="17665"/>
                  </a:cubicBezTo>
                  <a:cubicBezTo>
                    <a:pt x="29939" y="18162"/>
                    <a:pt x="29064" y="19236"/>
                    <a:pt x="28686" y="19913"/>
                  </a:cubicBezTo>
                  <a:cubicBezTo>
                    <a:pt x="28308" y="20569"/>
                    <a:pt x="28566" y="22300"/>
                    <a:pt x="28666" y="23712"/>
                  </a:cubicBezTo>
                  <a:cubicBezTo>
                    <a:pt x="28785" y="25145"/>
                    <a:pt x="28507" y="26776"/>
                    <a:pt x="28248" y="27333"/>
                  </a:cubicBezTo>
                  <a:cubicBezTo>
                    <a:pt x="28191" y="27465"/>
                    <a:pt x="28130" y="27522"/>
                    <a:pt x="28074" y="27522"/>
                  </a:cubicBezTo>
                  <a:cubicBezTo>
                    <a:pt x="27893" y="27522"/>
                    <a:pt x="27762" y="26934"/>
                    <a:pt x="27990" y="26358"/>
                  </a:cubicBezTo>
                  <a:cubicBezTo>
                    <a:pt x="28308" y="25622"/>
                    <a:pt x="28626" y="24468"/>
                    <a:pt x="28407" y="23215"/>
                  </a:cubicBezTo>
                  <a:cubicBezTo>
                    <a:pt x="28189" y="21962"/>
                    <a:pt x="28069" y="20887"/>
                    <a:pt x="27671" y="20072"/>
                  </a:cubicBezTo>
                  <a:cubicBezTo>
                    <a:pt x="27273" y="19256"/>
                    <a:pt x="26159" y="18162"/>
                    <a:pt x="25583" y="17486"/>
                  </a:cubicBezTo>
                  <a:cubicBezTo>
                    <a:pt x="24986" y="16809"/>
                    <a:pt x="23912" y="16133"/>
                    <a:pt x="22957" y="15099"/>
                  </a:cubicBezTo>
                  <a:cubicBezTo>
                    <a:pt x="22339" y="14417"/>
                    <a:pt x="22504" y="14159"/>
                    <a:pt x="22859" y="14159"/>
                  </a:cubicBezTo>
                  <a:cubicBezTo>
                    <a:pt x="23052" y="14159"/>
                    <a:pt x="23303" y="14236"/>
                    <a:pt x="23514" y="14363"/>
                  </a:cubicBezTo>
                  <a:cubicBezTo>
                    <a:pt x="24130" y="14701"/>
                    <a:pt x="25045" y="16471"/>
                    <a:pt x="25881" y="17446"/>
                  </a:cubicBezTo>
                  <a:cubicBezTo>
                    <a:pt x="26635" y="18306"/>
                    <a:pt x="27869" y="19165"/>
                    <a:pt x="28587" y="19165"/>
                  </a:cubicBezTo>
                  <a:cubicBezTo>
                    <a:pt x="28683" y="19165"/>
                    <a:pt x="28770" y="19150"/>
                    <a:pt x="28845" y="19117"/>
                  </a:cubicBezTo>
                  <a:cubicBezTo>
                    <a:pt x="29123" y="18998"/>
                    <a:pt x="30257" y="17466"/>
                    <a:pt x="30615" y="17108"/>
                  </a:cubicBezTo>
                  <a:cubicBezTo>
                    <a:pt x="30854" y="16869"/>
                    <a:pt x="31550" y="16193"/>
                    <a:pt x="32187" y="15656"/>
                  </a:cubicBezTo>
                  <a:cubicBezTo>
                    <a:pt x="32187" y="15596"/>
                    <a:pt x="32247" y="15516"/>
                    <a:pt x="32406" y="15357"/>
                  </a:cubicBezTo>
                  <a:cubicBezTo>
                    <a:pt x="32883" y="14581"/>
                    <a:pt x="33003" y="13647"/>
                    <a:pt x="33201" y="12453"/>
                  </a:cubicBezTo>
                  <a:cubicBezTo>
                    <a:pt x="33500" y="10762"/>
                    <a:pt x="33420" y="7400"/>
                    <a:pt x="33182" y="4496"/>
                  </a:cubicBezTo>
                  <a:cubicBezTo>
                    <a:pt x="32943" y="1611"/>
                    <a:pt x="32207" y="676"/>
                    <a:pt x="31809" y="239"/>
                  </a:cubicBezTo>
                  <a:cubicBezTo>
                    <a:pt x="31642" y="55"/>
                    <a:pt x="31278" y="8"/>
                    <a:pt x="30938" y="8"/>
                  </a:cubicBezTo>
                  <a:cubicBezTo>
                    <a:pt x="30582" y="8"/>
                    <a:pt x="30252" y="59"/>
                    <a:pt x="30197" y="59"/>
                  </a:cubicBezTo>
                  <a:cubicBezTo>
                    <a:pt x="30179" y="59"/>
                    <a:pt x="30190" y="54"/>
                    <a:pt x="30237" y="40"/>
                  </a:cubicBezTo>
                  <a:cubicBezTo>
                    <a:pt x="30257" y="40"/>
                    <a:pt x="30277" y="20"/>
                    <a:pt x="3031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5" name="Google Shape;805;p41"/>
            <p:cNvSpPr/>
            <p:nvPr/>
          </p:nvSpPr>
          <p:spPr>
            <a:xfrm>
              <a:off x="1776950" y="1204900"/>
              <a:ext cx="1286075" cy="2322275"/>
            </a:xfrm>
            <a:custGeom>
              <a:avLst/>
              <a:gdLst/>
              <a:ahLst/>
              <a:cxnLst/>
              <a:rect l="l" t="t" r="r" b="b"/>
              <a:pathLst>
                <a:path w="51443" h="92891" extrusionOk="0">
                  <a:moveTo>
                    <a:pt x="29905" y="51416"/>
                  </a:moveTo>
                  <a:cubicBezTo>
                    <a:pt x="30100" y="51416"/>
                    <a:pt x="30301" y="51611"/>
                    <a:pt x="30376" y="51940"/>
                  </a:cubicBezTo>
                  <a:cubicBezTo>
                    <a:pt x="30655" y="53154"/>
                    <a:pt x="30814" y="56098"/>
                    <a:pt x="31829" y="57749"/>
                  </a:cubicBezTo>
                  <a:cubicBezTo>
                    <a:pt x="32863" y="59400"/>
                    <a:pt x="34415" y="60932"/>
                    <a:pt x="34932" y="61270"/>
                  </a:cubicBezTo>
                  <a:cubicBezTo>
                    <a:pt x="35091" y="61380"/>
                    <a:pt x="35356" y="61434"/>
                    <a:pt x="35725" y="61434"/>
                  </a:cubicBezTo>
                  <a:cubicBezTo>
                    <a:pt x="36555" y="61434"/>
                    <a:pt x="37913" y="61163"/>
                    <a:pt x="39786" y="60653"/>
                  </a:cubicBezTo>
                  <a:cubicBezTo>
                    <a:pt x="40128" y="60558"/>
                    <a:pt x="40488" y="60507"/>
                    <a:pt x="40860" y="60482"/>
                  </a:cubicBezTo>
                  <a:lnTo>
                    <a:pt x="40860" y="60482"/>
                  </a:lnTo>
                  <a:cubicBezTo>
                    <a:pt x="38980" y="61014"/>
                    <a:pt x="36781" y="61573"/>
                    <a:pt x="35959" y="61573"/>
                  </a:cubicBezTo>
                  <a:cubicBezTo>
                    <a:pt x="35918" y="61573"/>
                    <a:pt x="35881" y="61571"/>
                    <a:pt x="35847" y="61568"/>
                  </a:cubicBezTo>
                  <a:cubicBezTo>
                    <a:pt x="35828" y="61567"/>
                    <a:pt x="35809" y="61566"/>
                    <a:pt x="35789" y="61566"/>
                  </a:cubicBezTo>
                  <a:cubicBezTo>
                    <a:pt x="34793" y="61566"/>
                    <a:pt x="32330" y="63502"/>
                    <a:pt x="31550" y="64692"/>
                  </a:cubicBezTo>
                  <a:cubicBezTo>
                    <a:pt x="30734" y="65905"/>
                    <a:pt x="26179" y="75513"/>
                    <a:pt x="24707" y="76767"/>
                  </a:cubicBezTo>
                  <a:cubicBezTo>
                    <a:pt x="23235" y="78000"/>
                    <a:pt x="21683" y="80367"/>
                    <a:pt x="20291" y="80725"/>
                  </a:cubicBezTo>
                  <a:cubicBezTo>
                    <a:pt x="20210" y="80747"/>
                    <a:pt x="20132" y="80758"/>
                    <a:pt x="20057" y="80758"/>
                  </a:cubicBezTo>
                  <a:cubicBezTo>
                    <a:pt x="18840" y="80758"/>
                    <a:pt x="18310" y="78003"/>
                    <a:pt x="15875" y="76767"/>
                  </a:cubicBezTo>
                  <a:cubicBezTo>
                    <a:pt x="13853" y="75717"/>
                    <a:pt x="12832" y="74667"/>
                    <a:pt x="13354" y="74667"/>
                  </a:cubicBezTo>
                  <a:cubicBezTo>
                    <a:pt x="13495" y="74667"/>
                    <a:pt x="13748" y="74743"/>
                    <a:pt x="14124" y="74916"/>
                  </a:cubicBezTo>
                  <a:cubicBezTo>
                    <a:pt x="15833" y="75713"/>
                    <a:pt x="21013" y="78462"/>
                    <a:pt x="22145" y="78462"/>
                  </a:cubicBezTo>
                  <a:cubicBezTo>
                    <a:pt x="22173" y="78462"/>
                    <a:pt x="22198" y="78461"/>
                    <a:pt x="22220" y="78457"/>
                  </a:cubicBezTo>
                  <a:cubicBezTo>
                    <a:pt x="23175" y="78298"/>
                    <a:pt x="26915" y="74519"/>
                    <a:pt x="29879" y="67238"/>
                  </a:cubicBezTo>
                  <a:cubicBezTo>
                    <a:pt x="32863" y="59957"/>
                    <a:pt x="33778" y="62165"/>
                    <a:pt x="30953" y="56754"/>
                  </a:cubicBezTo>
                  <a:cubicBezTo>
                    <a:pt x="28896" y="52814"/>
                    <a:pt x="29382" y="51416"/>
                    <a:pt x="29905" y="51416"/>
                  </a:cubicBezTo>
                  <a:close/>
                  <a:moveTo>
                    <a:pt x="41853" y="1"/>
                  </a:moveTo>
                  <a:cubicBezTo>
                    <a:pt x="41522" y="1"/>
                    <a:pt x="41165" y="19"/>
                    <a:pt x="40780" y="60"/>
                  </a:cubicBezTo>
                  <a:cubicBezTo>
                    <a:pt x="37657" y="398"/>
                    <a:pt x="32545" y="2268"/>
                    <a:pt x="31530" y="2845"/>
                  </a:cubicBezTo>
                  <a:cubicBezTo>
                    <a:pt x="30496" y="3442"/>
                    <a:pt x="30834" y="5312"/>
                    <a:pt x="30933" y="5590"/>
                  </a:cubicBezTo>
                  <a:cubicBezTo>
                    <a:pt x="31015" y="5837"/>
                    <a:pt x="31057" y="6178"/>
                    <a:pt x="30801" y="6178"/>
                  </a:cubicBezTo>
                  <a:cubicBezTo>
                    <a:pt x="30746" y="6178"/>
                    <a:pt x="30679" y="6162"/>
                    <a:pt x="30595" y="6127"/>
                  </a:cubicBezTo>
                  <a:cubicBezTo>
                    <a:pt x="30306" y="6023"/>
                    <a:pt x="29221" y="5912"/>
                    <a:pt x="28251" y="5912"/>
                  </a:cubicBezTo>
                  <a:cubicBezTo>
                    <a:pt x="27555" y="5912"/>
                    <a:pt x="26917" y="5969"/>
                    <a:pt x="26676" y="6127"/>
                  </a:cubicBezTo>
                  <a:cubicBezTo>
                    <a:pt x="26080" y="6525"/>
                    <a:pt x="26318" y="6386"/>
                    <a:pt x="25304" y="6585"/>
                  </a:cubicBezTo>
                  <a:cubicBezTo>
                    <a:pt x="24269" y="6764"/>
                    <a:pt x="20052" y="8694"/>
                    <a:pt x="17804" y="10842"/>
                  </a:cubicBezTo>
                  <a:cubicBezTo>
                    <a:pt x="15536" y="12990"/>
                    <a:pt x="16710" y="14860"/>
                    <a:pt x="16710" y="14860"/>
                  </a:cubicBezTo>
                  <a:cubicBezTo>
                    <a:pt x="16710" y="14860"/>
                    <a:pt x="16034" y="15596"/>
                    <a:pt x="15636" y="16133"/>
                  </a:cubicBezTo>
                  <a:cubicBezTo>
                    <a:pt x="15238" y="16671"/>
                    <a:pt x="13627" y="17068"/>
                    <a:pt x="10941" y="19277"/>
                  </a:cubicBezTo>
                  <a:cubicBezTo>
                    <a:pt x="8236" y="21485"/>
                    <a:pt x="8097" y="26796"/>
                    <a:pt x="8097" y="26796"/>
                  </a:cubicBezTo>
                  <a:cubicBezTo>
                    <a:pt x="8037" y="27273"/>
                    <a:pt x="8295" y="28069"/>
                    <a:pt x="7838" y="28626"/>
                  </a:cubicBezTo>
                  <a:cubicBezTo>
                    <a:pt x="7702" y="28787"/>
                    <a:pt x="7561" y="28885"/>
                    <a:pt x="7447" y="28885"/>
                  </a:cubicBezTo>
                  <a:cubicBezTo>
                    <a:pt x="7195" y="28885"/>
                    <a:pt x="7072" y="28409"/>
                    <a:pt x="7400" y="27094"/>
                  </a:cubicBezTo>
                  <a:lnTo>
                    <a:pt x="7400" y="27094"/>
                  </a:lnTo>
                  <a:cubicBezTo>
                    <a:pt x="7102" y="27234"/>
                    <a:pt x="6744" y="27413"/>
                    <a:pt x="6426" y="27592"/>
                  </a:cubicBezTo>
                  <a:cubicBezTo>
                    <a:pt x="5690" y="28029"/>
                    <a:pt x="4217" y="29621"/>
                    <a:pt x="3462" y="32087"/>
                  </a:cubicBezTo>
                  <a:cubicBezTo>
                    <a:pt x="2686" y="34554"/>
                    <a:pt x="3999" y="36225"/>
                    <a:pt x="3999" y="36225"/>
                  </a:cubicBezTo>
                  <a:cubicBezTo>
                    <a:pt x="3999" y="36225"/>
                    <a:pt x="3993" y="36224"/>
                    <a:pt x="3979" y="36224"/>
                  </a:cubicBezTo>
                  <a:cubicBezTo>
                    <a:pt x="3902" y="36224"/>
                    <a:pt x="3575" y="36267"/>
                    <a:pt x="2726" y="36862"/>
                  </a:cubicBezTo>
                  <a:cubicBezTo>
                    <a:pt x="1731" y="37558"/>
                    <a:pt x="1393" y="39129"/>
                    <a:pt x="1353" y="40323"/>
                  </a:cubicBezTo>
                  <a:cubicBezTo>
                    <a:pt x="1333" y="41497"/>
                    <a:pt x="875" y="44242"/>
                    <a:pt x="438" y="46231"/>
                  </a:cubicBezTo>
                  <a:cubicBezTo>
                    <a:pt x="0" y="48220"/>
                    <a:pt x="1472" y="49394"/>
                    <a:pt x="1472" y="49394"/>
                  </a:cubicBezTo>
                  <a:cubicBezTo>
                    <a:pt x="1472" y="49394"/>
                    <a:pt x="915" y="51085"/>
                    <a:pt x="816" y="52239"/>
                  </a:cubicBezTo>
                  <a:cubicBezTo>
                    <a:pt x="696" y="53373"/>
                    <a:pt x="1890" y="56555"/>
                    <a:pt x="1950" y="60972"/>
                  </a:cubicBezTo>
                  <a:cubicBezTo>
                    <a:pt x="2029" y="65388"/>
                    <a:pt x="2706" y="67079"/>
                    <a:pt x="3203" y="70361"/>
                  </a:cubicBezTo>
                  <a:cubicBezTo>
                    <a:pt x="3720" y="73643"/>
                    <a:pt x="3879" y="74200"/>
                    <a:pt x="4755" y="75633"/>
                  </a:cubicBezTo>
                  <a:cubicBezTo>
                    <a:pt x="5630" y="77045"/>
                    <a:pt x="8872" y="77662"/>
                    <a:pt x="8872" y="77662"/>
                  </a:cubicBezTo>
                  <a:cubicBezTo>
                    <a:pt x="8872" y="77662"/>
                    <a:pt x="7798" y="78636"/>
                    <a:pt x="7261" y="79074"/>
                  </a:cubicBezTo>
                  <a:cubicBezTo>
                    <a:pt x="6724" y="79512"/>
                    <a:pt x="6963" y="80347"/>
                    <a:pt x="7540" y="81541"/>
                  </a:cubicBezTo>
                  <a:cubicBezTo>
                    <a:pt x="8136" y="82714"/>
                    <a:pt x="10583" y="83590"/>
                    <a:pt x="10583" y="83590"/>
                  </a:cubicBezTo>
                  <a:cubicBezTo>
                    <a:pt x="10583" y="83590"/>
                    <a:pt x="10643" y="83828"/>
                    <a:pt x="10882" y="85400"/>
                  </a:cubicBezTo>
                  <a:cubicBezTo>
                    <a:pt x="11120" y="86971"/>
                    <a:pt x="12354" y="90055"/>
                    <a:pt x="13527" y="91229"/>
                  </a:cubicBezTo>
                  <a:cubicBezTo>
                    <a:pt x="14701" y="92422"/>
                    <a:pt x="16511" y="92860"/>
                    <a:pt x="16511" y="92860"/>
                  </a:cubicBezTo>
                  <a:cubicBezTo>
                    <a:pt x="16511" y="91825"/>
                    <a:pt x="16432" y="88642"/>
                    <a:pt x="18381" y="87170"/>
                  </a:cubicBezTo>
                  <a:cubicBezTo>
                    <a:pt x="20350" y="85698"/>
                    <a:pt x="24448" y="84724"/>
                    <a:pt x="25741" y="84564"/>
                  </a:cubicBezTo>
                  <a:cubicBezTo>
                    <a:pt x="26253" y="84509"/>
                    <a:pt x="26921" y="84382"/>
                    <a:pt x="27526" y="84382"/>
                  </a:cubicBezTo>
                  <a:cubicBezTo>
                    <a:pt x="28428" y="84382"/>
                    <a:pt x="29190" y="84663"/>
                    <a:pt x="29083" y="85877"/>
                  </a:cubicBezTo>
                  <a:cubicBezTo>
                    <a:pt x="28904" y="87887"/>
                    <a:pt x="28745" y="90691"/>
                    <a:pt x="30953" y="92163"/>
                  </a:cubicBezTo>
                  <a:cubicBezTo>
                    <a:pt x="31724" y="92677"/>
                    <a:pt x="32538" y="92890"/>
                    <a:pt x="33267" y="92890"/>
                  </a:cubicBezTo>
                  <a:cubicBezTo>
                    <a:pt x="34628" y="92890"/>
                    <a:pt x="35693" y="92148"/>
                    <a:pt x="35628" y="91229"/>
                  </a:cubicBezTo>
                  <a:cubicBezTo>
                    <a:pt x="35509" y="89836"/>
                    <a:pt x="34076" y="86633"/>
                    <a:pt x="36225" y="84763"/>
                  </a:cubicBezTo>
                  <a:cubicBezTo>
                    <a:pt x="37278" y="83838"/>
                    <a:pt x="38453" y="83376"/>
                    <a:pt x="39646" y="83376"/>
                  </a:cubicBezTo>
                  <a:cubicBezTo>
                    <a:pt x="40864" y="83376"/>
                    <a:pt x="42101" y="83858"/>
                    <a:pt x="43247" y="84823"/>
                  </a:cubicBezTo>
                  <a:cubicBezTo>
                    <a:pt x="44973" y="86290"/>
                    <a:pt x="44998" y="87956"/>
                    <a:pt x="45142" y="87956"/>
                  </a:cubicBezTo>
                  <a:cubicBezTo>
                    <a:pt x="45186" y="87956"/>
                    <a:pt x="45240" y="87804"/>
                    <a:pt x="45356" y="87449"/>
                  </a:cubicBezTo>
                  <a:cubicBezTo>
                    <a:pt x="45833" y="85897"/>
                    <a:pt x="43227" y="84425"/>
                    <a:pt x="42352" y="83988"/>
                  </a:cubicBezTo>
                  <a:cubicBezTo>
                    <a:pt x="40482" y="83033"/>
                    <a:pt x="37140" y="83112"/>
                    <a:pt x="37478" y="82217"/>
                  </a:cubicBezTo>
                  <a:cubicBezTo>
                    <a:pt x="37816" y="81342"/>
                    <a:pt x="39050" y="80427"/>
                    <a:pt x="39626" y="79691"/>
                  </a:cubicBezTo>
                  <a:cubicBezTo>
                    <a:pt x="40223" y="78955"/>
                    <a:pt x="40601" y="77562"/>
                    <a:pt x="41258" y="76170"/>
                  </a:cubicBezTo>
                  <a:cubicBezTo>
                    <a:pt x="41735" y="75096"/>
                    <a:pt x="44381" y="73783"/>
                    <a:pt x="46728" y="73504"/>
                  </a:cubicBezTo>
                  <a:cubicBezTo>
                    <a:pt x="47166" y="73186"/>
                    <a:pt x="48499" y="71057"/>
                    <a:pt x="48817" y="69625"/>
                  </a:cubicBezTo>
                  <a:cubicBezTo>
                    <a:pt x="49175" y="68113"/>
                    <a:pt x="49235" y="65646"/>
                    <a:pt x="48678" y="63299"/>
                  </a:cubicBezTo>
                  <a:cubicBezTo>
                    <a:pt x="48121" y="60952"/>
                    <a:pt x="46290" y="60017"/>
                    <a:pt x="46290" y="60017"/>
                  </a:cubicBezTo>
                  <a:lnTo>
                    <a:pt x="46310" y="59977"/>
                  </a:lnTo>
                  <a:cubicBezTo>
                    <a:pt x="46299" y="59974"/>
                    <a:pt x="46288" y="59972"/>
                    <a:pt x="46276" y="59969"/>
                  </a:cubicBezTo>
                  <a:lnTo>
                    <a:pt x="46276" y="59969"/>
                  </a:lnTo>
                  <a:cubicBezTo>
                    <a:pt x="47026" y="59571"/>
                    <a:pt x="47683" y="58889"/>
                    <a:pt x="48180" y="57729"/>
                  </a:cubicBezTo>
                  <a:cubicBezTo>
                    <a:pt x="48379" y="57272"/>
                    <a:pt x="48499" y="56476"/>
                    <a:pt x="48538" y="56118"/>
                  </a:cubicBezTo>
                  <a:cubicBezTo>
                    <a:pt x="48837" y="54168"/>
                    <a:pt x="48936" y="52219"/>
                    <a:pt x="48857" y="50608"/>
                  </a:cubicBezTo>
                  <a:cubicBezTo>
                    <a:pt x="48757" y="48698"/>
                    <a:pt x="48320" y="47783"/>
                    <a:pt x="47683" y="46748"/>
                  </a:cubicBezTo>
                  <a:cubicBezTo>
                    <a:pt x="47584" y="46569"/>
                    <a:pt x="46330" y="45217"/>
                    <a:pt x="45932" y="44918"/>
                  </a:cubicBezTo>
                  <a:cubicBezTo>
                    <a:pt x="44918" y="44182"/>
                    <a:pt x="43108" y="42969"/>
                    <a:pt x="41795" y="42153"/>
                  </a:cubicBezTo>
                  <a:cubicBezTo>
                    <a:pt x="40562" y="41395"/>
                    <a:pt x="39473" y="40416"/>
                    <a:pt x="38172" y="40416"/>
                  </a:cubicBezTo>
                  <a:cubicBezTo>
                    <a:pt x="37731" y="40416"/>
                    <a:pt x="37266" y="40528"/>
                    <a:pt x="36762" y="40800"/>
                  </a:cubicBezTo>
                  <a:cubicBezTo>
                    <a:pt x="34773" y="41875"/>
                    <a:pt x="34116" y="43367"/>
                    <a:pt x="35290" y="45018"/>
                  </a:cubicBezTo>
                  <a:cubicBezTo>
                    <a:pt x="36463" y="46669"/>
                    <a:pt x="38274" y="48399"/>
                    <a:pt x="38532" y="50608"/>
                  </a:cubicBezTo>
                  <a:cubicBezTo>
                    <a:pt x="38791" y="52816"/>
                    <a:pt x="39268" y="55402"/>
                    <a:pt x="38453" y="55501"/>
                  </a:cubicBezTo>
                  <a:cubicBezTo>
                    <a:pt x="38435" y="55504"/>
                    <a:pt x="38417" y="55505"/>
                    <a:pt x="38400" y="55505"/>
                  </a:cubicBezTo>
                  <a:cubicBezTo>
                    <a:pt x="37652" y="55505"/>
                    <a:pt x="37970" y="52973"/>
                    <a:pt x="37717" y="51125"/>
                  </a:cubicBezTo>
                  <a:cubicBezTo>
                    <a:pt x="37458" y="49255"/>
                    <a:pt x="35887" y="47047"/>
                    <a:pt x="34474" y="46947"/>
                  </a:cubicBezTo>
                  <a:cubicBezTo>
                    <a:pt x="33838" y="46893"/>
                    <a:pt x="32633" y="46813"/>
                    <a:pt x="31278" y="46813"/>
                  </a:cubicBezTo>
                  <a:cubicBezTo>
                    <a:pt x="29668" y="46813"/>
                    <a:pt x="27846" y="46926"/>
                    <a:pt x="26517" y="47325"/>
                  </a:cubicBezTo>
                  <a:cubicBezTo>
                    <a:pt x="24070" y="48061"/>
                    <a:pt x="21524" y="48937"/>
                    <a:pt x="22061" y="51642"/>
                  </a:cubicBezTo>
                  <a:cubicBezTo>
                    <a:pt x="22598" y="54328"/>
                    <a:pt x="25841" y="57868"/>
                    <a:pt x="25443" y="58843"/>
                  </a:cubicBezTo>
                  <a:cubicBezTo>
                    <a:pt x="25222" y="59383"/>
                    <a:pt x="24947" y="59698"/>
                    <a:pt x="24711" y="59698"/>
                  </a:cubicBezTo>
                  <a:cubicBezTo>
                    <a:pt x="24522" y="59698"/>
                    <a:pt x="24358" y="59494"/>
                    <a:pt x="24269" y="59042"/>
                  </a:cubicBezTo>
                  <a:cubicBezTo>
                    <a:pt x="24070" y="58008"/>
                    <a:pt x="22837" y="54188"/>
                    <a:pt x="22200" y="52955"/>
                  </a:cubicBezTo>
                  <a:cubicBezTo>
                    <a:pt x="21564" y="51722"/>
                    <a:pt x="21624" y="49872"/>
                    <a:pt x="21982" y="48976"/>
                  </a:cubicBezTo>
                  <a:cubicBezTo>
                    <a:pt x="22253" y="48347"/>
                    <a:pt x="21239" y="47995"/>
                    <a:pt x="20116" y="47995"/>
                  </a:cubicBezTo>
                  <a:cubicBezTo>
                    <a:pt x="19677" y="47995"/>
                    <a:pt x="19221" y="48049"/>
                    <a:pt x="18819" y="48161"/>
                  </a:cubicBezTo>
                  <a:cubicBezTo>
                    <a:pt x="17406" y="48539"/>
                    <a:pt x="12194" y="52219"/>
                    <a:pt x="10981" y="53194"/>
                  </a:cubicBezTo>
                  <a:cubicBezTo>
                    <a:pt x="10065" y="53932"/>
                    <a:pt x="7856" y="55306"/>
                    <a:pt x="6640" y="55306"/>
                  </a:cubicBezTo>
                  <a:cubicBezTo>
                    <a:pt x="6218" y="55306"/>
                    <a:pt x="5916" y="55141"/>
                    <a:pt x="5829" y="54725"/>
                  </a:cubicBezTo>
                  <a:cubicBezTo>
                    <a:pt x="5491" y="53094"/>
                    <a:pt x="4556" y="51582"/>
                    <a:pt x="5491" y="50349"/>
                  </a:cubicBezTo>
                  <a:cubicBezTo>
                    <a:pt x="6364" y="49216"/>
                    <a:pt x="9198" y="47093"/>
                    <a:pt x="10848" y="47093"/>
                  </a:cubicBezTo>
                  <a:cubicBezTo>
                    <a:pt x="10965" y="47093"/>
                    <a:pt x="11076" y="47104"/>
                    <a:pt x="11180" y="47126"/>
                  </a:cubicBezTo>
                  <a:cubicBezTo>
                    <a:pt x="12751" y="47465"/>
                    <a:pt x="11717" y="47862"/>
                    <a:pt x="10484" y="48300"/>
                  </a:cubicBezTo>
                  <a:cubicBezTo>
                    <a:pt x="9270" y="48738"/>
                    <a:pt x="5829" y="50269"/>
                    <a:pt x="5789" y="51423"/>
                  </a:cubicBezTo>
                  <a:cubicBezTo>
                    <a:pt x="5729" y="52557"/>
                    <a:pt x="5451" y="52736"/>
                    <a:pt x="6863" y="53790"/>
                  </a:cubicBezTo>
                  <a:cubicBezTo>
                    <a:pt x="7394" y="54187"/>
                    <a:pt x="7776" y="54381"/>
                    <a:pt x="8162" y="54381"/>
                  </a:cubicBezTo>
                  <a:cubicBezTo>
                    <a:pt x="8803" y="54381"/>
                    <a:pt x="9456" y="53846"/>
                    <a:pt x="10822" y="52816"/>
                  </a:cubicBezTo>
                  <a:cubicBezTo>
                    <a:pt x="13030" y="51145"/>
                    <a:pt x="17506" y="48598"/>
                    <a:pt x="17904" y="48181"/>
                  </a:cubicBezTo>
                  <a:cubicBezTo>
                    <a:pt x="18301" y="47783"/>
                    <a:pt x="21206" y="48081"/>
                    <a:pt x="18679" y="47007"/>
                  </a:cubicBezTo>
                  <a:cubicBezTo>
                    <a:pt x="16133" y="45953"/>
                    <a:pt x="13746" y="43625"/>
                    <a:pt x="14184" y="41397"/>
                  </a:cubicBezTo>
                  <a:cubicBezTo>
                    <a:pt x="14412" y="40226"/>
                    <a:pt x="14494" y="39784"/>
                    <a:pt x="14520" y="39784"/>
                  </a:cubicBezTo>
                  <a:cubicBezTo>
                    <a:pt x="14545" y="39784"/>
                    <a:pt x="14522" y="40157"/>
                    <a:pt x="14522" y="40681"/>
                  </a:cubicBezTo>
                  <a:cubicBezTo>
                    <a:pt x="14522" y="41795"/>
                    <a:pt x="14403" y="43745"/>
                    <a:pt x="16650" y="45435"/>
                  </a:cubicBezTo>
                  <a:cubicBezTo>
                    <a:pt x="18671" y="46937"/>
                    <a:pt x="21205" y="47941"/>
                    <a:pt x="23041" y="47941"/>
                  </a:cubicBezTo>
                  <a:cubicBezTo>
                    <a:pt x="23248" y="47941"/>
                    <a:pt x="23445" y="47928"/>
                    <a:pt x="23633" y="47902"/>
                  </a:cubicBezTo>
                  <a:cubicBezTo>
                    <a:pt x="25503" y="47644"/>
                    <a:pt x="27432" y="46748"/>
                    <a:pt x="28864" y="46689"/>
                  </a:cubicBezTo>
                  <a:cubicBezTo>
                    <a:pt x="30297" y="46609"/>
                    <a:pt x="33559" y="46629"/>
                    <a:pt x="34395" y="46609"/>
                  </a:cubicBezTo>
                  <a:cubicBezTo>
                    <a:pt x="35230" y="46589"/>
                    <a:pt x="35708" y="46191"/>
                    <a:pt x="35350" y="45634"/>
                  </a:cubicBezTo>
                  <a:cubicBezTo>
                    <a:pt x="34972" y="45057"/>
                    <a:pt x="33997" y="43426"/>
                    <a:pt x="34912" y="42153"/>
                  </a:cubicBezTo>
                  <a:cubicBezTo>
                    <a:pt x="35827" y="40900"/>
                    <a:pt x="37478" y="39647"/>
                    <a:pt x="37538" y="38970"/>
                  </a:cubicBezTo>
                  <a:cubicBezTo>
                    <a:pt x="37590" y="38355"/>
                    <a:pt x="35994" y="35047"/>
                    <a:pt x="36092" y="35047"/>
                  </a:cubicBezTo>
                  <a:cubicBezTo>
                    <a:pt x="36105" y="35047"/>
                    <a:pt x="36147" y="35104"/>
                    <a:pt x="36225" y="35230"/>
                  </a:cubicBezTo>
                  <a:cubicBezTo>
                    <a:pt x="36921" y="36325"/>
                    <a:pt x="38393" y="39149"/>
                    <a:pt x="39945" y="40283"/>
                  </a:cubicBezTo>
                  <a:cubicBezTo>
                    <a:pt x="41516" y="41417"/>
                    <a:pt x="45057" y="44182"/>
                    <a:pt x="46052" y="44580"/>
                  </a:cubicBezTo>
                  <a:cubicBezTo>
                    <a:pt x="46211" y="44640"/>
                    <a:pt x="46330" y="44699"/>
                    <a:pt x="46430" y="44759"/>
                  </a:cubicBezTo>
                  <a:cubicBezTo>
                    <a:pt x="46757" y="44790"/>
                    <a:pt x="47195" y="44883"/>
                    <a:pt x="47590" y="44883"/>
                  </a:cubicBezTo>
                  <a:cubicBezTo>
                    <a:pt x="47698" y="44883"/>
                    <a:pt x="47803" y="44876"/>
                    <a:pt x="47902" y="44859"/>
                  </a:cubicBezTo>
                  <a:cubicBezTo>
                    <a:pt x="48777" y="44719"/>
                    <a:pt x="49354" y="44222"/>
                    <a:pt x="50150" y="42074"/>
                  </a:cubicBezTo>
                  <a:cubicBezTo>
                    <a:pt x="50925" y="39905"/>
                    <a:pt x="50746" y="34833"/>
                    <a:pt x="50667" y="32406"/>
                  </a:cubicBezTo>
                  <a:cubicBezTo>
                    <a:pt x="50587" y="29979"/>
                    <a:pt x="48678" y="26319"/>
                    <a:pt x="48240" y="25364"/>
                  </a:cubicBezTo>
                  <a:cubicBezTo>
                    <a:pt x="48041" y="24946"/>
                    <a:pt x="47723" y="24508"/>
                    <a:pt x="47464" y="24170"/>
                  </a:cubicBezTo>
                  <a:cubicBezTo>
                    <a:pt x="46549" y="23514"/>
                    <a:pt x="45714" y="22857"/>
                    <a:pt x="44958" y="22221"/>
                  </a:cubicBezTo>
                  <a:cubicBezTo>
                    <a:pt x="43784" y="21246"/>
                    <a:pt x="42312" y="20052"/>
                    <a:pt x="39626" y="19137"/>
                  </a:cubicBezTo>
                  <a:cubicBezTo>
                    <a:pt x="38542" y="18765"/>
                    <a:pt x="37483" y="18633"/>
                    <a:pt x="36501" y="18633"/>
                  </a:cubicBezTo>
                  <a:cubicBezTo>
                    <a:pt x="35069" y="18633"/>
                    <a:pt x="33799" y="18913"/>
                    <a:pt x="32843" y="19137"/>
                  </a:cubicBezTo>
                  <a:cubicBezTo>
                    <a:pt x="32583" y="19198"/>
                    <a:pt x="32286" y="19232"/>
                    <a:pt x="31962" y="19232"/>
                  </a:cubicBezTo>
                  <a:cubicBezTo>
                    <a:pt x="30278" y="19232"/>
                    <a:pt x="27870" y="18325"/>
                    <a:pt x="26219" y="15656"/>
                  </a:cubicBezTo>
                  <a:cubicBezTo>
                    <a:pt x="24377" y="12630"/>
                    <a:pt x="22250" y="11326"/>
                    <a:pt x="22811" y="11326"/>
                  </a:cubicBezTo>
                  <a:cubicBezTo>
                    <a:pt x="22843" y="11326"/>
                    <a:pt x="22885" y="11331"/>
                    <a:pt x="22936" y="11339"/>
                  </a:cubicBezTo>
                  <a:cubicBezTo>
                    <a:pt x="23871" y="11479"/>
                    <a:pt x="25105" y="13587"/>
                    <a:pt x="26318" y="14423"/>
                  </a:cubicBezTo>
                  <a:cubicBezTo>
                    <a:pt x="27552" y="15258"/>
                    <a:pt x="27949" y="16392"/>
                    <a:pt x="28586" y="16929"/>
                  </a:cubicBezTo>
                  <a:cubicBezTo>
                    <a:pt x="29093" y="17357"/>
                    <a:pt x="30093" y="18442"/>
                    <a:pt x="33641" y="18442"/>
                  </a:cubicBezTo>
                  <a:cubicBezTo>
                    <a:pt x="34544" y="18442"/>
                    <a:pt x="35613" y="18372"/>
                    <a:pt x="36881" y="18202"/>
                  </a:cubicBezTo>
                  <a:cubicBezTo>
                    <a:pt x="41576" y="17566"/>
                    <a:pt x="39587" y="17148"/>
                    <a:pt x="41417" y="14661"/>
                  </a:cubicBezTo>
                  <a:cubicBezTo>
                    <a:pt x="43267" y="12195"/>
                    <a:pt x="42113" y="12752"/>
                    <a:pt x="41317" y="12334"/>
                  </a:cubicBezTo>
                  <a:cubicBezTo>
                    <a:pt x="40541" y="11916"/>
                    <a:pt x="38652" y="10285"/>
                    <a:pt x="39030" y="9211"/>
                  </a:cubicBezTo>
                  <a:cubicBezTo>
                    <a:pt x="39388" y="8117"/>
                    <a:pt x="38154" y="6207"/>
                    <a:pt x="37657" y="5690"/>
                  </a:cubicBezTo>
                  <a:cubicBezTo>
                    <a:pt x="37140" y="5173"/>
                    <a:pt x="33917" y="3382"/>
                    <a:pt x="35250" y="3243"/>
                  </a:cubicBezTo>
                  <a:cubicBezTo>
                    <a:pt x="35387" y="3228"/>
                    <a:pt x="35527" y="3222"/>
                    <a:pt x="35670" y="3222"/>
                  </a:cubicBezTo>
                  <a:cubicBezTo>
                    <a:pt x="36399" y="3222"/>
                    <a:pt x="37190" y="3381"/>
                    <a:pt x="37955" y="3381"/>
                  </a:cubicBezTo>
                  <a:cubicBezTo>
                    <a:pt x="38473" y="3381"/>
                    <a:pt x="38980" y="3308"/>
                    <a:pt x="39447" y="3064"/>
                  </a:cubicBezTo>
                  <a:cubicBezTo>
                    <a:pt x="40167" y="2699"/>
                    <a:pt x="40986" y="2598"/>
                    <a:pt x="41680" y="2598"/>
                  </a:cubicBezTo>
                  <a:cubicBezTo>
                    <a:pt x="42232" y="2598"/>
                    <a:pt x="42706" y="2662"/>
                    <a:pt x="42988" y="2706"/>
                  </a:cubicBezTo>
                  <a:cubicBezTo>
                    <a:pt x="43007" y="2709"/>
                    <a:pt x="43025" y="2710"/>
                    <a:pt x="43044" y="2710"/>
                  </a:cubicBezTo>
                  <a:cubicBezTo>
                    <a:pt x="43621" y="2710"/>
                    <a:pt x="44449" y="1408"/>
                    <a:pt x="44700" y="1408"/>
                  </a:cubicBezTo>
                  <a:cubicBezTo>
                    <a:pt x="44726" y="1408"/>
                    <a:pt x="44746" y="1422"/>
                    <a:pt x="44759" y="1453"/>
                  </a:cubicBezTo>
                  <a:cubicBezTo>
                    <a:pt x="44978" y="1990"/>
                    <a:pt x="45256" y="3263"/>
                    <a:pt x="44958" y="3283"/>
                  </a:cubicBezTo>
                  <a:cubicBezTo>
                    <a:pt x="44925" y="3286"/>
                    <a:pt x="44892" y="3288"/>
                    <a:pt x="44857" y="3288"/>
                  </a:cubicBezTo>
                  <a:cubicBezTo>
                    <a:pt x="44212" y="3288"/>
                    <a:pt x="43176" y="2729"/>
                    <a:pt x="42012" y="2729"/>
                  </a:cubicBezTo>
                  <a:cubicBezTo>
                    <a:pt x="41778" y="2729"/>
                    <a:pt x="41539" y="2751"/>
                    <a:pt x="41297" y="2805"/>
                  </a:cubicBezTo>
                  <a:cubicBezTo>
                    <a:pt x="39786" y="3124"/>
                    <a:pt x="38214" y="3362"/>
                    <a:pt x="37936" y="4616"/>
                  </a:cubicBezTo>
                  <a:cubicBezTo>
                    <a:pt x="37697" y="5710"/>
                    <a:pt x="38910" y="6963"/>
                    <a:pt x="39388" y="7520"/>
                  </a:cubicBezTo>
                  <a:cubicBezTo>
                    <a:pt x="39646" y="7818"/>
                    <a:pt x="38910" y="8773"/>
                    <a:pt x="39149" y="9668"/>
                  </a:cubicBezTo>
                  <a:cubicBezTo>
                    <a:pt x="39357" y="10429"/>
                    <a:pt x="40512" y="12334"/>
                    <a:pt x="42039" y="12334"/>
                  </a:cubicBezTo>
                  <a:cubicBezTo>
                    <a:pt x="42268" y="12334"/>
                    <a:pt x="42506" y="12291"/>
                    <a:pt x="42750" y="12195"/>
                  </a:cubicBezTo>
                  <a:cubicBezTo>
                    <a:pt x="44265" y="11598"/>
                    <a:pt x="45897" y="9396"/>
                    <a:pt x="46007" y="9396"/>
                  </a:cubicBezTo>
                  <a:cubicBezTo>
                    <a:pt x="46033" y="9396"/>
                    <a:pt x="45975" y="9517"/>
                    <a:pt x="45813" y="9808"/>
                  </a:cubicBezTo>
                  <a:cubicBezTo>
                    <a:pt x="44938" y="11419"/>
                    <a:pt x="43466" y="11797"/>
                    <a:pt x="42372" y="13587"/>
                  </a:cubicBezTo>
                  <a:cubicBezTo>
                    <a:pt x="41297" y="15378"/>
                    <a:pt x="41238" y="15139"/>
                    <a:pt x="40939" y="15756"/>
                  </a:cubicBezTo>
                  <a:cubicBezTo>
                    <a:pt x="40581" y="16511"/>
                    <a:pt x="40561" y="16830"/>
                    <a:pt x="40502" y="17307"/>
                  </a:cubicBezTo>
                  <a:cubicBezTo>
                    <a:pt x="40422" y="17983"/>
                    <a:pt x="40740" y="18222"/>
                    <a:pt x="41178" y="18918"/>
                  </a:cubicBezTo>
                  <a:cubicBezTo>
                    <a:pt x="41616" y="19595"/>
                    <a:pt x="44301" y="21206"/>
                    <a:pt x="45137" y="22022"/>
                  </a:cubicBezTo>
                  <a:cubicBezTo>
                    <a:pt x="45495" y="22380"/>
                    <a:pt x="46310" y="23056"/>
                    <a:pt x="47126" y="23713"/>
                  </a:cubicBezTo>
                  <a:cubicBezTo>
                    <a:pt x="47027" y="23581"/>
                    <a:pt x="47010" y="23504"/>
                    <a:pt x="47120" y="23504"/>
                  </a:cubicBezTo>
                  <a:cubicBezTo>
                    <a:pt x="47143" y="23504"/>
                    <a:pt x="47171" y="23507"/>
                    <a:pt x="47206" y="23514"/>
                  </a:cubicBezTo>
                  <a:cubicBezTo>
                    <a:pt x="47231" y="23520"/>
                    <a:pt x="47259" y="23523"/>
                    <a:pt x="47291" y="23523"/>
                  </a:cubicBezTo>
                  <a:cubicBezTo>
                    <a:pt x="47993" y="23523"/>
                    <a:pt x="50096" y="22062"/>
                    <a:pt x="50667" y="20729"/>
                  </a:cubicBezTo>
                  <a:cubicBezTo>
                    <a:pt x="51264" y="19316"/>
                    <a:pt x="50746" y="16830"/>
                    <a:pt x="50150" y="15139"/>
                  </a:cubicBezTo>
                  <a:cubicBezTo>
                    <a:pt x="49553" y="13448"/>
                    <a:pt x="50229" y="10941"/>
                    <a:pt x="50846" y="8594"/>
                  </a:cubicBezTo>
                  <a:cubicBezTo>
                    <a:pt x="51443" y="6227"/>
                    <a:pt x="50846" y="3183"/>
                    <a:pt x="50846" y="3183"/>
                  </a:cubicBezTo>
                  <a:cubicBezTo>
                    <a:pt x="50846" y="3183"/>
                    <a:pt x="49175" y="1532"/>
                    <a:pt x="47802" y="1035"/>
                  </a:cubicBezTo>
                  <a:cubicBezTo>
                    <a:pt x="47274" y="844"/>
                    <a:pt x="46776" y="785"/>
                    <a:pt x="46362" y="785"/>
                  </a:cubicBezTo>
                  <a:cubicBezTo>
                    <a:pt x="45701" y="785"/>
                    <a:pt x="45256" y="935"/>
                    <a:pt x="45256" y="935"/>
                  </a:cubicBezTo>
                  <a:cubicBezTo>
                    <a:pt x="45256" y="935"/>
                    <a:pt x="44229" y="1"/>
                    <a:pt x="4185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6" name="Google Shape;806;p41"/>
            <p:cNvSpPr/>
            <p:nvPr/>
          </p:nvSpPr>
          <p:spPr>
            <a:xfrm>
              <a:off x="2332500" y="1240075"/>
              <a:ext cx="631075" cy="569600"/>
            </a:xfrm>
            <a:custGeom>
              <a:avLst/>
              <a:gdLst/>
              <a:ahLst/>
              <a:cxnLst/>
              <a:rect l="l" t="t" r="r" b="b"/>
              <a:pathLst>
                <a:path w="25243" h="22784" extrusionOk="0">
                  <a:moveTo>
                    <a:pt x="22478" y="1"/>
                  </a:moveTo>
                  <a:cubicBezTo>
                    <a:pt x="22224" y="1"/>
                    <a:pt x="21380" y="1303"/>
                    <a:pt x="20802" y="1303"/>
                  </a:cubicBezTo>
                  <a:cubicBezTo>
                    <a:pt x="20783" y="1303"/>
                    <a:pt x="20765" y="1302"/>
                    <a:pt x="20746" y="1299"/>
                  </a:cubicBezTo>
                  <a:cubicBezTo>
                    <a:pt x="20468" y="1255"/>
                    <a:pt x="20007" y="1193"/>
                    <a:pt x="19468" y="1193"/>
                  </a:cubicBezTo>
                  <a:cubicBezTo>
                    <a:pt x="18775" y="1193"/>
                    <a:pt x="17953" y="1296"/>
                    <a:pt x="17225" y="1677"/>
                  </a:cubicBezTo>
                  <a:cubicBezTo>
                    <a:pt x="16767" y="1909"/>
                    <a:pt x="16272" y="1980"/>
                    <a:pt x="15765" y="1980"/>
                  </a:cubicBezTo>
                  <a:cubicBezTo>
                    <a:pt x="14989" y="1980"/>
                    <a:pt x="14186" y="1815"/>
                    <a:pt x="13447" y="1815"/>
                  </a:cubicBezTo>
                  <a:cubicBezTo>
                    <a:pt x="13305" y="1815"/>
                    <a:pt x="13165" y="1821"/>
                    <a:pt x="13028" y="1836"/>
                  </a:cubicBezTo>
                  <a:cubicBezTo>
                    <a:pt x="11695" y="1995"/>
                    <a:pt x="14918" y="3785"/>
                    <a:pt x="15415" y="4303"/>
                  </a:cubicBezTo>
                  <a:cubicBezTo>
                    <a:pt x="15932" y="4800"/>
                    <a:pt x="17166" y="6730"/>
                    <a:pt x="16788" y="7804"/>
                  </a:cubicBezTo>
                  <a:cubicBezTo>
                    <a:pt x="16430" y="8878"/>
                    <a:pt x="18319" y="10529"/>
                    <a:pt x="19095" y="10947"/>
                  </a:cubicBezTo>
                  <a:cubicBezTo>
                    <a:pt x="19891" y="11365"/>
                    <a:pt x="21045" y="10788"/>
                    <a:pt x="19195" y="13274"/>
                  </a:cubicBezTo>
                  <a:cubicBezTo>
                    <a:pt x="17365" y="15741"/>
                    <a:pt x="19354" y="16159"/>
                    <a:pt x="14659" y="16795"/>
                  </a:cubicBezTo>
                  <a:cubicBezTo>
                    <a:pt x="13380" y="16971"/>
                    <a:pt x="12303" y="17043"/>
                    <a:pt x="11395" y="17043"/>
                  </a:cubicBezTo>
                  <a:cubicBezTo>
                    <a:pt x="7866" y="17043"/>
                    <a:pt x="6866" y="15949"/>
                    <a:pt x="6344" y="15522"/>
                  </a:cubicBezTo>
                  <a:cubicBezTo>
                    <a:pt x="5708" y="14985"/>
                    <a:pt x="5330" y="13851"/>
                    <a:pt x="4096" y="13016"/>
                  </a:cubicBezTo>
                  <a:cubicBezTo>
                    <a:pt x="2863" y="12180"/>
                    <a:pt x="1649" y="10072"/>
                    <a:pt x="714" y="9932"/>
                  </a:cubicBezTo>
                  <a:cubicBezTo>
                    <a:pt x="669" y="9926"/>
                    <a:pt x="631" y="9922"/>
                    <a:pt x="600" y="9922"/>
                  </a:cubicBezTo>
                  <a:cubicBezTo>
                    <a:pt x="0" y="9922"/>
                    <a:pt x="2143" y="11222"/>
                    <a:pt x="3997" y="14249"/>
                  </a:cubicBezTo>
                  <a:cubicBezTo>
                    <a:pt x="5642" y="16908"/>
                    <a:pt x="8037" y="17832"/>
                    <a:pt x="9720" y="17832"/>
                  </a:cubicBezTo>
                  <a:cubicBezTo>
                    <a:pt x="10052" y="17832"/>
                    <a:pt x="10356" y="17796"/>
                    <a:pt x="10621" y="17730"/>
                  </a:cubicBezTo>
                  <a:cubicBezTo>
                    <a:pt x="11577" y="17506"/>
                    <a:pt x="12840" y="17226"/>
                    <a:pt x="14270" y="17226"/>
                  </a:cubicBezTo>
                  <a:cubicBezTo>
                    <a:pt x="15252" y="17226"/>
                    <a:pt x="16312" y="17358"/>
                    <a:pt x="17404" y="17730"/>
                  </a:cubicBezTo>
                  <a:cubicBezTo>
                    <a:pt x="20090" y="18665"/>
                    <a:pt x="21562" y="19839"/>
                    <a:pt x="22736" y="20834"/>
                  </a:cubicBezTo>
                  <a:cubicBezTo>
                    <a:pt x="23492" y="21450"/>
                    <a:pt x="24327" y="22107"/>
                    <a:pt x="25242" y="22783"/>
                  </a:cubicBezTo>
                  <a:cubicBezTo>
                    <a:pt x="25083" y="22584"/>
                    <a:pt x="24964" y="22425"/>
                    <a:pt x="24884" y="22306"/>
                  </a:cubicBezTo>
                  <a:cubicBezTo>
                    <a:pt x="24088" y="21649"/>
                    <a:pt x="23273" y="20973"/>
                    <a:pt x="22895" y="20615"/>
                  </a:cubicBezTo>
                  <a:cubicBezTo>
                    <a:pt x="22059" y="19799"/>
                    <a:pt x="19394" y="18208"/>
                    <a:pt x="18956" y="17511"/>
                  </a:cubicBezTo>
                  <a:cubicBezTo>
                    <a:pt x="18518" y="16835"/>
                    <a:pt x="18200" y="16596"/>
                    <a:pt x="18280" y="15920"/>
                  </a:cubicBezTo>
                  <a:cubicBezTo>
                    <a:pt x="18339" y="15423"/>
                    <a:pt x="18359" y="15104"/>
                    <a:pt x="18717" y="14349"/>
                  </a:cubicBezTo>
                  <a:cubicBezTo>
                    <a:pt x="18996" y="13732"/>
                    <a:pt x="19075" y="13971"/>
                    <a:pt x="20150" y="12180"/>
                  </a:cubicBezTo>
                  <a:cubicBezTo>
                    <a:pt x="21244" y="10390"/>
                    <a:pt x="22696" y="10012"/>
                    <a:pt x="23591" y="8401"/>
                  </a:cubicBezTo>
                  <a:cubicBezTo>
                    <a:pt x="23753" y="8110"/>
                    <a:pt x="23810" y="7989"/>
                    <a:pt x="23784" y="7989"/>
                  </a:cubicBezTo>
                  <a:cubicBezTo>
                    <a:pt x="23669" y="7989"/>
                    <a:pt x="22026" y="10191"/>
                    <a:pt x="20528" y="10788"/>
                  </a:cubicBezTo>
                  <a:cubicBezTo>
                    <a:pt x="20284" y="10884"/>
                    <a:pt x="20046" y="10927"/>
                    <a:pt x="19816" y="10927"/>
                  </a:cubicBezTo>
                  <a:cubicBezTo>
                    <a:pt x="18285" y="10927"/>
                    <a:pt x="17117" y="9022"/>
                    <a:pt x="16927" y="8261"/>
                  </a:cubicBezTo>
                  <a:cubicBezTo>
                    <a:pt x="16688" y="7386"/>
                    <a:pt x="17424" y="6411"/>
                    <a:pt x="17166" y="6113"/>
                  </a:cubicBezTo>
                  <a:cubicBezTo>
                    <a:pt x="16688" y="5556"/>
                    <a:pt x="15475" y="4303"/>
                    <a:pt x="15714" y="3209"/>
                  </a:cubicBezTo>
                  <a:cubicBezTo>
                    <a:pt x="15992" y="1975"/>
                    <a:pt x="17564" y="1717"/>
                    <a:pt x="19075" y="1398"/>
                  </a:cubicBezTo>
                  <a:cubicBezTo>
                    <a:pt x="19317" y="1344"/>
                    <a:pt x="19555" y="1322"/>
                    <a:pt x="19789" y="1322"/>
                  </a:cubicBezTo>
                  <a:cubicBezTo>
                    <a:pt x="20968" y="1322"/>
                    <a:pt x="22016" y="1899"/>
                    <a:pt x="22660" y="1899"/>
                  </a:cubicBezTo>
                  <a:cubicBezTo>
                    <a:pt x="22686" y="1899"/>
                    <a:pt x="22711" y="1898"/>
                    <a:pt x="22736" y="1896"/>
                  </a:cubicBezTo>
                  <a:cubicBezTo>
                    <a:pt x="23034" y="1856"/>
                    <a:pt x="22756" y="583"/>
                    <a:pt x="22537" y="46"/>
                  </a:cubicBezTo>
                  <a:cubicBezTo>
                    <a:pt x="22524" y="15"/>
                    <a:pt x="22504" y="1"/>
                    <a:pt x="22478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7" name="Google Shape;807;p41"/>
            <p:cNvSpPr/>
            <p:nvPr/>
          </p:nvSpPr>
          <p:spPr>
            <a:xfrm>
              <a:off x="2441850" y="1340175"/>
              <a:ext cx="193475" cy="154625"/>
            </a:xfrm>
            <a:custGeom>
              <a:avLst/>
              <a:gdLst/>
              <a:ahLst/>
              <a:cxnLst/>
              <a:rect l="l" t="t" r="r" b="b"/>
              <a:pathLst>
                <a:path w="7739" h="6185" extrusionOk="0">
                  <a:moveTo>
                    <a:pt x="4298" y="0"/>
                  </a:moveTo>
                  <a:cubicBezTo>
                    <a:pt x="4317" y="80"/>
                    <a:pt x="4317" y="140"/>
                    <a:pt x="4337" y="179"/>
                  </a:cubicBezTo>
                  <a:cubicBezTo>
                    <a:pt x="4419" y="426"/>
                    <a:pt x="4461" y="767"/>
                    <a:pt x="4205" y="767"/>
                  </a:cubicBezTo>
                  <a:cubicBezTo>
                    <a:pt x="4150" y="767"/>
                    <a:pt x="4083" y="751"/>
                    <a:pt x="3999" y="716"/>
                  </a:cubicBezTo>
                  <a:cubicBezTo>
                    <a:pt x="3714" y="603"/>
                    <a:pt x="2660" y="495"/>
                    <a:pt x="1702" y="495"/>
                  </a:cubicBezTo>
                  <a:cubicBezTo>
                    <a:pt x="987" y="495"/>
                    <a:pt x="327" y="555"/>
                    <a:pt x="80" y="716"/>
                  </a:cubicBezTo>
                  <a:cubicBezTo>
                    <a:pt x="41" y="736"/>
                    <a:pt x="21" y="756"/>
                    <a:pt x="1" y="776"/>
                  </a:cubicBezTo>
                  <a:cubicBezTo>
                    <a:pt x="975" y="836"/>
                    <a:pt x="2348" y="816"/>
                    <a:pt x="3303" y="1094"/>
                  </a:cubicBezTo>
                  <a:cubicBezTo>
                    <a:pt x="5312" y="1671"/>
                    <a:pt x="4676" y="2407"/>
                    <a:pt x="5252" y="3462"/>
                  </a:cubicBezTo>
                  <a:cubicBezTo>
                    <a:pt x="5745" y="4395"/>
                    <a:pt x="6285" y="6184"/>
                    <a:pt x="6857" y="6184"/>
                  </a:cubicBezTo>
                  <a:cubicBezTo>
                    <a:pt x="6932" y="6184"/>
                    <a:pt x="7007" y="6154"/>
                    <a:pt x="7083" y="6087"/>
                  </a:cubicBezTo>
                  <a:cubicBezTo>
                    <a:pt x="7739" y="5530"/>
                    <a:pt x="6247" y="3859"/>
                    <a:pt x="5471" y="2447"/>
                  </a:cubicBezTo>
                  <a:cubicBezTo>
                    <a:pt x="5034" y="1671"/>
                    <a:pt x="4616" y="776"/>
                    <a:pt x="4298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8" name="Google Shape;808;p41"/>
            <p:cNvSpPr/>
            <p:nvPr/>
          </p:nvSpPr>
          <p:spPr>
            <a:xfrm>
              <a:off x="2835725" y="3907825"/>
              <a:ext cx="149725" cy="195975"/>
            </a:xfrm>
            <a:custGeom>
              <a:avLst/>
              <a:gdLst/>
              <a:ahLst/>
              <a:cxnLst/>
              <a:rect l="l" t="t" r="r" b="b"/>
              <a:pathLst>
                <a:path w="5989" h="7839" extrusionOk="0">
                  <a:moveTo>
                    <a:pt x="5193" y="0"/>
                  </a:moveTo>
                  <a:cubicBezTo>
                    <a:pt x="4656" y="1731"/>
                    <a:pt x="2189" y="4894"/>
                    <a:pt x="1353" y="5769"/>
                  </a:cubicBezTo>
                  <a:cubicBezTo>
                    <a:pt x="399" y="6784"/>
                    <a:pt x="1" y="7838"/>
                    <a:pt x="578" y="7838"/>
                  </a:cubicBezTo>
                  <a:cubicBezTo>
                    <a:pt x="1174" y="7838"/>
                    <a:pt x="2527" y="5093"/>
                    <a:pt x="2985" y="4218"/>
                  </a:cubicBezTo>
                  <a:cubicBezTo>
                    <a:pt x="3442" y="3362"/>
                    <a:pt x="4496" y="1751"/>
                    <a:pt x="4994" y="1055"/>
                  </a:cubicBezTo>
                  <a:cubicBezTo>
                    <a:pt x="5272" y="677"/>
                    <a:pt x="5610" y="319"/>
                    <a:pt x="5988" y="20"/>
                  </a:cubicBezTo>
                  <a:cubicBezTo>
                    <a:pt x="5961" y="16"/>
                    <a:pt x="5934" y="15"/>
                    <a:pt x="5908" y="15"/>
                  </a:cubicBezTo>
                  <a:cubicBezTo>
                    <a:pt x="5804" y="15"/>
                    <a:pt x="5718" y="40"/>
                    <a:pt x="5670" y="40"/>
                  </a:cubicBezTo>
                  <a:cubicBezTo>
                    <a:pt x="5528" y="40"/>
                    <a:pt x="5411" y="241"/>
                    <a:pt x="5320" y="241"/>
                  </a:cubicBezTo>
                  <a:cubicBezTo>
                    <a:pt x="5270" y="241"/>
                    <a:pt x="5228" y="182"/>
                    <a:pt x="519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9" name="Google Shape;809;p41"/>
            <p:cNvSpPr/>
            <p:nvPr/>
          </p:nvSpPr>
          <p:spPr>
            <a:xfrm>
              <a:off x="2333450" y="3496200"/>
              <a:ext cx="460025" cy="772350"/>
            </a:xfrm>
            <a:custGeom>
              <a:avLst/>
              <a:gdLst/>
              <a:ahLst/>
              <a:cxnLst/>
              <a:rect l="l" t="t" r="r" b="b"/>
              <a:pathLst>
                <a:path w="18401" h="30894" extrusionOk="0">
                  <a:moveTo>
                    <a:pt x="4" y="0"/>
                  </a:moveTo>
                  <a:cubicBezTo>
                    <a:pt x="1" y="0"/>
                    <a:pt x="0" y="11"/>
                    <a:pt x="0" y="34"/>
                  </a:cubicBezTo>
                  <a:cubicBezTo>
                    <a:pt x="40" y="3814"/>
                    <a:pt x="2586" y="5823"/>
                    <a:pt x="5650" y="7394"/>
                  </a:cubicBezTo>
                  <a:cubicBezTo>
                    <a:pt x="6769" y="7968"/>
                    <a:pt x="8132" y="8168"/>
                    <a:pt x="9503" y="8168"/>
                  </a:cubicBezTo>
                  <a:cubicBezTo>
                    <a:pt x="11885" y="8168"/>
                    <a:pt x="14290" y="7565"/>
                    <a:pt x="15477" y="7275"/>
                  </a:cubicBezTo>
                  <a:cubicBezTo>
                    <a:pt x="16016" y="7142"/>
                    <a:pt x="16482" y="7061"/>
                    <a:pt x="16851" y="7061"/>
                  </a:cubicBezTo>
                  <a:cubicBezTo>
                    <a:pt x="17746" y="7061"/>
                    <a:pt x="18060" y="7539"/>
                    <a:pt x="17426" y="8906"/>
                  </a:cubicBezTo>
                  <a:cubicBezTo>
                    <a:pt x="16511" y="10816"/>
                    <a:pt x="14840" y="11671"/>
                    <a:pt x="13030" y="13462"/>
                  </a:cubicBezTo>
                  <a:cubicBezTo>
                    <a:pt x="11200" y="15232"/>
                    <a:pt x="10424" y="17639"/>
                    <a:pt x="10086" y="18594"/>
                  </a:cubicBezTo>
                  <a:cubicBezTo>
                    <a:pt x="9748" y="19549"/>
                    <a:pt x="9250" y="21240"/>
                    <a:pt x="9071" y="21697"/>
                  </a:cubicBezTo>
                  <a:cubicBezTo>
                    <a:pt x="9017" y="21819"/>
                    <a:pt x="8891" y="21871"/>
                    <a:pt x="8712" y="21871"/>
                  </a:cubicBezTo>
                  <a:cubicBezTo>
                    <a:pt x="7720" y="21871"/>
                    <a:pt x="5097" y="20238"/>
                    <a:pt x="4018" y="19648"/>
                  </a:cubicBezTo>
                  <a:cubicBezTo>
                    <a:pt x="3878" y="19571"/>
                    <a:pt x="3796" y="19537"/>
                    <a:pt x="3763" y="19537"/>
                  </a:cubicBezTo>
                  <a:cubicBezTo>
                    <a:pt x="3496" y="19537"/>
                    <a:pt x="6361" y="21761"/>
                    <a:pt x="6803" y="21956"/>
                  </a:cubicBezTo>
                  <a:cubicBezTo>
                    <a:pt x="7301" y="22155"/>
                    <a:pt x="9051" y="22652"/>
                    <a:pt x="8972" y="23945"/>
                  </a:cubicBezTo>
                  <a:cubicBezTo>
                    <a:pt x="8912" y="25258"/>
                    <a:pt x="9111" y="26094"/>
                    <a:pt x="9370" y="27705"/>
                  </a:cubicBezTo>
                  <a:cubicBezTo>
                    <a:pt x="9568" y="28925"/>
                    <a:pt x="10936" y="30894"/>
                    <a:pt x="11007" y="30894"/>
                  </a:cubicBezTo>
                  <a:cubicBezTo>
                    <a:pt x="11029" y="30894"/>
                    <a:pt x="10930" y="30712"/>
                    <a:pt x="10643" y="30271"/>
                  </a:cubicBezTo>
                  <a:cubicBezTo>
                    <a:pt x="9409" y="28361"/>
                    <a:pt x="9131" y="26233"/>
                    <a:pt x="9071" y="24502"/>
                  </a:cubicBezTo>
                  <a:cubicBezTo>
                    <a:pt x="8992" y="22752"/>
                    <a:pt x="9767" y="19688"/>
                    <a:pt x="11021" y="16605"/>
                  </a:cubicBezTo>
                  <a:cubicBezTo>
                    <a:pt x="12274" y="13501"/>
                    <a:pt x="15079" y="12169"/>
                    <a:pt x="15954" y="11353"/>
                  </a:cubicBezTo>
                  <a:cubicBezTo>
                    <a:pt x="16809" y="10537"/>
                    <a:pt x="18401" y="8309"/>
                    <a:pt x="18083" y="6997"/>
                  </a:cubicBezTo>
                  <a:cubicBezTo>
                    <a:pt x="18007" y="6678"/>
                    <a:pt x="17708" y="6557"/>
                    <a:pt x="17246" y="6557"/>
                  </a:cubicBezTo>
                  <a:cubicBezTo>
                    <a:pt x="15780" y="6557"/>
                    <a:pt x="12664" y="7772"/>
                    <a:pt x="9742" y="7772"/>
                  </a:cubicBezTo>
                  <a:cubicBezTo>
                    <a:pt x="9724" y="7772"/>
                    <a:pt x="9706" y="7772"/>
                    <a:pt x="9688" y="7772"/>
                  </a:cubicBezTo>
                  <a:cubicBezTo>
                    <a:pt x="5849" y="7752"/>
                    <a:pt x="4476" y="6400"/>
                    <a:pt x="2467" y="4948"/>
                  </a:cubicBezTo>
                  <a:cubicBezTo>
                    <a:pt x="563" y="3572"/>
                    <a:pt x="53" y="0"/>
                    <a:pt x="4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0" name="Google Shape;810;p41"/>
            <p:cNvSpPr/>
            <p:nvPr/>
          </p:nvSpPr>
          <p:spPr>
            <a:xfrm>
              <a:off x="2098750" y="2490300"/>
              <a:ext cx="896150" cy="733550"/>
            </a:xfrm>
            <a:custGeom>
              <a:avLst/>
              <a:gdLst/>
              <a:ahLst/>
              <a:cxnLst/>
              <a:rect l="l" t="t" r="r" b="b"/>
              <a:pathLst>
                <a:path w="35846" h="29342" extrusionOk="0">
                  <a:moveTo>
                    <a:pt x="17073" y="0"/>
                  </a:moveTo>
                  <a:cubicBezTo>
                    <a:pt x="16549" y="0"/>
                    <a:pt x="16064" y="1398"/>
                    <a:pt x="18121" y="5338"/>
                  </a:cubicBezTo>
                  <a:cubicBezTo>
                    <a:pt x="20966" y="10749"/>
                    <a:pt x="20031" y="8541"/>
                    <a:pt x="17067" y="15822"/>
                  </a:cubicBezTo>
                  <a:cubicBezTo>
                    <a:pt x="14083" y="23103"/>
                    <a:pt x="10343" y="26882"/>
                    <a:pt x="9388" y="27021"/>
                  </a:cubicBezTo>
                  <a:cubicBezTo>
                    <a:pt x="9362" y="27026"/>
                    <a:pt x="9333" y="27028"/>
                    <a:pt x="9302" y="27028"/>
                  </a:cubicBezTo>
                  <a:cubicBezTo>
                    <a:pt x="8146" y="27028"/>
                    <a:pt x="2995" y="24294"/>
                    <a:pt x="1292" y="23500"/>
                  </a:cubicBezTo>
                  <a:cubicBezTo>
                    <a:pt x="915" y="23327"/>
                    <a:pt x="662" y="23251"/>
                    <a:pt x="521" y="23251"/>
                  </a:cubicBezTo>
                  <a:cubicBezTo>
                    <a:pt x="0" y="23251"/>
                    <a:pt x="1022" y="24297"/>
                    <a:pt x="3042" y="25331"/>
                  </a:cubicBezTo>
                  <a:cubicBezTo>
                    <a:pt x="5478" y="26586"/>
                    <a:pt x="6008" y="29342"/>
                    <a:pt x="7225" y="29342"/>
                  </a:cubicBezTo>
                  <a:cubicBezTo>
                    <a:pt x="7300" y="29342"/>
                    <a:pt x="7378" y="29331"/>
                    <a:pt x="7459" y="29309"/>
                  </a:cubicBezTo>
                  <a:cubicBezTo>
                    <a:pt x="8851" y="28951"/>
                    <a:pt x="10403" y="26584"/>
                    <a:pt x="11875" y="25331"/>
                  </a:cubicBezTo>
                  <a:cubicBezTo>
                    <a:pt x="13347" y="24097"/>
                    <a:pt x="17902" y="14489"/>
                    <a:pt x="18718" y="13276"/>
                  </a:cubicBezTo>
                  <a:cubicBezTo>
                    <a:pt x="19498" y="12086"/>
                    <a:pt x="21961" y="10150"/>
                    <a:pt x="22957" y="10150"/>
                  </a:cubicBezTo>
                  <a:cubicBezTo>
                    <a:pt x="22977" y="10150"/>
                    <a:pt x="22996" y="10151"/>
                    <a:pt x="23015" y="10152"/>
                  </a:cubicBezTo>
                  <a:cubicBezTo>
                    <a:pt x="23048" y="10155"/>
                    <a:pt x="23086" y="10157"/>
                    <a:pt x="23126" y="10157"/>
                  </a:cubicBezTo>
                  <a:cubicBezTo>
                    <a:pt x="24237" y="10157"/>
                    <a:pt x="27861" y="9136"/>
                    <a:pt x="29818" y="8541"/>
                  </a:cubicBezTo>
                  <a:cubicBezTo>
                    <a:pt x="30420" y="8355"/>
                    <a:pt x="30985" y="8284"/>
                    <a:pt x="31516" y="8284"/>
                  </a:cubicBezTo>
                  <a:cubicBezTo>
                    <a:pt x="32232" y="8284"/>
                    <a:pt x="32884" y="8413"/>
                    <a:pt x="33478" y="8561"/>
                  </a:cubicBezTo>
                  <a:cubicBezTo>
                    <a:pt x="33737" y="8362"/>
                    <a:pt x="35189" y="7566"/>
                    <a:pt x="35587" y="5517"/>
                  </a:cubicBezTo>
                  <a:cubicBezTo>
                    <a:pt x="35646" y="5159"/>
                    <a:pt x="35786" y="4105"/>
                    <a:pt x="35845" y="3727"/>
                  </a:cubicBezTo>
                  <a:lnTo>
                    <a:pt x="35845" y="3727"/>
                  </a:lnTo>
                  <a:cubicBezTo>
                    <a:pt x="35786" y="3827"/>
                    <a:pt x="35368" y="4582"/>
                    <a:pt x="35308" y="4682"/>
                  </a:cubicBezTo>
                  <a:cubicBezTo>
                    <a:pt x="33916" y="7487"/>
                    <a:pt x="29579" y="8203"/>
                    <a:pt x="26874" y="8939"/>
                  </a:cubicBezTo>
                  <a:cubicBezTo>
                    <a:pt x="24770" y="9527"/>
                    <a:pt x="23365" y="9970"/>
                    <a:pt x="22600" y="9970"/>
                  </a:cubicBezTo>
                  <a:cubicBezTo>
                    <a:pt x="22381" y="9970"/>
                    <a:pt x="22215" y="9934"/>
                    <a:pt x="22100" y="9854"/>
                  </a:cubicBezTo>
                  <a:cubicBezTo>
                    <a:pt x="21582" y="9516"/>
                    <a:pt x="20031" y="7984"/>
                    <a:pt x="19016" y="6333"/>
                  </a:cubicBezTo>
                  <a:cubicBezTo>
                    <a:pt x="17982" y="4682"/>
                    <a:pt x="17843" y="1738"/>
                    <a:pt x="17544" y="524"/>
                  </a:cubicBezTo>
                  <a:cubicBezTo>
                    <a:pt x="17468" y="195"/>
                    <a:pt x="17268" y="0"/>
                    <a:pt x="1707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1" name="Google Shape;811;p41"/>
            <p:cNvSpPr/>
            <p:nvPr/>
          </p:nvSpPr>
          <p:spPr>
            <a:xfrm>
              <a:off x="1891825" y="2080925"/>
              <a:ext cx="1046875" cy="616350"/>
            </a:xfrm>
            <a:custGeom>
              <a:avLst/>
              <a:gdLst/>
              <a:ahLst/>
              <a:cxnLst/>
              <a:rect l="l" t="t" r="r" b="b"/>
              <a:pathLst>
                <a:path w="41875" h="24654" extrusionOk="0">
                  <a:moveTo>
                    <a:pt x="31550" y="1"/>
                  </a:moveTo>
                  <a:cubicBezTo>
                    <a:pt x="31444" y="1"/>
                    <a:pt x="33035" y="3312"/>
                    <a:pt x="32982" y="3909"/>
                  </a:cubicBezTo>
                  <a:cubicBezTo>
                    <a:pt x="32923" y="4606"/>
                    <a:pt x="31272" y="5839"/>
                    <a:pt x="30357" y="7112"/>
                  </a:cubicBezTo>
                  <a:cubicBezTo>
                    <a:pt x="29442" y="8385"/>
                    <a:pt x="30416" y="10016"/>
                    <a:pt x="30794" y="10593"/>
                  </a:cubicBezTo>
                  <a:cubicBezTo>
                    <a:pt x="31152" y="11150"/>
                    <a:pt x="30675" y="11548"/>
                    <a:pt x="29839" y="11568"/>
                  </a:cubicBezTo>
                  <a:cubicBezTo>
                    <a:pt x="29004" y="11588"/>
                    <a:pt x="25742" y="11568"/>
                    <a:pt x="24309" y="11648"/>
                  </a:cubicBezTo>
                  <a:cubicBezTo>
                    <a:pt x="22877" y="11707"/>
                    <a:pt x="20947" y="12603"/>
                    <a:pt x="19097" y="12861"/>
                  </a:cubicBezTo>
                  <a:cubicBezTo>
                    <a:pt x="18908" y="12887"/>
                    <a:pt x="18709" y="12900"/>
                    <a:pt x="18501" y="12900"/>
                  </a:cubicBezTo>
                  <a:cubicBezTo>
                    <a:pt x="16654" y="12900"/>
                    <a:pt x="14133" y="11896"/>
                    <a:pt x="12095" y="10394"/>
                  </a:cubicBezTo>
                  <a:cubicBezTo>
                    <a:pt x="9847" y="8704"/>
                    <a:pt x="9967" y="6754"/>
                    <a:pt x="9967" y="5640"/>
                  </a:cubicBezTo>
                  <a:cubicBezTo>
                    <a:pt x="9967" y="5115"/>
                    <a:pt x="9994" y="4741"/>
                    <a:pt x="9974" y="4741"/>
                  </a:cubicBezTo>
                  <a:cubicBezTo>
                    <a:pt x="9953" y="4741"/>
                    <a:pt x="9876" y="5178"/>
                    <a:pt x="9648" y="6336"/>
                  </a:cubicBezTo>
                  <a:cubicBezTo>
                    <a:pt x="9191" y="8584"/>
                    <a:pt x="11598" y="10912"/>
                    <a:pt x="14124" y="11966"/>
                  </a:cubicBezTo>
                  <a:cubicBezTo>
                    <a:pt x="16670" y="13040"/>
                    <a:pt x="13766" y="12742"/>
                    <a:pt x="13348" y="13140"/>
                  </a:cubicBezTo>
                  <a:cubicBezTo>
                    <a:pt x="12951" y="13557"/>
                    <a:pt x="8495" y="16104"/>
                    <a:pt x="6287" y="17775"/>
                  </a:cubicBezTo>
                  <a:cubicBezTo>
                    <a:pt x="4908" y="18805"/>
                    <a:pt x="4251" y="19340"/>
                    <a:pt x="3608" y="19340"/>
                  </a:cubicBezTo>
                  <a:cubicBezTo>
                    <a:pt x="3221" y="19340"/>
                    <a:pt x="2839" y="19146"/>
                    <a:pt x="2308" y="18749"/>
                  </a:cubicBezTo>
                  <a:cubicBezTo>
                    <a:pt x="896" y="17695"/>
                    <a:pt x="1174" y="17516"/>
                    <a:pt x="1234" y="16382"/>
                  </a:cubicBezTo>
                  <a:cubicBezTo>
                    <a:pt x="1274" y="15228"/>
                    <a:pt x="4715" y="13697"/>
                    <a:pt x="5928" y="13259"/>
                  </a:cubicBezTo>
                  <a:cubicBezTo>
                    <a:pt x="7162" y="12821"/>
                    <a:pt x="8196" y="12424"/>
                    <a:pt x="6625" y="12085"/>
                  </a:cubicBezTo>
                  <a:cubicBezTo>
                    <a:pt x="6516" y="12061"/>
                    <a:pt x="6400" y="12049"/>
                    <a:pt x="6277" y="12049"/>
                  </a:cubicBezTo>
                  <a:cubicBezTo>
                    <a:pt x="4624" y="12049"/>
                    <a:pt x="1806" y="14178"/>
                    <a:pt x="935" y="15308"/>
                  </a:cubicBezTo>
                  <a:cubicBezTo>
                    <a:pt x="0" y="16541"/>
                    <a:pt x="935" y="18053"/>
                    <a:pt x="1274" y="19684"/>
                  </a:cubicBezTo>
                  <a:cubicBezTo>
                    <a:pt x="1365" y="20098"/>
                    <a:pt x="1668" y="20262"/>
                    <a:pt x="2087" y="20262"/>
                  </a:cubicBezTo>
                  <a:cubicBezTo>
                    <a:pt x="3305" y="20262"/>
                    <a:pt x="5509" y="18877"/>
                    <a:pt x="6426" y="18153"/>
                  </a:cubicBezTo>
                  <a:cubicBezTo>
                    <a:pt x="7659" y="17178"/>
                    <a:pt x="12851" y="13498"/>
                    <a:pt x="14263" y="13100"/>
                  </a:cubicBezTo>
                  <a:cubicBezTo>
                    <a:pt x="14655" y="12997"/>
                    <a:pt x="15097" y="12947"/>
                    <a:pt x="15524" y="12947"/>
                  </a:cubicBezTo>
                  <a:cubicBezTo>
                    <a:pt x="16662" y="12947"/>
                    <a:pt x="17701" y="13299"/>
                    <a:pt x="17426" y="13935"/>
                  </a:cubicBezTo>
                  <a:cubicBezTo>
                    <a:pt x="17068" y="14831"/>
                    <a:pt x="17009" y="16681"/>
                    <a:pt x="17645" y="17914"/>
                  </a:cubicBezTo>
                  <a:cubicBezTo>
                    <a:pt x="18282" y="19147"/>
                    <a:pt x="19515" y="22967"/>
                    <a:pt x="19714" y="23981"/>
                  </a:cubicBezTo>
                  <a:cubicBezTo>
                    <a:pt x="19803" y="24445"/>
                    <a:pt x="19969" y="24653"/>
                    <a:pt x="20160" y="24653"/>
                  </a:cubicBezTo>
                  <a:cubicBezTo>
                    <a:pt x="20395" y="24653"/>
                    <a:pt x="20668" y="24340"/>
                    <a:pt x="20888" y="23802"/>
                  </a:cubicBezTo>
                  <a:cubicBezTo>
                    <a:pt x="21286" y="22808"/>
                    <a:pt x="18043" y="19287"/>
                    <a:pt x="17506" y="16581"/>
                  </a:cubicBezTo>
                  <a:cubicBezTo>
                    <a:pt x="16969" y="13896"/>
                    <a:pt x="19515" y="13000"/>
                    <a:pt x="21962" y="12264"/>
                  </a:cubicBezTo>
                  <a:cubicBezTo>
                    <a:pt x="23278" y="11869"/>
                    <a:pt x="25076" y="11760"/>
                    <a:pt x="26678" y="11760"/>
                  </a:cubicBezTo>
                  <a:cubicBezTo>
                    <a:pt x="28055" y="11760"/>
                    <a:pt x="29286" y="11840"/>
                    <a:pt x="29939" y="11886"/>
                  </a:cubicBezTo>
                  <a:cubicBezTo>
                    <a:pt x="31331" y="12006"/>
                    <a:pt x="32903" y="14214"/>
                    <a:pt x="33162" y="16084"/>
                  </a:cubicBezTo>
                  <a:cubicBezTo>
                    <a:pt x="33414" y="17912"/>
                    <a:pt x="33116" y="20464"/>
                    <a:pt x="33847" y="20464"/>
                  </a:cubicBezTo>
                  <a:cubicBezTo>
                    <a:pt x="33863" y="20464"/>
                    <a:pt x="33880" y="20463"/>
                    <a:pt x="33898" y="20460"/>
                  </a:cubicBezTo>
                  <a:cubicBezTo>
                    <a:pt x="34713" y="20361"/>
                    <a:pt x="34236" y="17775"/>
                    <a:pt x="33977" y="15567"/>
                  </a:cubicBezTo>
                  <a:cubicBezTo>
                    <a:pt x="33719" y="13358"/>
                    <a:pt x="31908" y="11628"/>
                    <a:pt x="30735" y="9977"/>
                  </a:cubicBezTo>
                  <a:cubicBezTo>
                    <a:pt x="29561" y="8326"/>
                    <a:pt x="30217" y="6814"/>
                    <a:pt x="32207" y="5759"/>
                  </a:cubicBezTo>
                  <a:cubicBezTo>
                    <a:pt x="32714" y="5486"/>
                    <a:pt x="33182" y="5372"/>
                    <a:pt x="33626" y="5372"/>
                  </a:cubicBezTo>
                  <a:cubicBezTo>
                    <a:pt x="34924" y="5372"/>
                    <a:pt x="36014" y="6341"/>
                    <a:pt x="37259" y="7112"/>
                  </a:cubicBezTo>
                  <a:cubicBezTo>
                    <a:pt x="38552" y="7928"/>
                    <a:pt x="40383" y="9141"/>
                    <a:pt x="41377" y="9877"/>
                  </a:cubicBezTo>
                  <a:cubicBezTo>
                    <a:pt x="41392" y="9756"/>
                    <a:pt x="41512" y="9704"/>
                    <a:pt x="41692" y="9704"/>
                  </a:cubicBezTo>
                  <a:cubicBezTo>
                    <a:pt x="41747" y="9704"/>
                    <a:pt x="41809" y="9709"/>
                    <a:pt x="41875" y="9718"/>
                  </a:cubicBezTo>
                  <a:cubicBezTo>
                    <a:pt x="41775" y="9658"/>
                    <a:pt x="41656" y="9579"/>
                    <a:pt x="41497" y="9519"/>
                  </a:cubicBezTo>
                  <a:cubicBezTo>
                    <a:pt x="40502" y="9141"/>
                    <a:pt x="36961" y="6376"/>
                    <a:pt x="35390" y="5242"/>
                  </a:cubicBezTo>
                  <a:cubicBezTo>
                    <a:pt x="33838" y="4108"/>
                    <a:pt x="32366" y="1284"/>
                    <a:pt x="31689" y="189"/>
                  </a:cubicBezTo>
                  <a:cubicBezTo>
                    <a:pt x="31608" y="59"/>
                    <a:pt x="31564" y="1"/>
                    <a:pt x="31550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2" name="Google Shape;812;p41"/>
            <p:cNvSpPr/>
            <p:nvPr/>
          </p:nvSpPr>
          <p:spPr>
            <a:xfrm>
              <a:off x="2023600" y="2569275"/>
              <a:ext cx="824100" cy="819375"/>
            </a:xfrm>
            <a:custGeom>
              <a:avLst/>
              <a:gdLst/>
              <a:ahLst/>
              <a:cxnLst/>
              <a:rect l="l" t="t" r="r" b="b"/>
              <a:pathLst>
                <a:path w="32964" h="32775" extrusionOk="0">
                  <a:moveTo>
                    <a:pt x="8138" y="0"/>
                  </a:moveTo>
                  <a:cubicBezTo>
                    <a:pt x="8054" y="0"/>
                    <a:pt x="7943" y="351"/>
                    <a:pt x="7918" y="787"/>
                  </a:cubicBezTo>
                  <a:cubicBezTo>
                    <a:pt x="7898" y="1463"/>
                    <a:pt x="8754" y="5581"/>
                    <a:pt x="9450" y="7033"/>
                  </a:cubicBezTo>
                  <a:cubicBezTo>
                    <a:pt x="10126" y="8485"/>
                    <a:pt x="11380" y="10276"/>
                    <a:pt x="11419" y="12325"/>
                  </a:cubicBezTo>
                  <a:cubicBezTo>
                    <a:pt x="11419" y="13339"/>
                    <a:pt x="10803" y="15209"/>
                    <a:pt x="9768" y="16482"/>
                  </a:cubicBezTo>
                  <a:cubicBezTo>
                    <a:pt x="9607" y="16683"/>
                    <a:pt x="9332" y="16756"/>
                    <a:pt x="9017" y="16756"/>
                  </a:cubicBezTo>
                  <a:cubicBezTo>
                    <a:pt x="8396" y="16756"/>
                    <a:pt x="7625" y="16475"/>
                    <a:pt x="7282" y="16343"/>
                  </a:cubicBezTo>
                  <a:cubicBezTo>
                    <a:pt x="7150" y="16292"/>
                    <a:pt x="6895" y="16265"/>
                    <a:pt x="6561" y="16265"/>
                  </a:cubicBezTo>
                  <a:cubicBezTo>
                    <a:pt x="5584" y="16265"/>
                    <a:pt x="3933" y="16501"/>
                    <a:pt x="2746" y="17079"/>
                  </a:cubicBezTo>
                  <a:cubicBezTo>
                    <a:pt x="1175" y="17835"/>
                    <a:pt x="1" y="18790"/>
                    <a:pt x="1135" y="22211"/>
                  </a:cubicBezTo>
                  <a:cubicBezTo>
                    <a:pt x="2269" y="25633"/>
                    <a:pt x="4238" y="27960"/>
                    <a:pt x="5054" y="28856"/>
                  </a:cubicBezTo>
                  <a:cubicBezTo>
                    <a:pt x="5619" y="29460"/>
                    <a:pt x="8897" y="31803"/>
                    <a:pt x="9440" y="31803"/>
                  </a:cubicBezTo>
                  <a:cubicBezTo>
                    <a:pt x="9451" y="31803"/>
                    <a:pt x="9461" y="31802"/>
                    <a:pt x="9470" y="31800"/>
                  </a:cubicBezTo>
                  <a:cubicBezTo>
                    <a:pt x="11917" y="31123"/>
                    <a:pt x="14165" y="30188"/>
                    <a:pt x="17646" y="29810"/>
                  </a:cubicBezTo>
                  <a:cubicBezTo>
                    <a:pt x="17694" y="29805"/>
                    <a:pt x="17740" y="29803"/>
                    <a:pt x="17785" y="29803"/>
                  </a:cubicBezTo>
                  <a:cubicBezTo>
                    <a:pt x="19365" y="29803"/>
                    <a:pt x="19158" y="32774"/>
                    <a:pt x="19158" y="32774"/>
                  </a:cubicBezTo>
                  <a:cubicBezTo>
                    <a:pt x="19337" y="30944"/>
                    <a:pt x="19456" y="29731"/>
                    <a:pt x="20331" y="27960"/>
                  </a:cubicBezTo>
                  <a:cubicBezTo>
                    <a:pt x="21187" y="26190"/>
                    <a:pt x="26637" y="16880"/>
                    <a:pt x="28268" y="15130"/>
                  </a:cubicBezTo>
                  <a:cubicBezTo>
                    <a:pt x="29880" y="13359"/>
                    <a:pt x="32963" y="10196"/>
                    <a:pt x="32088" y="10196"/>
                  </a:cubicBezTo>
                  <a:cubicBezTo>
                    <a:pt x="31213" y="10196"/>
                    <a:pt x="29144" y="13339"/>
                    <a:pt x="27751" y="15090"/>
                  </a:cubicBezTo>
                  <a:cubicBezTo>
                    <a:pt x="26359" y="16860"/>
                    <a:pt x="24489" y="20401"/>
                    <a:pt x="22917" y="22689"/>
                  </a:cubicBezTo>
                  <a:cubicBezTo>
                    <a:pt x="20064" y="26851"/>
                    <a:pt x="19602" y="30016"/>
                    <a:pt x="19179" y="30016"/>
                  </a:cubicBezTo>
                  <a:cubicBezTo>
                    <a:pt x="19139" y="30016"/>
                    <a:pt x="19099" y="29988"/>
                    <a:pt x="19058" y="29930"/>
                  </a:cubicBezTo>
                  <a:cubicBezTo>
                    <a:pt x="18825" y="29593"/>
                    <a:pt x="18299" y="29459"/>
                    <a:pt x="17610" y="29459"/>
                  </a:cubicBezTo>
                  <a:cubicBezTo>
                    <a:pt x="15247" y="29459"/>
                    <a:pt x="10959" y="31037"/>
                    <a:pt x="9927" y="31422"/>
                  </a:cubicBezTo>
                  <a:cubicBezTo>
                    <a:pt x="9849" y="31452"/>
                    <a:pt x="9761" y="31466"/>
                    <a:pt x="9666" y="31466"/>
                  </a:cubicBezTo>
                  <a:cubicBezTo>
                    <a:pt x="8177" y="31466"/>
                    <a:pt x="4825" y="27989"/>
                    <a:pt x="3741" y="26886"/>
                  </a:cubicBezTo>
                  <a:cubicBezTo>
                    <a:pt x="2289" y="25414"/>
                    <a:pt x="260" y="20282"/>
                    <a:pt x="1175" y="18690"/>
                  </a:cubicBezTo>
                  <a:cubicBezTo>
                    <a:pt x="2090" y="17079"/>
                    <a:pt x="5074" y="16482"/>
                    <a:pt x="6287" y="16482"/>
                  </a:cubicBezTo>
                  <a:cubicBezTo>
                    <a:pt x="7223" y="16482"/>
                    <a:pt x="8420" y="17122"/>
                    <a:pt x="9173" y="17122"/>
                  </a:cubicBezTo>
                  <a:cubicBezTo>
                    <a:pt x="9397" y="17122"/>
                    <a:pt x="9581" y="17065"/>
                    <a:pt x="9709" y="16920"/>
                  </a:cubicBezTo>
                  <a:cubicBezTo>
                    <a:pt x="10246" y="16303"/>
                    <a:pt x="11579" y="14195"/>
                    <a:pt x="11579" y="12583"/>
                  </a:cubicBezTo>
                  <a:cubicBezTo>
                    <a:pt x="11579" y="10972"/>
                    <a:pt x="10922" y="9341"/>
                    <a:pt x="9927" y="7431"/>
                  </a:cubicBezTo>
                  <a:cubicBezTo>
                    <a:pt x="8933" y="5521"/>
                    <a:pt x="8276" y="1264"/>
                    <a:pt x="8237" y="429"/>
                  </a:cubicBezTo>
                  <a:cubicBezTo>
                    <a:pt x="8229" y="124"/>
                    <a:pt x="8188" y="0"/>
                    <a:pt x="8138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3" name="Google Shape;813;p41"/>
            <p:cNvSpPr/>
            <p:nvPr/>
          </p:nvSpPr>
          <p:spPr>
            <a:xfrm>
              <a:off x="1825650" y="2465625"/>
              <a:ext cx="150750" cy="545175"/>
            </a:xfrm>
            <a:custGeom>
              <a:avLst/>
              <a:gdLst/>
              <a:ahLst/>
              <a:cxnLst/>
              <a:rect l="l" t="t" r="r" b="b"/>
              <a:pathLst>
                <a:path w="6030" h="21807" extrusionOk="0">
                  <a:moveTo>
                    <a:pt x="473" y="1"/>
                  </a:moveTo>
                  <a:cubicBezTo>
                    <a:pt x="0" y="1"/>
                    <a:pt x="814" y="3630"/>
                    <a:pt x="1255" y="5192"/>
                  </a:cubicBezTo>
                  <a:cubicBezTo>
                    <a:pt x="1732" y="6882"/>
                    <a:pt x="3344" y="9091"/>
                    <a:pt x="4219" y="9707"/>
                  </a:cubicBezTo>
                  <a:cubicBezTo>
                    <a:pt x="5114" y="10324"/>
                    <a:pt x="4736" y="10403"/>
                    <a:pt x="4557" y="11100"/>
                  </a:cubicBezTo>
                  <a:cubicBezTo>
                    <a:pt x="4378" y="11796"/>
                    <a:pt x="4637" y="13706"/>
                    <a:pt x="4736" y="15993"/>
                  </a:cubicBezTo>
                  <a:cubicBezTo>
                    <a:pt x="4853" y="18233"/>
                    <a:pt x="3692" y="21807"/>
                    <a:pt x="4260" y="21807"/>
                  </a:cubicBezTo>
                  <a:cubicBezTo>
                    <a:pt x="4272" y="21807"/>
                    <a:pt x="4285" y="21805"/>
                    <a:pt x="4299" y="21802"/>
                  </a:cubicBezTo>
                  <a:cubicBezTo>
                    <a:pt x="4955" y="21663"/>
                    <a:pt x="5035" y="20509"/>
                    <a:pt x="5035" y="19673"/>
                  </a:cubicBezTo>
                  <a:cubicBezTo>
                    <a:pt x="5035" y="18818"/>
                    <a:pt x="5214" y="14939"/>
                    <a:pt x="4816" y="12612"/>
                  </a:cubicBezTo>
                  <a:cubicBezTo>
                    <a:pt x="4418" y="10304"/>
                    <a:pt x="6029" y="9827"/>
                    <a:pt x="6029" y="9827"/>
                  </a:cubicBezTo>
                  <a:cubicBezTo>
                    <a:pt x="6029" y="9827"/>
                    <a:pt x="4279" y="9568"/>
                    <a:pt x="2946" y="7678"/>
                  </a:cubicBezTo>
                  <a:cubicBezTo>
                    <a:pt x="2269" y="6743"/>
                    <a:pt x="1394" y="4416"/>
                    <a:pt x="1414" y="2645"/>
                  </a:cubicBezTo>
                  <a:cubicBezTo>
                    <a:pt x="1454" y="875"/>
                    <a:pt x="857" y="298"/>
                    <a:pt x="618" y="79"/>
                  </a:cubicBezTo>
                  <a:cubicBezTo>
                    <a:pt x="560" y="26"/>
                    <a:pt x="512" y="1"/>
                    <a:pt x="473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4" name="Google Shape;814;p41"/>
            <p:cNvSpPr/>
            <p:nvPr/>
          </p:nvSpPr>
          <p:spPr>
            <a:xfrm>
              <a:off x="1973400" y="2591475"/>
              <a:ext cx="236225" cy="386900"/>
            </a:xfrm>
            <a:custGeom>
              <a:avLst/>
              <a:gdLst/>
              <a:ahLst/>
              <a:cxnLst/>
              <a:rect l="l" t="t" r="r" b="b"/>
              <a:pathLst>
                <a:path w="9449" h="15476" extrusionOk="0">
                  <a:moveTo>
                    <a:pt x="356" y="4706"/>
                  </a:moveTo>
                  <a:cubicBezTo>
                    <a:pt x="125" y="4777"/>
                    <a:pt x="1" y="4824"/>
                    <a:pt x="14" y="4824"/>
                  </a:cubicBezTo>
                  <a:cubicBezTo>
                    <a:pt x="20" y="4824"/>
                    <a:pt x="54" y="4814"/>
                    <a:pt x="119" y="4793"/>
                  </a:cubicBezTo>
                  <a:cubicBezTo>
                    <a:pt x="205" y="4762"/>
                    <a:pt x="284" y="4734"/>
                    <a:pt x="356" y="4706"/>
                  </a:cubicBezTo>
                  <a:close/>
                  <a:moveTo>
                    <a:pt x="5410" y="1"/>
                  </a:moveTo>
                  <a:cubicBezTo>
                    <a:pt x="5039" y="1"/>
                    <a:pt x="5308" y="2952"/>
                    <a:pt x="5013" y="3320"/>
                  </a:cubicBezTo>
                  <a:cubicBezTo>
                    <a:pt x="4694" y="3698"/>
                    <a:pt x="2864" y="3977"/>
                    <a:pt x="1969" y="4136"/>
                  </a:cubicBezTo>
                  <a:cubicBezTo>
                    <a:pt x="1146" y="4297"/>
                    <a:pt x="999" y="4458"/>
                    <a:pt x="356" y="4706"/>
                  </a:cubicBezTo>
                  <a:lnTo>
                    <a:pt x="356" y="4706"/>
                  </a:lnTo>
                  <a:cubicBezTo>
                    <a:pt x="1045" y="4494"/>
                    <a:pt x="2687" y="4074"/>
                    <a:pt x="4491" y="4074"/>
                  </a:cubicBezTo>
                  <a:cubicBezTo>
                    <a:pt x="4572" y="4074"/>
                    <a:pt x="4653" y="4075"/>
                    <a:pt x="4734" y="4076"/>
                  </a:cubicBezTo>
                  <a:cubicBezTo>
                    <a:pt x="5729" y="4116"/>
                    <a:pt x="4953" y="4673"/>
                    <a:pt x="5132" y="7200"/>
                  </a:cubicBezTo>
                  <a:cubicBezTo>
                    <a:pt x="5291" y="9726"/>
                    <a:pt x="4854" y="11357"/>
                    <a:pt x="5331" y="12411"/>
                  </a:cubicBezTo>
                  <a:cubicBezTo>
                    <a:pt x="5808" y="13466"/>
                    <a:pt x="6246" y="14162"/>
                    <a:pt x="5550" y="14918"/>
                  </a:cubicBezTo>
                  <a:cubicBezTo>
                    <a:pt x="5155" y="15360"/>
                    <a:pt x="5785" y="15475"/>
                    <a:pt x="6604" y="15475"/>
                  </a:cubicBezTo>
                  <a:cubicBezTo>
                    <a:pt x="7186" y="15475"/>
                    <a:pt x="7864" y="15417"/>
                    <a:pt x="8335" y="15375"/>
                  </a:cubicBezTo>
                  <a:cubicBezTo>
                    <a:pt x="9449" y="15276"/>
                    <a:pt x="8673" y="15256"/>
                    <a:pt x="7082" y="14281"/>
                  </a:cubicBezTo>
                  <a:cubicBezTo>
                    <a:pt x="5490" y="13307"/>
                    <a:pt x="5371" y="11536"/>
                    <a:pt x="5411" y="11039"/>
                  </a:cubicBezTo>
                  <a:cubicBezTo>
                    <a:pt x="5431" y="10561"/>
                    <a:pt x="5411" y="7398"/>
                    <a:pt x="5232" y="6464"/>
                  </a:cubicBezTo>
                  <a:cubicBezTo>
                    <a:pt x="5053" y="5509"/>
                    <a:pt x="5450" y="4037"/>
                    <a:pt x="5709" y="2823"/>
                  </a:cubicBezTo>
                  <a:cubicBezTo>
                    <a:pt x="5968" y="1590"/>
                    <a:pt x="6027" y="595"/>
                    <a:pt x="5510" y="58"/>
                  </a:cubicBezTo>
                  <a:cubicBezTo>
                    <a:pt x="5472" y="19"/>
                    <a:pt x="5439" y="1"/>
                    <a:pt x="5410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5" name="Google Shape;815;p41"/>
            <p:cNvSpPr/>
            <p:nvPr/>
          </p:nvSpPr>
          <p:spPr>
            <a:xfrm>
              <a:off x="1814750" y="1789100"/>
              <a:ext cx="413775" cy="650675"/>
            </a:xfrm>
            <a:custGeom>
              <a:avLst/>
              <a:gdLst/>
              <a:ahLst/>
              <a:cxnLst/>
              <a:rect l="l" t="t" r="r" b="b"/>
              <a:pathLst>
                <a:path w="16551" h="26027" extrusionOk="0">
                  <a:moveTo>
                    <a:pt x="16063" y="0"/>
                  </a:moveTo>
                  <a:cubicBezTo>
                    <a:pt x="16013" y="0"/>
                    <a:pt x="15962" y="84"/>
                    <a:pt x="15914" y="285"/>
                  </a:cubicBezTo>
                  <a:cubicBezTo>
                    <a:pt x="15656" y="1299"/>
                    <a:pt x="16014" y="3408"/>
                    <a:pt x="15536" y="4701"/>
                  </a:cubicBezTo>
                  <a:cubicBezTo>
                    <a:pt x="15079" y="6014"/>
                    <a:pt x="14084" y="9674"/>
                    <a:pt x="13686" y="11325"/>
                  </a:cubicBezTo>
                  <a:cubicBezTo>
                    <a:pt x="13408" y="12459"/>
                    <a:pt x="13209" y="14747"/>
                    <a:pt x="12493" y="15662"/>
                  </a:cubicBezTo>
                  <a:cubicBezTo>
                    <a:pt x="12214" y="16040"/>
                    <a:pt x="10603" y="16935"/>
                    <a:pt x="10125" y="17552"/>
                  </a:cubicBezTo>
                  <a:cubicBezTo>
                    <a:pt x="8733" y="19362"/>
                    <a:pt x="3979" y="22644"/>
                    <a:pt x="3621" y="22883"/>
                  </a:cubicBezTo>
                  <a:cubicBezTo>
                    <a:pt x="418" y="25012"/>
                    <a:pt x="0" y="26026"/>
                    <a:pt x="0" y="26026"/>
                  </a:cubicBezTo>
                  <a:cubicBezTo>
                    <a:pt x="458" y="25310"/>
                    <a:pt x="1731" y="24295"/>
                    <a:pt x="3123" y="23420"/>
                  </a:cubicBezTo>
                  <a:cubicBezTo>
                    <a:pt x="4516" y="22545"/>
                    <a:pt x="8116" y="20158"/>
                    <a:pt x="8852" y="19223"/>
                  </a:cubicBezTo>
                  <a:cubicBezTo>
                    <a:pt x="9588" y="18308"/>
                    <a:pt x="11001" y="16358"/>
                    <a:pt x="12831" y="16358"/>
                  </a:cubicBezTo>
                  <a:cubicBezTo>
                    <a:pt x="12950" y="16358"/>
                    <a:pt x="12771" y="15145"/>
                    <a:pt x="14064" y="10550"/>
                  </a:cubicBezTo>
                  <a:cubicBezTo>
                    <a:pt x="15377" y="5934"/>
                    <a:pt x="16551" y="2732"/>
                    <a:pt x="16491" y="1936"/>
                  </a:cubicBezTo>
                  <a:cubicBezTo>
                    <a:pt x="16459" y="1317"/>
                    <a:pt x="16263" y="0"/>
                    <a:pt x="1606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6" name="Google Shape;816;p41"/>
            <p:cNvSpPr/>
            <p:nvPr/>
          </p:nvSpPr>
          <p:spPr>
            <a:xfrm>
              <a:off x="2279900" y="2003875"/>
              <a:ext cx="382800" cy="259275"/>
            </a:xfrm>
            <a:custGeom>
              <a:avLst/>
              <a:gdLst/>
              <a:ahLst/>
              <a:cxnLst/>
              <a:rect l="l" t="t" r="r" b="b"/>
              <a:pathLst>
                <a:path w="15312" h="10371" extrusionOk="0">
                  <a:moveTo>
                    <a:pt x="8753" y="0"/>
                  </a:moveTo>
                  <a:cubicBezTo>
                    <a:pt x="8219" y="0"/>
                    <a:pt x="9237" y="2660"/>
                    <a:pt x="9562" y="3550"/>
                  </a:cubicBezTo>
                  <a:cubicBezTo>
                    <a:pt x="9920" y="4565"/>
                    <a:pt x="9343" y="6812"/>
                    <a:pt x="9343" y="7727"/>
                  </a:cubicBezTo>
                  <a:cubicBezTo>
                    <a:pt x="9343" y="8662"/>
                    <a:pt x="9343" y="9100"/>
                    <a:pt x="8528" y="9418"/>
                  </a:cubicBezTo>
                  <a:cubicBezTo>
                    <a:pt x="7712" y="9757"/>
                    <a:pt x="2679" y="9577"/>
                    <a:pt x="1247" y="9717"/>
                  </a:cubicBezTo>
                  <a:cubicBezTo>
                    <a:pt x="0" y="9855"/>
                    <a:pt x="1783" y="10371"/>
                    <a:pt x="3289" y="10371"/>
                  </a:cubicBezTo>
                  <a:cubicBezTo>
                    <a:pt x="3513" y="10371"/>
                    <a:pt x="3731" y="10359"/>
                    <a:pt x="3932" y="10333"/>
                  </a:cubicBezTo>
                  <a:cubicBezTo>
                    <a:pt x="5484" y="10134"/>
                    <a:pt x="9124" y="9896"/>
                    <a:pt x="10179" y="9717"/>
                  </a:cubicBezTo>
                  <a:cubicBezTo>
                    <a:pt x="10285" y="9699"/>
                    <a:pt x="10409" y="9691"/>
                    <a:pt x="10548" y="9691"/>
                  </a:cubicBezTo>
                  <a:cubicBezTo>
                    <a:pt x="11788" y="9691"/>
                    <a:pt x="14150" y="10334"/>
                    <a:pt x="14712" y="10334"/>
                  </a:cubicBezTo>
                  <a:cubicBezTo>
                    <a:pt x="14720" y="10334"/>
                    <a:pt x="14727" y="10334"/>
                    <a:pt x="14734" y="10333"/>
                  </a:cubicBezTo>
                  <a:cubicBezTo>
                    <a:pt x="15292" y="10333"/>
                    <a:pt x="15311" y="9707"/>
                    <a:pt x="13945" y="9707"/>
                  </a:cubicBezTo>
                  <a:cubicBezTo>
                    <a:pt x="13850" y="9707"/>
                    <a:pt x="13749" y="9710"/>
                    <a:pt x="13640" y="9717"/>
                  </a:cubicBezTo>
                  <a:cubicBezTo>
                    <a:pt x="13416" y="9733"/>
                    <a:pt x="13194" y="9740"/>
                    <a:pt x="12976" y="9740"/>
                  </a:cubicBezTo>
                  <a:cubicBezTo>
                    <a:pt x="11567" y="9740"/>
                    <a:pt x="10328" y="9415"/>
                    <a:pt x="9880" y="8881"/>
                  </a:cubicBezTo>
                  <a:cubicBezTo>
                    <a:pt x="9363" y="8245"/>
                    <a:pt x="9960" y="5082"/>
                    <a:pt x="10219" y="3590"/>
                  </a:cubicBezTo>
                  <a:cubicBezTo>
                    <a:pt x="10477" y="2078"/>
                    <a:pt x="9721" y="745"/>
                    <a:pt x="9144" y="228"/>
                  </a:cubicBezTo>
                  <a:cubicBezTo>
                    <a:pt x="8967" y="70"/>
                    <a:pt x="8840" y="0"/>
                    <a:pt x="8753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7" name="Google Shape;817;p41"/>
            <p:cNvSpPr/>
            <p:nvPr/>
          </p:nvSpPr>
          <p:spPr>
            <a:xfrm>
              <a:off x="2112175" y="1703800"/>
              <a:ext cx="786150" cy="445050"/>
            </a:xfrm>
            <a:custGeom>
              <a:avLst/>
              <a:gdLst/>
              <a:ahLst/>
              <a:cxnLst/>
              <a:rect l="l" t="t" r="r" b="b"/>
              <a:pathLst>
                <a:path w="31446" h="17802" extrusionOk="0">
                  <a:moveTo>
                    <a:pt x="6031" y="1"/>
                  </a:moveTo>
                  <a:cubicBezTo>
                    <a:pt x="5221" y="1"/>
                    <a:pt x="4276" y="480"/>
                    <a:pt x="3354" y="480"/>
                  </a:cubicBezTo>
                  <a:cubicBezTo>
                    <a:pt x="3297" y="480"/>
                    <a:pt x="3239" y="478"/>
                    <a:pt x="3182" y="474"/>
                  </a:cubicBezTo>
                  <a:cubicBezTo>
                    <a:pt x="3125" y="470"/>
                    <a:pt x="3069" y="467"/>
                    <a:pt x="3013" y="467"/>
                  </a:cubicBezTo>
                  <a:cubicBezTo>
                    <a:pt x="1650" y="467"/>
                    <a:pt x="471" y="1825"/>
                    <a:pt x="834" y="2742"/>
                  </a:cubicBezTo>
                  <a:cubicBezTo>
                    <a:pt x="1192" y="3697"/>
                    <a:pt x="437" y="4612"/>
                    <a:pt x="98" y="5149"/>
                  </a:cubicBezTo>
                  <a:cubicBezTo>
                    <a:pt x="27" y="5256"/>
                    <a:pt x="1" y="5303"/>
                    <a:pt x="10" y="5303"/>
                  </a:cubicBezTo>
                  <a:cubicBezTo>
                    <a:pt x="82" y="5303"/>
                    <a:pt x="2419" y="2295"/>
                    <a:pt x="2684" y="2066"/>
                  </a:cubicBezTo>
                  <a:cubicBezTo>
                    <a:pt x="2935" y="1849"/>
                    <a:pt x="4219" y="346"/>
                    <a:pt x="5741" y="346"/>
                  </a:cubicBezTo>
                  <a:cubicBezTo>
                    <a:pt x="6035" y="346"/>
                    <a:pt x="6337" y="402"/>
                    <a:pt x="6643" y="534"/>
                  </a:cubicBezTo>
                  <a:cubicBezTo>
                    <a:pt x="8553" y="1369"/>
                    <a:pt x="10264" y="5428"/>
                    <a:pt x="10363" y="6283"/>
                  </a:cubicBezTo>
                  <a:cubicBezTo>
                    <a:pt x="10462" y="7138"/>
                    <a:pt x="9150" y="11097"/>
                    <a:pt x="8473" y="13822"/>
                  </a:cubicBezTo>
                  <a:cubicBezTo>
                    <a:pt x="7938" y="15917"/>
                    <a:pt x="7191" y="16355"/>
                    <a:pt x="7245" y="16355"/>
                  </a:cubicBezTo>
                  <a:cubicBezTo>
                    <a:pt x="7261" y="16355"/>
                    <a:pt x="7350" y="16315"/>
                    <a:pt x="7538" y="16269"/>
                  </a:cubicBezTo>
                  <a:cubicBezTo>
                    <a:pt x="8334" y="16090"/>
                    <a:pt x="9269" y="16349"/>
                    <a:pt x="9348" y="13206"/>
                  </a:cubicBezTo>
                  <a:cubicBezTo>
                    <a:pt x="9428" y="10082"/>
                    <a:pt x="10641" y="7377"/>
                    <a:pt x="11517" y="6343"/>
                  </a:cubicBezTo>
                  <a:cubicBezTo>
                    <a:pt x="12000" y="5769"/>
                    <a:pt x="12896" y="5558"/>
                    <a:pt x="13882" y="5558"/>
                  </a:cubicBezTo>
                  <a:cubicBezTo>
                    <a:pt x="14641" y="5558"/>
                    <a:pt x="15453" y="5683"/>
                    <a:pt x="16172" y="5865"/>
                  </a:cubicBezTo>
                  <a:cubicBezTo>
                    <a:pt x="17823" y="6283"/>
                    <a:pt x="20528" y="7636"/>
                    <a:pt x="22020" y="9028"/>
                  </a:cubicBezTo>
                  <a:cubicBezTo>
                    <a:pt x="22320" y="9308"/>
                    <a:pt x="22473" y="9419"/>
                    <a:pt x="22547" y="9419"/>
                  </a:cubicBezTo>
                  <a:cubicBezTo>
                    <a:pt x="22832" y="9419"/>
                    <a:pt x="21964" y="7788"/>
                    <a:pt x="23817" y="7788"/>
                  </a:cubicBezTo>
                  <a:cubicBezTo>
                    <a:pt x="23884" y="7788"/>
                    <a:pt x="23955" y="7790"/>
                    <a:pt x="24029" y="7795"/>
                  </a:cubicBezTo>
                  <a:cubicBezTo>
                    <a:pt x="26715" y="7974"/>
                    <a:pt x="27849" y="9983"/>
                    <a:pt x="28764" y="11276"/>
                  </a:cubicBezTo>
                  <a:cubicBezTo>
                    <a:pt x="29679" y="12569"/>
                    <a:pt x="30315" y="17085"/>
                    <a:pt x="30872" y="17721"/>
                  </a:cubicBezTo>
                  <a:cubicBezTo>
                    <a:pt x="30919" y="17775"/>
                    <a:pt x="30964" y="17801"/>
                    <a:pt x="31005" y="17801"/>
                  </a:cubicBezTo>
                  <a:cubicBezTo>
                    <a:pt x="31430" y="17801"/>
                    <a:pt x="31446" y="14979"/>
                    <a:pt x="29540" y="11694"/>
                  </a:cubicBezTo>
                  <a:cubicBezTo>
                    <a:pt x="27451" y="8073"/>
                    <a:pt x="24765" y="7755"/>
                    <a:pt x="22557" y="6860"/>
                  </a:cubicBezTo>
                  <a:cubicBezTo>
                    <a:pt x="20349" y="5985"/>
                    <a:pt x="13506" y="5408"/>
                    <a:pt x="12372" y="5149"/>
                  </a:cubicBezTo>
                  <a:cubicBezTo>
                    <a:pt x="11218" y="4890"/>
                    <a:pt x="8095" y="1568"/>
                    <a:pt x="7120" y="474"/>
                  </a:cubicBezTo>
                  <a:cubicBezTo>
                    <a:pt x="6803" y="119"/>
                    <a:pt x="6434" y="1"/>
                    <a:pt x="6031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1870450" y="1837975"/>
              <a:ext cx="241700" cy="494825"/>
            </a:xfrm>
            <a:custGeom>
              <a:avLst/>
              <a:gdLst/>
              <a:ahLst/>
              <a:cxnLst/>
              <a:rect l="l" t="t" r="r" b="b"/>
              <a:pathLst>
                <a:path w="9668" h="19793" extrusionOk="0">
                  <a:moveTo>
                    <a:pt x="9668" y="1"/>
                  </a:moveTo>
                  <a:lnTo>
                    <a:pt x="9668" y="1"/>
                  </a:lnTo>
                  <a:cubicBezTo>
                    <a:pt x="9589" y="84"/>
                    <a:pt x="9468" y="248"/>
                    <a:pt x="9321" y="471"/>
                  </a:cubicBezTo>
                  <a:lnTo>
                    <a:pt x="9321" y="471"/>
                  </a:lnTo>
                  <a:cubicBezTo>
                    <a:pt x="9541" y="178"/>
                    <a:pt x="9668" y="1"/>
                    <a:pt x="9668" y="1"/>
                  </a:cubicBezTo>
                  <a:close/>
                  <a:moveTo>
                    <a:pt x="9321" y="471"/>
                  </a:moveTo>
                  <a:lnTo>
                    <a:pt x="9321" y="471"/>
                  </a:lnTo>
                  <a:cubicBezTo>
                    <a:pt x="9081" y="792"/>
                    <a:pt x="8731" y="1252"/>
                    <a:pt x="8315" y="1771"/>
                  </a:cubicBezTo>
                  <a:cubicBezTo>
                    <a:pt x="7500" y="2766"/>
                    <a:pt x="7360" y="4119"/>
                    <a:pt x="6624" y="5591"/>
                  </a:cubicBezTo>
                  <a:cubicBezTo>
                    <a:pt x="5868" y="7063"/>
                    <a:pt x="4257" y="6566"/>
                    <a:pt x="3382" y="7083"/>
                  </a:cubicBezTo>
                  <a:cubicBezTo>
                    <a:pt x="2507" y="7600"/>
                    <a:pt x="5192" y="8336"/>
                    <a:pt x="5630" y="8435"/>
                  </a:cubicBezTo>
                  <a:cubicBezTo>
                    <a:pt x="6087" y="8535"/>
                    <a:pt x="5789" y="9828"/>
                    <a:pt x="5311" y="10504"/>
                  </a:cubicBezTo>
                  <a:cubicBezTo>
                    <a:pt x="4854" y="11161"/>
                    <a:pt x="4337" y="12474"/>
                    <a:pt x="3243" y="12792"/>
                  </a:cubicBezTo>
                  <a:cubicBezTo>
                    <a:pt x="2129" y="13110"/>
                    <a:pt x="1412" y="14523"/>
                    <a:pt x="716" y="15875"/>
                  </a:cubicBezTo>
                  <a:cubicBezTo>
                    <a:pt x="0" y="17228"/>
                    <a:pt x="796" y="17924"/>
                    <a:pt x="1393" y="18839"/>
                  </a:cubicBezTo>
                  <a:cubicBezTo>
                    <a:pt x="1805" y="19494"/>
                    <a:pt x="2320" y="19792"/>
                    <a:pt x="2740" y="19792"/>
                  </a:cubicBezTo>
                  <a:cubicBezTo>
                    <a:pt x="2907" y="19792"/>
                    <a:pt x="3058" y="19745"/>
                    <a:pt x="3183" y="19655"/>
                  </a:cubicBezTo>
                  <a:cubicBezTo>
                    <a:pt x="3601" y="19357"/>
                    <a:pt x="3441" y="19317"/>
                    <a:pt x="3064" y="19257"/>
                  </a:cubicBezTo>
                  <a:cubicBezTo>
                    <a:pt x="2686" y="19197"/>
                    <a:pt x="1512" y="18223"/>
                    <a:pt x="895" y="17606"/>
                  </a:cubicBezTo>
                  <a:cubicBezTo>
                    <a:pt x="279" y="16989"/>
                    <a:pt x="1333" y="15060"/>
                    <a:pt x="2109" y="14562"/>
                  </a:cubicBezTo>
                  <a:cubicBezTo>
                    <a:pt x="2884" y="14045"/>
                    <a:pt x="5132" y="12533"/>
                    <a:pt x="5490" y="11061"/>
                  </a:cubicBezTo>
                  <a:cubicBezTo>
                    <a:pt x="5868" y="9589"/>
                    <a:pt x="6525" y="6426"/>
                    <a:pt x="7102" y="4775"/>
                  </a:cubicBezTo>
                  <a:cubicBezTo>
                    <a:pt x="7585" y="3438"/>
                    <a:pt x="8695" y="1421"/>
                    <a:pt x="9321" y="47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2857625" y="4242025"/>
              <a:ext cx="44775" cy="121375"/>
            </a:xfrm>
            <a:custGeom>
              <a:avLst/>
              <a:gdLst/>
              <a:ahLst/>
              <a:cxnLst/>
              <a:rect l="l" t="t" r="r" b="b"/>
              <a:pathLst>
                <a:path w="1791" h="4855" extrusionOk="0">
                  <a:moveTo>
                    <a:pt x="1790" y="0"/>
                  </a:moveTo>
                  <a:lnTo>
                    <a:pt x="1790" y="0"/>
                  </a:lnTo>
                  <a:cubicBezTo>
                    <a:pt x="1552" y="160"/>
                    <a:pt x="1313" y="259"/>
                    <a:pt x="1114" y="279"/>
                  </a:cubicBezTo>
                  <a:cubicBezTo>
                    <a:pt x="338" y="299"/>
                    <a:pt x="0" y="418"/>
                    <a:pt x="438" y="975"/>
                  </a:cubicBezTo>
                  <a:cubicBezTo>
                    <a:pt x="796" y="1433"/>
                    <a:pt x="1074" y="3402"/>
                    <a:pt x="875" y="4854"/>
                  </a:cubicBezTo>
                  <a:cubicBezTo>
                    <a:pt x="1233" y="4417"/>
                    <a:pt x="1492" y="3939"/>
                    <a:pt x="1393" y="3064"/>
                  </a:cubicBezTo>
                  <a:cubicBezTo>
                    <a:pt x="1293" y="2029"/>
                    <a:pt x="1452" y="856"/>
                    <a:pt x="1790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2709525" y="3983175"/>
              <a:ext cx="183925" cy="278275"/>
            </a:xfrm>
            <a:custGeom>
              <a:avLst/>
              <a:gdLst/>
              <a:ahLst/>
              <a:cxnLst/>
              <a:rect l="l" t="t" r="r" b="b"/>
              <a:pathLst>
                <a:path w="7357" h="11131" extrusionOk="0">
                  <a:moveTo>
                    <a:pt x="3321" y="0"/>
                  </a:moveTo>
                  <a:cubicBezTo>
                    <a:pt x="3276" y="0"/>
                    <a:pt x="3205" y="54"/>
                    <a:pt x="3099" y="189"/>
                  </a:cubicBezTo>
                  <a:cubicBezTo>
                    <a:pt x="2721" y="647"/>
                    <a:pt x="2025" y="2198"/>
                    <a:pt x="1806" y="2815"/>
                  </a:cubicBezTo>
                  <a:cubicBezTo>
                    <a:pt x="1568" y="3412"/>
                    <a:pt x="1030" y="3611"/>
                    <a:pt x="991" y="5023"/>
                  </a:cubicBezTo>
                  <a:cubicBezTo>
                    <a:pt x="951" y="6455"/>
                    <a:pt x="1866" y="8723"/>
                    <a:pt x="1488" y="9260"/>
                  </a:cubicBezTo>
                  <a:cubicBezTo>
                    <a:pt x="1130" y="9797"/>
                    <a:pt x="454" y="10374"/>
                    <a:pt x="95" y="10971"/>
                  </a:cubicBezTo>
                  <a:cubicBezTo>
                    <a:pt x="27" y="11083"/>
                    <a:pt x="0" y="11130"/>
                    <a:pt x="7" y="11130"/>
                  </a:cubicBezTo>
                  <a:cubicBezTo>
                    <a:pt x="36" y="11130"/>
                    <a:pt x="736" y="10181"/>
                    <a:pt x="1289" y="9937"/>
                  </a:cubicBezTo>
                  <a:cubicBezTo>
                    <a:pt x="1644" y="9785"/>
                    <a:pt x="1952" y="9715"/>
                    <a:pt x="2227" y="9715"/>
                  </a:cubicBezTo>
                  <a:cubicBezTo>
                    <a:pt x="2491" y="9715"/>
                    <a:pt x="2725" y="9780"/>
                    <a:pt x="2940" y="9897"/>
                  </a:cubicBezTo>
                  <a:cubicBezTo>
                    <a:pt x="3314" y="10128"/>
                    <a:pt x="6135" y="11011"/>
                    <a:pt x="7056" y="11011"/>
                  </a:cubicBezTo>
                  <a:cubicBezTo>
                    <a:pt x="7166" y="11011"/>
                    <a:pt x="7248" y="10998"/>
                    <a:pt x="7297" y="10971"/>
                  </a:cubicBezTo>
                  <a:cubicBezTo>
                    <a:pt x="7356" y="10931"/>
                    <a:pt x="5586" y="10832"/>
                    <a:pt x="4432" y="10354"/>
                  </a:cubicBezTo>
                  <a:cubicBezTo>
                    <a:pt x="3278" y="9857"/>
                    <a:pt x="1906" y="9439"/>
                    <a:pt x="1488" y="7709"/>
                  </a:cubicBezTo>
                  <a:cubicBezTo>
                    <a:pt x="1070" y="5958"/>
                    <a:pt x="1070" y="4367"/>
                    <a:pt x="1488" y="3730"/>
                  </a:cubicBezTo>
                  <a:cubicBezTo>
                    <a:pt x="1906" y="3094"/>
                    <a:pt x="3219" y="846"/>
                    <a:pt x="3318" y="527"/>
                  </a:cubicBezTo>
                  <a:cubicBezTo>
                    <a:pt x="3388" y="303"/>
                    <a:pt x="3429" y="0"/>
                    <a:pt x="3321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2333275" y="3747075"/>
              <a:ext cx="308050" cy="145550"/>
            </a:xfrm>
            <a:custGeom>
              <a:avLst/>
              <a:gdLst/>
              <a:ahLst/>
              <a:cxnLst/>
              <a:rect l="l" t="t" r="r" b="b"/>
              <a:pathLst>
                <a:path w="12322" h="5822" extrusionOk="0">
                  <a:moveTo>
                    <a:pt x="9" y="1"/>
                  </a:moveTo>
                  <a:cubicBezTo>
                    <a:pt x="0" y="1"/>
                    <a:pt x="24" y="27"/>
                    <a:pt x="87" y="85"/>
                  </a:cubicBezTo>
                  <a:cubicBezTo>
                    <a:pt x="4622" y="4242"/>
                    <a:pt x="10471" y="4680"/>
                    <a:pt x="11048" y="4899"/>
                  </a:cubicBezTo>
                  <a:cubicBezTo>
                    <a:pt x="11529" y="5075"/>
                    <a:pt x="11234" y="5821"/>
                    <a:pt x="11269" y="5821"/>
                  </a:cubicBezTo>
                  <a:cubicBezTo>
                    <a:pt x="11277" y="5821"/>
                    <a:pt x="11304" y="5778"/>
                    <a:pt x="11366" y="5675"/>
                  </a:cubicBezTo>
                  <a:cubicBezTo>
                    <a:pt x="11684" y="5137"/>
                    <a:pt x="12221" y="4580"/>
                    <a:pt x="12301" y="4262"/>
                  </a:cubicBezTo>
                  <a:cubicBezTo>
                    <a:pt x="12322" y="4179"/>
                    <a:pt x="12289" y="4150"/>
                    <a:pt x="12209" y="4150"/>
                  </a:cubicBezTo>
                  <a:cubicBezTo>
                    <a:pt x="12027" y="4150"/>
                    <a:pt x="11601" y="4296"/>
                    <a:pt x="10982" y="4296"/>
                  </a:cubicBezTo>
                  <a:cubicBezTo>
                    <a:pt x="10824" y="4296"/>
                    <a:pt x="10653" y="4286"/>
                    <a:pt x="10471" y="4262"/>
                  </a:cubicBezTo>
                  <a:cubicBezTo>
                    <a:pt x="9237" y="4083"/>
                    <a:pt x="5358" y="3228"/>
                    <a:pt x="3528" y="2253"/>
                  </a:cubicBezTo>
                  <a:cubicBezTo>
                    <a:pt x="1902" y="1396"/>
                    <a:pt x="75" y="1"/>
                    <a:pt x="9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2486475" y="4231075"/>
              <a:ext cx="250800" cy="95175"/>
            </a:xfrm>
            <a:custGeom>
              <a:avLst/>
              <a:gdLst/>
              <a:ahLst/>
              <a:cxnLst/>
              <a:rect l="l" t="t" r="r" b="b"/>
              <a:pathLst>
                <a:path w="10032" h="3807" extrusionOk="0">
                  <a:moveTo>
                    <a:pt x="10032" y="1"/>
                  </a:moveTo>
                  <a:cubicBezTo>
                    <a:pt x="10032" y="1"/>
                    <a:pt x="8958" y="1174"/>
                    <a:pt x="8759" y="1413"/>
                  </a:cubicBezTo>
                  <a:cubicBezTo>
                    <a:pt x="8543" y="1629"/>
                    <a:pt x="7940" y="2329"/>
                    <a:pt x="6950" y="2329"/>
                  </a:cubicBezTo>
                  <a:cubicBezTo>
                    <a:pt x="6936" y="2329"/>
                    <a:pt x="6923" y="2328"/>
                    <a:pt x="6909" y="2328"/>
                  </a:cubicBezTo>
                  <a:cubicBezTo>
                    <a:pt x="5874" y="2308"/>
                    <a:pt x="5099" y="1632"/>
                    <a:pt x="4482" y="816"/>
                  </a:cubicBezTo>
                  <a:cubicBezTo>
                    <a:pt x="4234" y="499"/>
                    <a:pt x="4161" y="389"/>
                    <a:pt x="4159" y="389"/>
                  </a:cubicBezTo>
                  <a:lnTo>
                    <a:pt x="4159" y="389"/>
                  </a:lnTo>
                  <a:cubicBezTo>
                    <a:pt x="4155" y="389"/>
                    <a:pt x="4324" y="658"/>
                    <a:pt x="4263" y="816"/>
                  </a:cubicBezTo>
                  <a:cubicBezTo>
                    <a:pt x="4144" y="1075"/>
                    <a:pt x="3706" y="1174"/>
                    <a:pt x="2990" y="1453"/>
                  </a:cubicBezTo>
                  <a:cubicBezTo>
                    <a:pt x="2732" y="1546"/>
                    <a:pt x="2410" y="1577"/>
                    <a:pt x="2077" y="1577"/>
                  </a:cubicBezTo>
                  <a:cubicBezTo>
                    <a:pt x="1485" y="1577"/>
                    <a:pt x="860" y="1478"/>
                    <a:pt x="503" y="1453"/>
                  </a:cubicBezTo>
                  <a:cubicBezTo>
                    <a:pt x="489" y="1452"/>
                    <a:pt x="476" y="1452"/>
                    <a:pt x="464" y="1452"/>
                  </a:cubicBezTo>
                  <a:cubicBezTo>
                    <a:pt x="0" y="1452"/>
                    <a:pt x="1030" y="1817"/>
                    <a:pt x="2154" y="2030"/>
                  </a:cubicBezTo>
                  <a:cubicBezTo>
                    <a:pt x="2453" y="2086"/>
                    <a:pt x="2723" y="2111"/>
                    <a:pt x="2967" y="2111"/>
                  </a:cubicBezTo>
                  <a:cubicBezTo>
                    <a:pt x="3667" y="2111"/>
                    <a:pt x="4152" y="1908"/>
                    <a:pt x="4462" y="1672"/>
                  </a:cubicBezTo>
                  <a:cubicBezTo>
                    <a:pt x="4597" y="1557"/>
                    <a:pt x="4709" y="1513"/>
                    <a:pt x="4807" y="1513"/>
                  </a:cubicBezTo>
                  <a:cubicBezTo>
                    <a:pt x="4997" y="1513"/>
                    <a:pt x="5133" y="1679"/>
                    <a:pt x="5278" y="1811"/>
                  </a:cubicBezTo>
                  <a:cubicBezTo>
                    <a:pt x="5496" y="2010"/>
                    <a:pt x="6232" y="2507"/>
                    <a:pt x="6829" y="2746"/>
                  </a:cubicBezTo>
                  <a:cubicBezTo>
                    <a:pt x="7426" y="2985"/>
                    <a:pt x="7665" y="3462"/>
                    <a:pt x="7824" y="3760"/>
                  </a:cubicBezTo>
                  <a:cubicBezTo>
                    <a:pt x="7839" y="3792"/>
                    <a:pt x="7855" y="3806"/>
                    <a:pt x="7872" y="3806"/>
                  </a:cubicBezTo>
                  <a:cubicBezTo>
                    <a:pt x="8019" y="3806"/>
                    <a:pt x="8261" y="2745"/>
                    <a:pt x="8600" y="1891"/>
                  </a:cubicBezTo>
                  <a:cubicBezTo>
                    <a:pt x="8978" y="936"/>
                    <a:pt x="9893" y="438"/>
                    <a:pt x="10032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2746925" y="3396450"/>
              <a:ext cx="251450" cy="334125"/>
            </a:xfrm>
            <a:custGeom>
              <a:avLst/>
              <a:gdLst/>
              <a:ahLst/>
              <a:cxnLst/>
              <a:rect l="l" t="t" r="r" b="b"/>
              <a:pathLst>
                <a:path w="10058" h="13365" extrusionOk="0">
                  <a:moveTo>
                    <a:pt x="522" y="0"/>
                  </a:moveTo>
                  <a:cubicBezTo>
                    <a:pt x="165" y="0"/>
                    <a:pt x="0" y="254"/>
                    <a:pt x="629" y="921"/>
                  </a:cubicBezTo>
                  <a:cubicBezTo>
                    <a:pt x="1583" y="1975"/>
                    <a:pt x="2658" y="2632"/>
                    <a:pt x="3254" y="3328"/>
                  </a:cubicBezTo>
                  <a:cubicBezTo>
                    <a:pt x="3831" y="4004"/>
                    <a:pt x="4945" y="5098"/>
                    <a:pt x="5343" y="5914"/>
                  </a:cubicBezTo>
                  <a:cubicBezTo>
                    <a:pt x="5721" y="6710"/>
                    <a:pt x="5860" y="7804"/>
                    <a:pt x="6079" y="9057"/>
                  </a:cubicBezTo>
                  <a:cubicBezTo>
                    <a:pt x="6298" y="10310"/>
                    <a:pt x="5980" y="11464"/>
                    <a:pt x="5661" y="12200"/>
                  </a:cubicBezTo>
                  <a:cubicBezTo>
                    <a:pt x="5434" y="12776"/>
                    <a:pt x="5565" y="13364"/>
                    <a:pt x="5746" y="13364"/>
                  </a:cubicBezTo>
                  <a:cubicBezTo>
                    <a:pt x="5802" y="13364"/>
                    <a:pt x="5863" y="13307"/>
                    <a:pt x="5920" y="13175"/>
                  </a:cubicBezTo>
                  <a:cubicBezTo>
                    <a:pt x="6179" y="12618"/>
                    <a:pt x="6457" y="10987"/>
                    <a:pt x="6338" y="9554"/>
                  </a:cubicBezTo>
                  <a:cubicBezTo>
                    <a:pt x="6238" y="8142"/>
                    <a:pt x="5980" y="6411"/>
                    <a:pt x="6358" y="5735"/>
                  </a:cubicBezTo>
                  <a:cubicBezTo>
                    <a:pt x="6736" y="5078"/>
                    <a:pt x="7631" y="3984"/>
                    <a:pt x="8029" y="3507"/>
                  </a:cubicBezTo>
                  <a:cubicBezTo>
                    <a:pt x="8267" y="3208"/>
                    <a:pt x="9322" y="2273"/>
                    <a:pt x="10058" y="1577"/>
                  </a:cubicBezTo>
                  <a:cubicBezTo>
                    <a:pt x="9958" y="1577"/>
                    <a:pt x="9839" y="1577"/>
                    <a:pt x="9859" y="1498"/>
                  </a:cubicBezTo>
                  <a:lnTo>
                    <a:pt x="9859" y="1498"/>
                  </a:lnTo>
                  <a:cubicBezTo>
                    <a:pt x="9222" y="2035"/>
                    <a:pt x="8526" y="2711"/>
                    <a:pt x="8287" y="2930"/>
                  </a:cubicBezTo>
                  <a:cubicBezTo>
                    <a:pt x="7929" y="3308"/>
                    <a:pt x="6795" y="4840"/>
                    <a:pt x="6517" y="4959"/>
                  </a:cubicBezTo>
                  <a:cubicBezTo>
                    <a:pt x="6439" y="4992"/>
                    <a:pt x="6351" y="5007"/>
                    <a:pt x="6253" y="5007"/>
                  </a:cubicBezTo>
                  <a:cubicBezTo>
                    <a:pt x="5526" y="5007"/>
                    <a:pt x="4307" y="4148"/>
                    <a:pt x="3553" y="3288"/>
                  </a:cubicBezTo>
                  <a:cubicBezTo>
                    <a:pt x="2717" y="2313"/>
                    <a:pt x="1802" y="543"/>
                    <a:pt x="1186" y="205"/>
                  </a:cubicBezTo>
                  <a:cubicBezTo>
                    <a:pt x="973" y="77"/>
                    <a:pt x="719" y="0"/>
                    <a:pt x="522" y="0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2502025" y="3039500"/>
              <a:ext cx="447625" cy="487700"/>
            </a:xfrm>
            <a:custGeom>
              <a:avLst/>
              <a:gdLst/>
              <a:ahLst/>
              <a:cxnLst/>
              <a:rect l="l" t="t" r="r" b="b"/>
              <a:pathLst>
                <a:path w="17905" h="19508" extrusionOk="0">
                  <a:moveTo>
                    <a:pt x="17904" y="1"/>
                  </a:moveTo>
                  <a:lnTo>
                    <a:pt x="17904" y="1"/>
                  </a:lnTo>
                  <a:cubicBezTo>
                    <a:pt x="17387" y="60"/>
                    <a:pt x="16850" y="41"/>
                    <a:pt x="16233" y="120"/>
                  </a:cubicBezTo>
                  <a:cubicBezTo>
                    <a:pt x="15099" y="259"/>
                    <a:pt x="10683" y="2726"/>
                    <a:pt x="10245" y="4954"/>
                  </a:cubicBezTo>
                  <a:cubicBezTo>
                    <a:pt x="9828" y="7202"/>
                    <a:pt x="8395" y="8097"/>
                    <a:pt x="8057" y="8634"/>
                  </a:cubicBezTo>
                  <a:cubicBezTo>
                    <a:pt x="7699" y="9171"/>
                    <a:pt x="8734" y="9430"/>
                    <a:pt x="8057" y="10066"/>
                  </a:cubicBezTo>
                  <a:cubicBezTo>
                    <a:pt x="7361" y="10703"/>
                    <a:pt x="5491" y="12314"/>
                    <a:pt x="5790" y="14284"/>
                  </a:cubicBezTo>
                  <a:cubicBezTo>
                    <a:pt x="6088" y="16233"/>
                    <a:pt x="6923" y="18024"/>
                    <a:pt x="6187" y="18660"/>
                  </a:cubicBezTo>
                  <a:cubicBezTo>
                    <a:pt x="5800" y="19006"/>
                    <a:pt x="5120" y="19296"/>
                    <a:pt x="4298" y="19296"/>
                  </a:cubicBezTo>
                  <a:cubicBezTo>
                    <a:pt x="3560" y="19296"/>
                    <a:pt x="2708" y="19062"/>
                    <a:pt x="1851" y="18421"/>
                  </a:cubicBezTo>
                  <a:cubicBezTo>
                    <a:pt x="41" y="17069"/>
                    <a:pt x="21" y="13967"/>
                    <a:pt x="21" y="13965"/>
                  </a:cubicBezTo>
                  <a:lnTo>
                    <a:pt x="21" y="13965"/>
                  </a:lnTo>
                  <a:cubicBezTo>
                    <a:pt x="1" y="15557"/>
                    <a:pt x="239" y="17288"/>
                    <a:pt x="1552" y="18441"/>
                  </a:cubicBezTo>
                  <a:lnTo>
                    <a:pt x="1771" y="18620"/>
                  </a:lnTo>
                  <a:cubicBezTo>
                    <a:pt x="1851" y="18680"/>
                    <a:pt x="1910" y="18720"/>
                    <a:pt x="1990" y="18779"/>
                  </a:cubicBezTo>
                  <a:cubicBezTo>
                    <a:pt x="2762" y="19294"/>
                    <a:pt x="3580" y="19507"/>
                    <a:pt x="4313" y="19507"/>
                  </a:cubicBezTo>
                  <a:cubicBezTo>
                    <a:pt x="5676" y="19507"/>
                    <a:pt x="6742" y="18770"/>
                    <a:pt x="6665" y="17864"/>
                  </a:cubicBezTo>
                  <a:cubicBezTo>
                    <a:pt x="6565" y="16452"/>
                    <a:pt x="5113" y="13269"/>
                    <a:pt x="7262" y="11379"/>
                  </a:cubicBezTo>
                  <a:cubicBezTo>
                    <a:pt x="8315" y="10454"/>
                    <a:pt x="9489" y="9992"/>
                    <a:pt x="10682" y="9992"/>
                  </a:cubicBezTo>
                  <a:cubicBezTo>
                    <a:pt x="11901" y="9992"/>
                    <a:pt x="13138" y="10474"/>
                    <a:pt x="14284" y="11439"/>
                  </a:cubicBezTo>
                  <a:cubicBezTo>
                    <a:pt x="16010" y="12906"/>
                    <a:pt x="16035" y="14572"/>
                    <a:pt x="16179" y="14572"/>
                  </a:cubicBezTo>
                  <a:cubicBezTo>
                    <a:pt x="16223" y="14572"/>
                    <a:pt x="16277" y="14420"/>
                    <a:pt x="16392" y="14065"/>
                  </a:cubicBezTo>
                  <a:cubicBezTo>
                    <a:pt x="16870" y="12513"/>
                    <a:pt x="14264" y="11041"/>
                    <a:pt x="13389" y="10604"/>
                  </a:cubicBezTo>
                  <a:cubicBezTo>
                    <a:pt x="11519" y="9649"/>
                    <a:pt x="8177" y="9728"/>
                    <a:pt x="8515" y="8833"/>
                  </a:cubicBezTo>
                  <a:cubicBezTo>
                    <a:pt x="8853" y="7958"/>
                    <a:pt x="10086" y="7043"/>
                    <a:pt x="10663" y="6307"/>
                  </a:cubicBezTo>
                  <a:cubicBezTo>
                    <a:pt x="11260" y="5571"/>
                    <a:pt x="11658" y="4178"/>
                    <a:pt x="12294" y="2786"/>
                  </a:cubicBezTo>
                  <a:cubicBezTo>
                    <a:pt x="12772" y="1712"/>
                    <a:pt x="15418" y="399"/>
                    <a:pt x="17765" y="120"/>
                  </a:cubicBezTo>
                  <a:cubicBezTo>
                    <a:pt x="17805" y="100"/>
                    <a:pt x="17844" y="60"/>
                    <a:pt x="17904" y="1"/>
                  </a:cubicBezTo>
                  <a:close/>
                </a:path>
              </a:pathLst>
            </a:custGeom>
            <a:solidFill>
              <a:srgbClr val="A373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2756150" y="1310325"/>
              <a:ext cx="141275" cy="155125"/>
            </a:xfrm>
            <a:custGeom>
              <a:avLst/>
              <a:gdLst/>
              <a:ahLst/>
              <a:cxnLst/>
              <a:rect l="l" t="t" r="r" b="b"/>
              <a:pathLst>
                <a:path w="5651" h="6205" extrusionOk="0">
                  <a:moveTo>
                    <a:pt x="3352" y="0"/>
                  </a:moveTo>
                  <a:cubicBezTo>
                    <a:pt x="2829" y="0"/>
                    <a:pt x="2430" y="134"/>
                    <a:pt x="2289" y="160"/>
                  </a:cubicBezTo>
                  <a:cubicBezTo>
                    <a:pt x="1274" y="379"/>
                    <a:pt x="1" y="120"/>
                    <a:pt x="478" y="1393"/>
                  </a:cubicBezTo>
                  <a:cubicBezTo>
                    <a:pt x="976" y="2686"/>
                    <a:pt x="1513" y="3820"/>
                    <a:pt x="1334" y="4377"/>
                  </a:cubicBezTo>
                  <a:cubicBezTo>
                    <a:pt x="1173" y="4876"/>
                    <a:pt x="2226" y="6205"/>
                    <a:pt x="2848" y="6205"/>
                  </a:cubicBezTo>
                  <a:cubicBezTo>
                    <a:pt x="2920" y="6205"/>
                    <a:pt x="2986" y="6187"/>
                    <a:pt x="3044" y="6148"/>
                  </a:cubicBezTo>
                  <a:cubicBezTo>
                    <a:pt x="3601" y="5770"/>
                    <a:pt x="5034" y="5252"/>
                    <a:pt x="5352" y="4596"/>
                  </a:cubicBezTo>
                  <a:cubicBezTo>
                    <a:pt x="5650" y="3959"/>
                    <a:pt x="5233" y="498"/>
                    <a:pt x="4298" y="160"/>
                  </a:cubicBezTo>
                  <a:cubicBezTo>
                    <a:pt x="3960" y="40"/>
                    <a:pt x="3638" y="0"/>
                    <a:pt x="335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2903550" y="1250450"/>
              <a:ext cx="155000" cy="481975"/>
            </a:xfrm>
            <a:custGeom>
              <a:avLst/>
              <a:gdLst/>
              <a:ahLst/>
              <a:cxnLst/>
              <a:rect l="l" t="t" r="r" b="b"/>
              <a:pathLst>
                <a:path w="6200" h="19279" extrusionOk="0">
                  <a:moveTo>
                    <a:pt x="1258" y="1"/>
                  </a:moveTo>
                  <a:cubicBezTo>
                    <a:pt x="0" y="1"/>
                    <a:pt x="2730" y="3620"/>
                    <a:pt x="2400" y="7051"/>
                  </a:cubicBezTo>
                  <a:cubicBezTo>
                    <a:pt x="2062" y="10592"/>
                    <a:pt x="968" y="12422"/>
                    <a:pt x="610" y="16480"/>
                  </a:cubicBezTo>
                  <a:cubicBezTo>
                    <a:pt x="412" y="18593"/>
                    <a:pt x="1102" y="19279"/>
                    <a:pt x="2027" y="19279"/>
                  </a:cubicBezTo>
                  <a:cubicBezTo>
                    <a:pt x="2870" y="19279"/>
                    <a:pt x="3908" y="18709"/>
                    <a:pt x="4648" y="18131"/>
                  </a:cubicBezTo>
                  <a:cubicBezTo>
                    <a:pt x="6200" y="16917"/>
                    <a:pt x="3832" y="10810"/>
                    <a:pt x="4210" y="9338"/>
                  </a:cubicBezTo>
                  <a:cubicBezTo>
                    <a:pt x="4568" y="7866"/>
                    <a:pt x="4429" y="5360"/>
                    <a:pt x="5086" y="2873"/>
                  </a:cubicBezTo>
                  <a:cubicBezTo>
                    <a:pt x="5742" y="367"/>
                    <a:pt x="3395" y="247"/>
                    <a:pt x="1366" y="9"/>
                  </a:cubicBezTo>
                  <a:cubicBezTo>
                    <a:pt x="1327" y="3"/>
                    <a:pt x="1291" y="1"/>
                    <a:pt x="1258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2556250" y="1215825"/>
              <a:ext cx="290575" cy="256925"/>
            </a:xfrm>
            <a:custGeom>
              <a:avLst/>
              <a:gdLst/>
              <a:ahLst/>
              <a:cxnLst/>
              <a:rect l="l" t="t" r="r" b="b"/>
              <a:pathLst>
                <a:path w="11623" h="10277" extrusionOk="0">
                  <a:moveTo>
                    <a:pt x="11105" y="1"/>
                  </a:moveTo>
                  <a:cubicBezTo>
                    <a:pt x="11048" y="1"/>
                    <a:pt x="10980" y="7"/>
                    <a:pt x="10901" y="21"/>
                  </a:cubicBezTo>
                  <a:cubicBezTo>
                    <a:pt x="9787" y="220"/>
                    <a:pt x="6624" y="856"/>
                    <a:pt x="5630" y="976"/>
                  </a:cubicBezTo>
                  <a:cubicBezTo>
                    <a:pt x="4635" y="1095"/>
                    <a:pt x="955" y="1891"/>
                    <a:pt x="477" y="3224"/>
                  </a:cubicBezTo>
                  <a:cubicBezTo>
                    <a:pt x="0" y="4537"/>
                    <a:pt x="1114" y="6426"/>
                    <a:pt x="1890" y="7600"/>
                  </a:cubicBezTo>
                  <a:cubicBezTo>
                    <a:pt x="2483" y="8497"/>
                    <a:pt x="3215" y="10276"/>
                    <a:pt x="3545" y="10276"/>
                  </a:cubicBezTo>
                  <a:cubicBezTo>
                    <a:pt x="3647" y="10276"/>
                    <a:pt x="3711" y="10107"/>
                    <a:pt x="3720" y="9689"/>
                  </a:cubicBezTo>
                  <a:cubicBezTo>
                    <a:pt x="3760" y="7938"/>
                    <a:pt x="2367" y="5173"/>
                    <a:pt x="2467" y="4258"/>
                  </a:cubicBezTo>
                  <a:cubicBezTo>
                    <a:pt x="2586" y="3343"/>
                    <a:pt x="3024" y="2388"/>
                    <a:pt x="4098" y="2010"/>
                  </a:cubicBezTo>
                  <a:cubicBezTo>
                    <a:pt x="5152" y="1652"/>
                    <a:pt x="9867" y="1095"/>
                    <a:pt x="10603" y="797"/>
                  </a:cubicBezTo>
                  <a:cubicBezTo>
                    <a:pt x="11266" y="528"/>
                    <a:pt x="11622" y="1"/>
                    <a:pt x="11105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2382675" y="1395375"/>
              <a:ext cx="431200" cy="244525"/>
            </a:xfrm>
            <a:custGeom>
              <a:avLst/>
              <a:gdLst/>
              <a:ahLst/>
              <a:cxnLst/>
              <a:rect l="l" t="t" r="r" b="b"/>
              <a:pathLst>
                <a:path w="17248" h="9781" extrusionOk="0">
                  <a:moveTo>
                    <a:pt x="12928" y="0"/>
                  </a:moveTo>
                  <a:cubicBezTo>
                    <a:pt x="11220" y="0"/>
                    <a:pt x="12286" y="4757"/>
                    <a:pt x="13130" y="5889"/>
                  </a:cubicBezTo>
                  <a:cubicBezTo>
                    <a:pt x="13754" y="6726"/>
                    <a:pt x="12667" y="7452"/>
                    <a:pt x="11298" y="7452"/>
                  </a:cubicBezTo>
                  <a:cubicBezTo>
                    <a:pt x="10749" y="7452"/>
                    <a:pt x="10155" y="7336"/>
                    <a:pt x="9609" y="7062"/>
                  </a:cubicBezTo>
                  <a:cubicBezTo>
                    <a:pt x="7864" y="6181"/>
                    <a:pt x="3744" y="2365"/>
                    <a:pt x="1933" y="2365"/>
                  </a:cubicBezTo>
                  <a:cubicBezTo>
                    <a:pt x="1782" y="2365"/>
                    <a:pt x="1648" y="2391"/>
                    <a:pt x="1532" y="2447"/>
                  </a:cubicBezTo>
                  <a:cubicBezTo>
                    <a:pt x="0" y="3163"/>
                    <a:pt x="1572" y="4874"/>
                    <a:pt x="3800" y="6843"/>
                  </a:cubicBezTo>
                  <a:cubicBezTo>
                    <a:pt x="6028" y="8833"/>
                    <a:pt x="8713" y="9430"/>
                    <a:pt x="11300" y="9708"/>
                  </a:cubicBezTo>
                  <a:cubicBezTo>
                    <a:pt x="11709" y="9756"/>
                    <a:pt x="12060" y="9781"/>
                    <a:pt x="12368" y="9781"/>
                  </a:cubicBezTo>
                  <a:cubicBezTo>
                    <a:pt x="13992" y="9781"/>
                    <a:pt x="14408" y="9077"/>
                    <a:pt x="15696" y="7221"/>
                  </a:cubicBezTo>
                  <a:cubicBezTo>
                    <a:pt x="17247" y="5013"/>
                    <a:pt x="15616" y="4417"/>
                    <a:pt x="14443" y="3104"/>
                  </a:cubicBezTo>
                  <a:cubicBezTo>
                    <a:pt x="13269" y="1771"/>
                    <a:pt x="13746" y="120"/>
                    <a:pt x="13130" y="20"/>
                  </a:cubicBezTo>
                  <a:cubicBezTo>
                    <a:pt x="13059" y="7"/>
                    <a:pt x="12991" y="0"/>
                    <a:pt x="1292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1995650" y="1370425"/>
              <a:ext cx="494550" cy="498150"/>
            </a:xfrm>
            <a:custGeom>
              <a:avLst/>
              <a:gdLst/>
              <a:ahLst/>
              <a:cxnLst/>
              <a:rect l="l" t="t" r="r" b="b"/>
              <a:pathLst>
                <a:path w="19782" h="19926" extrusionOk="0">
                  <a:moveTo>
                    <a:pt x="18634" y="0"/>
                  </a:moveTo>
                  <a:cubicBezTo>
                    <a:pt x="18613" y="0"/>
                    <a:pt x="18589" y="1"/>
                    <a:pt x="18565" y="4"/>
                  </a:cubicBezTo>
                  <a:cubicBezTo>
                    <a:pt x="17511" y="123"/>
                    <a:pt x="13114" y="1913"/>
                    <a:pt x="12159" y="2649"/>
                  </a:cubicBezTo>
                  <a:cubicBezTo>
                    <a:pt x="11205" y="3386"/>
                    <a:pt x="9156" y="5395"/>
                    <a:pt x="8857" y="6926"/>
                  </a:cubicBezTo>
                  <a:cubicBezTo>
                    <a:pt x="8559" y="8438"/>
                    <a:pt x="8420" y="9075"/>
                    <a:pt x="6749" y="10149"/>
                  </a:cubicBezTo>
                  <a:cubicBezTo>
                    <a:pt x="5078" y="11223"/>
                    <a:pt x="2730" y="12596"/>
                    <a:pt x="2034" y="13968"/>
                  </a:cubicBezTo>
                  <a:cubicBezTo>
                    <a:pt x="1358" y="15341"/>
                    <a:pt x="25" y="18922"/>
                    <a:pt x="5" y="19658"/>
                  </a:cubicBezTo>
                  <a:cubicBezTo>
                    <a:pt x="0" y="19831"/>
                    <a:pt x="56" y="19926"/>
                    <a:pt x="174" y="19926"/>
                  </a:cubicBezTo>
                  <a:cubicBezTo>
                    <a:pt x="559" y="19926"/>
                    <a:pt x="1602" y="18922"/>
                    <a:pt x="3367" y="16336"/>
                  </a:cubicBezTo>
                  <a:cubicBezTo>
                    <a:pt x="5674" y="12954"/>
                    <a:pt x="6311" y="12994"/>
                    <a:pt x="7922" y="12457"/>
                  </a:cubicBezTo>
                  <a:cubicBezTo>
                    <a:pt x="9534" y="11919"/>
                    <a:pt x="12080" y="8677"/>
                    <a:pt x="12159" y="7105"/>
                  </a:cubicBezTo>
                  <a:cubicBezTo>
                    <a:pt x="12232" y="5665"/>
                    <a:pt x="12907" y="3223"/>
                    <a:pt x="14366" y="3223"/>
                  </a:cubicBezTo>
                  <a:cubicBezTo>
                    <a:pt x="14499" y="3223"/>
                    <a:pt x="14639" y="3243"/>
                    <a:pt x="14785" y="3286"/>
                  </a:cubicBezTo>
                  <a:cubicBezTo>
                    <a:pt x="14893" y="3318"/>
                    <a:pt x="15008" y="3333"/>
                    <a:pt x="15127" y="3333"/>
                  </a:cubicBezTo>
                  <a:cubicBezTo>
                    <a:pt x="16908" y="3333"/>
                    <a:pt x="19781" y="0"/>
                    <a:pt x="18634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2344575" y="1528450"/>
              <a:ext cx="699050" cy="749425"/>
            </a:xfrm>
            <a:custGeom>
              <a:avLst/>
              <a:gdLst/>
              <a:ahLst/>
              <a:cxnLst/>
              <a:rect l="l" t="t" r="r" b="b"/>
              <a:pathLst>
                <a:path w="27962" h="29977" extrusionOk="0">
                  <a:moveTo>
                    <a:pt x="73" y="0"/>
                  </a:moveTo>
                  <a:cubicBezTo>
                    <a:pt x="22" y="0"/>
                    <a:pt x="0" y="65"/>
                    <a:pt x="13" y="208"/>
                  </a:cubicBezTo>
                  <a:cubicBezTo>
                    <a:pt x="828" y="9020"/>
                    <a:pt x="8189" y="9836"/>
                    <a:pt x="14335" y="11228"/>
                  </a:cubicBezTo>
                  <a:cubicBezTo>
                    <a:pt x="20482" y="12641"/>
                    <a:pt x="20681" y="14769"/>
                    <a:pt x="22929" y="17932"/>
                  </a:cubicBezTo>
                  <a:cubicBezTo>
                    <a:pt x="25177" y="21095"/>
                    <a:pt x="24660" y="27560"/>
                    <a:pt x="25237" y="29390"/>
                  </a:cubicBezTo>
                  <a:cubicBezTo>
                    <a:pt x="25367" y="29789"/>
                    <a:pt x="25485" y="29976"/>
                    <a:pt x="25601" y="29976"/>
                  </a:cubicBezTo>
                  <a:cubicBezTo>
                    <a:pt x="26015" y="29976"/>
                    <a:pt x="26387" y="27567"/>
                    <a:pt x="27087" y="23880"/>
                  </a:cubicBezTo>
                  <a:cubicBezTo>
                    <a:pt x="27962" y="19185"/>
                    <a:pt x="25893" y="14908"/>
                    <a:pt x="25237" y="13615"/>
                  </a:cubicBezTo>
                  <a:cubicBezTo>
                    <a:pt x="24597" y="12337"/>
                    <a:pt x="19411" y="7398"/>
                    <a:pt x="13775" y="7398"/>
                  </a:cubicBezTo>
                  <a:cubicBezTo>
                    <a:pt x="13624" y="7398"/>
                    <a:pt x="13473" y="7401"/>
                    <a:pt x="13321" y="7409"/>
                  </a:cubicBezTo>
                  <a:cubicBezTo>
                    <a:pt x="12617" y="7443"/>
                    <a:pt x="11971" y="7458"/>
                    <a:pt x="11375" y="7458"/>
                  </a:cubicBezTo>
                  <a:cubicBezTo>
                    <a:pt x="7072" y="7458"/>
                    <a:pt x="5443" y="6627"/>
                    <a:pt x="4290" y="5718"/>
                  </a:cubicBezTo>
                  <a:cubicBezTo>
                    <a:pt x="3095" y="4791"/>
                    <a:pt x="512" y="0"/>
                    <a:pt x="73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1785900" y="1923725"/>
              <a:ext cx="165625" cy="427325"/>
            </a:xfrm>
            <a:custGeom>
              <a:avLst/>
              <a:gdLst/>
              <a:ahLst/>
              <a:cxnLst/>
              <a:rect l="l" t="t" r="r" b="b"/>
              <a:pathLst>
                <a:path w="6625" h="17093" extrusionOk="0">
                  <a:moveTo>
                    <a:pt x="5795" y="1"/>
                  </a:moveTo>
                  <a:cubicBezTo>
                    <a:pt x="5561" y="1"/>
                    <a:pt x="3526" y="3204"/>
                    <a:pt x="3780" y="4548"/>
                  </a:cubicBezTo>
                  <a:cubicBezTo>
                    <a:pt x="4058" y="6020"/>
                    <a:pt x="4516" y="6975"/>
                    <a:pt x="3780" y="7631"/>
                  </a:cubicBezTo>
                  <a:cubicBezTo>
                    <a:pt x="3024" y="8288"/>
                    <a:pt x="1771" y="9760"/>
                    <a:pt x="1890" y="10715"/>
                  </a:cubicBezTo>
                  <a:cubicBezTo>
                    <a:pt x="1990" y="11669"/>
                    <a:pt x="0" y="15787"/>
                    <a:pt x="736" y="16742"/>
                  </a:cubicBezTo>
                  <a:cubicBezTo>
                    <a:pt x="921" y="16982"/>
                    <a:pt x="1157" y="17092"/>
                    <a:pt x="1403" y="17092"/>
                  </a:cubicBezTo>
                  <a:cubicBezTo>
                    <a:pt x="2139" y="17092"/>
                    <a:pt x="2969" y="16104"/>
                    <a:pt x="2805" y="14614"/>
                  </a:cubicBezTo>
                  <a:cubicBezTo>
                    <a:pt x="2586" y="12624"/>
                    <a:pt x="2885" y="9919"/>
                    <a:pt x="4198" y="9004"/>
                  </a:cubicBezTo>
                  <a:cubicBezTo>
                    <a:pt x="5530" y="8069"/>
                    <a:pt x="6625" y="7731"/>
                    <a:pt x="6187" y="6458"/>
                  </a:cubicBezTo>
                  <a:cubicBezTo>
                    <a:pt x="5749" y="5204"/>
                    <a:pt x="5371" y="2201"/>
                    <a:pt x="5809" y="92"/>
                  </a:cubicBezTo>
                  <a:cubicBezTo>
                    <a:pt x="5823" y="30"/>
                    <a:pt x="5817" y="1"/>
                    <a:pt x="5795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2036250" y="1727950"/>
              <a:ext cx="314125" cy="326500"/>
            </a:xfrm>
            <a:custGeom>
              <a:avLst/>
              <a:gdLst/>
              <a:ahLst/>
              <a:cxnLst/>
              <a:rect l="l" t="t" r="r" b="b"/>
              <a:pathLst>
                <a:path w="12565" h="13060" extrusionOk="0">
                  <a:moveTo>
                    <a:pt x="8861" y="1"/>
                  </a:moveTo>
                  <a:cubicBezTo>
                    <a:pt x="7328" y="1"/>
                    <a:pt x="5747" y="2259"/>
                    <a:pt x="5025" y="3049"/>
                  </a:cubicBezTo>
                  <a:cubicBezTo>
                    <a:pt x="4190" y="3984"/>
                    <a:pt x="2061" y="7963"/>
                    <a:pt x="1206" y="9833"/>
                  </a:cubicBezTo>
                  <a:cubicBezTo>
                    <a:pt x="91" y="12203"/>
                    <a:pt x="1" y="13059"/>
                    <a:pt x="439" y="13059"/>
                  </a:cubicBezTo>
                  <a:cubicBezTo>
                    <a:pt x="1486" y="13059"/>
                    <a:pt x="5552" y="8165"/>
                    <a:pt x="5861" y="7366"/>
                  </a:cubicBezTo>
                  <a:cubicBezTo>
                    <a:pt x="6298" y="6252"/>
                    <a:pt x="6040" y="4979"/>
                    <a:pt x="6099" y="3248"/>
                  </a:cubicBezTo>
                  <a:cubicBezTo>
                    <a:pt x="6121" y="2338"/>
                    <a:pt x="7009" y="2064"/>
                    <a:pt x="7878" y="2064"/>
                  </a:cubicBezTo>
                  <a:cubicBezTo>
                    <a:pt x="8642" y="2064"/>
                    <a:pt x="9391" y="2276"/>
                    <a:pt x="9521" y="2452"/>
                  </a:cubicBezTo>
                  <a:cubicBezTo>
                    <a:pt x="9819" y="2810"/>
                    <a:pt x="10814" y="4621"/>
                    <a:pt x="10535" y="6630"/>
                  </a:cubicBezTo>
                  <a:cubicBezTo>
                    <a:pt x="10297" y="8351"/>
                    <a:pt x="10379" y="10876"/>
                    <a:pt x="10721" y="10876"/>
                  </a:cubicBezTo>
                  <a:cubicBezTo>
                    <a:pt x="10778" y="10876"/>
                    <a:pt x="10842" y="10805"/>
                    <a:pt x="10913" y="10648"/>
                  </a:cubicBezTo>
                  <a:cubicBezTo>
                    <a:pt x="11391" y="9574"/>
                    <a:pt x="12564" y="6391"/>
                    <a:pt x="12564" y="4919"/>
                  </a:cubicBezTo>
                  <a:cubicBezTo>
                    <a:pt x="12564" y="3427"/>
                    <a:pt x="11311" y="1100"/>
                    <a:pt x="9581" y="185"/>
                  </a:cubicBezTo>
                  <a:cubicBezTo>
                    <a:pt x="9344" y="57"/>
                    <a:pt x="9103" y="1"/>
                    <a:pt x="8861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2334425" y="1860500"/>
              <a:ext cx="529350" cy="297450"/>
            </a:xfrm>
            <a:custGeom>
              <a:avLst/>
              <a:gdLst/>
              <a:ahLst/>
              <a:cxnLst/>
              <a:rect l="l" t="t" r="r" b="b"/>
              <a:pathLst>
                <a:path w="21174" h="11898" extrusionOk="0">
                  <a:moveTo>
                    <a:pt x="5466" y="1"/>
                  </a:moveTo>
                  <a:cubicBezTo>
                    <a:pt x="4160" y="1"/>
                    <a:pt x="2587" y="879"/>
                    <a:pt x="2050" y="2621"/>
                  </a:cubicBezTo>
                  <a:cubicBezTo>
                    <a:pt x="1528" y="4257"/>
                    <a:pt x="0" y="9321"/>
                    <a:pt x="706" y="9321"/>
                  </a:cubicBezTo>
                  <a:cubicBezTo>
                    <a:pt x="807" y="9321"/>
                    <a:pt x="953" y="9218"/>
                    <a:pt x="1155" y="8987"/>
                  </a:cubicBezTo>
                  <a:cubicBezTo>
                    <a:pt x="2664" y="7275"/>
                    <a:pt x="4122" y="2565"/>
                    <a:pt x="5435" y="2565"/>
                  </a:cubicBezTo>
                  <a:cubicBezTo>
                    <a:pt x="5541" y="2565"/>
                    <a:pt x="5646" y="2595"/>
                    <a:pt x="5750" y="2661"/>
                  </a:cubicBezTo>
                  <a:cubicBezTo>
                    <a:pt x="7122" y="3536"/>
                    <a:pt x="9171" y="4272"/>
                    <a:pt x="9331" y="6639"/>
                  </a:cubicBezTo>
                  <a:cubicBezTo>
                    <a:pt x="9443" y="8527"/>
                    <a:pt x="10224" y="11703"/>
                    <a:pt x="10836" y="11703"/>
                  </a:cubicBezTo>
                  <a:cubicBezTo>
                    <a:pt x="10985" y="11703"/>
                    <a:pt x="11124" y="11515"/>
                    <a:pt x="11240" y="11075"/>
                  </a:cubicBezTo>
                  <a:cubicBezTo>
                    <a:pt x="11645" y="9499"/>
                    <a:pt x="12313" y="7600"/>
                    <a:pt x="13458" y="7600"/>
                  </a:cubicBezTo>
                  <a:cubicBezTo>
                    <a:pt x="13946" y="7600"/>
                    <a:pt x="14521" y="7945"/>
                    <a:pt x="15199" y="8808"/>
                  </a:cubicBezTo>
                  <a:cubicBezTo>
                    <a:pt x="16606" y="10593"/>
                    <a:pt x="18809" y="11898"/>
                    <a:pt x="20030" y="11898"/>
                  </a:cubicBezTo>
                  <a:cubicBezTo>
                    <a:pt x="20795" y="11898"/>
                    <a:pt x="21173" y="11386"/>
                    <a:pt x="20729" y="10160"/>
                  </a:cubicBezTo>
                  <a:cubicBezTo>
                    <a:pt x="20132" y="8549"/>
                    <a:pt x="19197" y="5525"/>
                    <a:pt x="18262" y="4710"/>
                  </a:cubicBezTo>
                  <a:cubicBezTo>
                    <a:pt x="17577" y="4113"/>
                    <a:pt x="16779" y="2802"/>
                    <a:pt x="15895" y="2802"/>
                  </a:cubicBezTo>
                  <a:cubicBezTo>
                    <a:pt x="15599" y="2802"/>
                    <a:pt x="15294" y="2948"/>
                    <a:pt x="14980" y="3317"/>
                  </a:cubicBezTo>
                  <a:cubicBezTo>
                    <a:pt x="14507" y="3873"/>
                    <a:pt x="14099" y="4094"/>
                    <a:pt x="13699" y="4094"/>
                  </a:cubicBezTo>
                  <a:cubicBezTo>
                    <a:pt x="13041" y="4094"/>
                    <a:pt x="12405" y="3493"/>
                    <a:pt x="11539" y="2800"/>
                  </a:cubicBezTo>
                  <a:cubicBezTo>
                    <a:pt x="10126" y="1706"/>
                    <a:pt x="7083" y="154"/>
                    <a:pt x="5750" y="15"/>
                  </a:cubicBezTo>
                  <a:cubicBezTo>
                    <a:pt x="5657" y="5"/>
                    <a:pt x="5562" y="1"/>
                    <a:pt x="5466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2167175" y="2038825"/>
              <a:ext cx="304025" cy="223075"/>
            </a:xfrm>
            <a:custGeom>
              <a:avLst/>
              <a:gdLst/>
              <a:ahLst/>
              <a:cxnLst/>
              <a:rect l="l" t="t" r="r" b="b"/>
              <a:pathLst>
                <a:path w="12161" h="8923" extrusionOk="0">
                  <a:moveTo>
                    <a:pt x="2859" y="0"/>
                  </a:moveTo>
                  <a:cubicBezTo>
                    <a:pt x="1174" y="0"/>
                    <a:pt x="476" y="5024"/>
                    <a:pt x="226" y="6508"/>
                  </a:cubicBezTo>
                  <a:cubicBezTo>
                    <a:pt x="0" y="7846"/>
                    <a:pt x="820" y="8923"/>
                    <a:pt x="2015" y="8923"/>
                  </a:cubicBezTo>
                  <a:cubicBezTo>
                    <a:pt x="2401" y="8923"/>
                    <a:pt x="2827" y="8810"/>
                    <a:pt x="3269" y="8557"/>
                  </a:cubicBezTo>
                  <a:cubicBezTo>
                    <a:pt x="5080" y="7543"/>
                    <a:pt x="4542" y="7145"/>
                    <a:pt x="7109" y="6847"/>
                  </a:cubicBezTo>
                  <a:cubicBezTo>
                    <a:pt x="9695" y="6548"/>
                    <a:pt x="11803" y="5971"/>
                    <a:pt x="12042" y="3783"/>
                  </a:cubicBezTo>
                  <a:cubicBezTo>
                    <a:pt x="12161" y="2607"/>
                    <a:pt x="11618" y="1981"/>
                    <a:pt x="10878" y="1981"/>
                  </a:cubicBezTo>
                  <a:cubicBezTo>
                    <a:pt x="10253" y="1981"/>
                    <a:pt x="9488" y="2428"/>
                    <a:pt x="8859" y="3365"/>
                  </a:cubicBezTo>
                  <a:cubicBezTo>
                    <a:pt x="8241" y="4297"/>
                    <a:pt x="7732" y="4607"/>
                    <a:pt x="7170" y="4607"/>
                  </a:cubicBezTo>
                  <a:cubicBezTo>
                    <a:pt x="6484" y="4607"/>
                    <a:pt x="5720" y="4144"/>
                    <a:pt x="4582" y="3783"/>
                  </a:cubicBezTo>
                  <a:cubicBezTo>
                    <a:pt x="2533" y="3127"/>
                    <a:pt x="4483" y="1197"/>
                    <a:pt x="3946" y="620"/>
                  </a:cubicBezTo>
                  <a:cubicBezTo>
                    <a:pt x="3544" y="187"/>
                    <a:pt x="3183" y="0"/>
                    <a:pt x="2859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2595525" y="2238175"/>
              <a:ext cx="384950" cy="359700"/>
            </a:xfrm>
            <a:custGeom>
              <a:avLst/>
              <a:gdLst/>
              <a:ahLst/>
              <a:cxnLst/>
              <a:rect l="l" t="t" r="r" b="b"/>
              <a:pathLst>
                <a:path w="15398" h="14388" extrusionOk="0">
                  <a:moveTo>
                    <a:pt x="5358" y="0"/>
                  </a:moveTo>
                  <a:cubicBezTo>
                    <a:pt x="5338" y="0"/>
                    <a:pt x="5323" y="2"/>
                    <a:pt x="5312" y="7"/>
                  </a:cubicBezTo>
                  <a:cubicBezTo>
                    <a:pt x="1" y="1777"/>
                    <a:pt x="9867" y="6531"/>
                    <a:pt x="11717" y="8063"/>
                  </a:cubicBezTo>
                  <a:cubicBezTo>
                    <a:pt x="13587" y="9615"/>
                    <a:pt x="10802" y="14130"/>
                    <a:pt x="12990" y="14369"/>
                  </a:cubicBezTo>
                  <a:cubicBezTo>
                    <a:pt x="13104" y="14381"/>
                    <a:pt x="13209" y="14387"/>
                    <a:pt x="13307" y="14387"/>
                  </a:cubicBezTo>
                  <a:cubicBezTo>
                    <a:pt x="15102" y="14387"/>
                    <a:pt x="14255" y="12324"/>
                    <a:pt x="14821" y="9098"/>
                  </a:cubicBezTo>
                  <a:cubicBezTo>
                    <a:pt x="15398" y="5676"/>
                    <a:pt x="12752" y="3965"/>
                    <a:pt x="11081" y="2752"/>
                  </a:cubicBezTo>
                  <a:cubicBezTo>
                    <a:pt x="9468" y="1561"/>
                    <a:pt x="5891" y="0"/>
                    <a:pt x="535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2190400" y="2255150"/>
              <a:ext cx="454375" cy="86200"/>
            </a:xfrm>
            <a:custGeom>
              <a:avLst/>
              <a:gdLst/>
              <a:ahLst/>
              <a:cxnLst/>
              <a:rect l="l" t="t" r="r" b="b"/>
              <a:pathLst>
                <a:path w="18175" h="3448" extrusionOk="0">
                  <a:moveTo>
                    <a:pt x="14842" y="1"/>
                  </a:moveTo>
                  <a:cubicBezTo>
                    <a:pt x="14461" y="1"/>
                    <a:pt x="13921" y="89"/>
                    <a:pt x="13122" y="322"/>
                  </a:cubicBezTo>
                  <a:cubicBezTo>
                    <a:pt x="11213" y="868"/>
                    <a:pt x="9452" y="998"/>
                    <a:pt x="7882" y="998"/>
                  </a:cubicBezTo>
                  <a:cubicBezTo>
                    <a:pt x="6705" y="998"/>
                    <a:pt x="5634" y="925"/>
                    <a:pt x="4688" y="899"/>
                  </a:cubicBezTo>
                  <a:cubicBezTo>
                    <a:pt x="4281" y="888"/>
                    <a:pt x="3845" y="879"/>
                    <a:pt x="3425" y="879"/>
                  </a:cubicBezTo>
                  <a:cubicBezTo>
                    <a:pt x="1560" y="879"/>
                    <a:pt x="0" y="1055"/>
                    <a:pt x="2679" y="2013"/>
                  </a:cubicBezTo>
                  <a:cubicBezTo>
                    <a:pt x="4990" y="2854"/>
                    <a:pt x="9323" y="3447"/>
                    <a:pt x="12268" y="3447"/>
                  </a:cubicBezTo>
                  <a:cubicBezTo>
                    <a:pt x="13505" y="3447"/>
                    <a:pt x="14498" y="3343"/>
                    <a:pt x="14992" y="3107"/>
                  </a:cubicBezTo>
                  <a:cubicBezTo>
                    <a:pt x="16643" y="2311"/>
                    <a:pt x="18175" y="919"/>
                    <a:pt x="16902" y="899"/>
                  </a:cubicBezTo>
                  <a:cubicBezTo>
                    <a:pt x="15661" y="899"/>
                    <a:pt x="16055" y="1"/>
                    <a:pt x="14842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861975" y="2236450"/>
              <a:ext cx="350075" cy="204475"/>
            </a:xfrm>
            <a:custGeom>
              <a:avLst/>
              <a:gdLst/>
              <a:ahLst/>
              <a:cxnLst/>
              <a:rect l="l" t="t" r="r" b="b"/>
              <a:pathLst>
                <a:path w="14003" h="8179" extrusionOk="0">
                  <a:moveTo>
                    <a:pt x="9944" y="0"/>
                  </a:moveTo>
                  <a:cubicBezTo>
                    <a:pt x="9716" y="0"/>
                    <a:pt x="9373" y="217"/>
                    <a:pt x="8853" y="752"/>
                  </a:cubicBezTo>
                  <a:cubicBezTo>
                    <a:pt x="6784" y="2880"/>
                    <a:pt x="3741" y="5228"/>
                    <a:pt x="2308" y="5864"/>
                  </a:cubicBezTo>
                  <a:cubicBezTo>
                    <a:pt x="856" y="6481"/>
                    <a:pt x="1" y="7734"/>
                    <a:pt x="399" y="8132"/>
                  </a:cubicBezTo>
                  <a:cubicBezTo>
                    <a:pt x="428" y="8163"/>
                    <a:pt x="478" y="8178"/>
                    <a:pt x="546" y="8178"/>
                  </a:cubicBezTo>
                  <a:cubicBezTo>
                    <a:pt x="1381" y="8178"/>
                    <a:pt x="4910" y="5932"/>
                    <a:pt x="6327" y="5049"/>
                  </a:cubicBezTo>
                  <a:cubicBezTo>
                    <a:pt x="7027" y="4612"/>
                    <a:pt x="7698" y="4350"/>
                    <a:pt x="8233" y="4350"/>
                  </a:cubicBezTo>
                  <a:cubicBezTo>
                    <a:pt x="8870" y="4350"/>
                    <a:pt x="9315" y="4720"/>
                    <a:pt x="9390" y="5606"/>
                  </a:cubicBezTo>
                  <a:cubicBezTo>
                    <a:pt x="9485" y="6564"/>
                    <a:pt x="11481" y="7312"/>
                    <a:pt x="12701" y="7312"/>
                  </a:cubicBezTo>
                  <a:cubicBezTo>
                    <a:pt x="13531" y="7312"/>
                    <a:pt x="14003" y="6965"/>
                    <a:pt x="13269" y="6103"/>
                  </a:cubicBezTo>
                  <a:cubicBezTo>
                    <a:pt x="12175" y="4810"/>
                    <a:pt x="10643" y="4750"/>
                    <a:pt x="10425" y="3139"/>
                  </a:cubicBezTo>
                  <a:cubicBezTo>
                    <a:pt x="10261" y="1932"/>
                    <a:pt x="10621" y="0"/>
                    <a:pt x="9944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2330950" y="2388600"/>
              <a:ext cx="380300" cy="232875"/>
            </a:xfrm>
            <a:custGeom>
              <a:avLst/>
              <a:gdLst/>
              <a:ahLst/>
              <a:cxnLst/>
              <a:rect l="l" t="t" r="r" b="b"/>
              <a:pathLst>
                <a:path w="15212" h="9315" extrusionOk="0">
                  <a:moveTo>
                    <a:pt x="7780" y="0"/>
                  </a:moveTo>
                  <a:cubicBezTo>
                    <a:pt x="7585" y="0"/>
                    <a:pt x="7392" y="6"/>
                    <a:pt x="7202" y="17"/>
                  </a:cubicBezTo>
                  <a:cubicBezTo>
                    <a:pt x="4854" y="156"/>
                    <a:pt x="1" y="1589"/>
                    <a:pt x="558" y="4075"/>
                  </a:cubicBezTo>
                  <a:cubicBezTo>
                    <a:pt x="1075" y="6287"/>
                    <a:pt x="2712" y="9314"/>
                    <a:pt x="3460" y="9314"/>
                  </a:cubicBezTo>
                  <a:cubicBezTo>
                    <a:pt x="3547" y="9314"/>
                    <a:pt x="3621" y="9274"/>
                    <a:pt x="3681" y="9188"/>
                  </a:cubicBezTo>
                  <a:cubicBezTo>
                    <a:pt x="4258" y="8352"/>
                    <a:pt x="2348" y="6940"/>
                    <a:pt x="4516" y="4433"/>
                  </a:cubicBezTo>
                  <a:cubicBezTo>
                    <a:pt x="5663" y="3096"/>
                    <a:pt x="6815" y="2489"/>
                    <a:pt x="7692" y="2489"/>
                  </a:cubicBezTo>
                  <a:cubicBezTo>
                    <a:pt x="8458" y="2489"/>
                    <a:pt x="9013" y="2952"/>
                    <a:pt x="9171" y="3797"/>
                  </a:cubicBezTo>
                  <a:cubicBezTo>
                    <a:pt x="9414" y="5096"/>
                    <a:pt x="12566" y="8639"/>
                    <a:pt x="14180" y="8639"/>
                  </a:cubicBezTo>
                  <a:cubicBezTo>
                    <a:pt x="14815" y="8639"/>
                    <a:pt x="15212" y="8090"/>
                    <a:pt x="15099" y="6641"/>
                  </a:cubicBezTo>
                  <a:cubicBezTo>
                    <a:pt x="14980" y="5010"/>
                    <a:pt x="15199" y="2961"/>
                    <a:pt x="13727" y="1788"/>
                  </a:cubicBezTo>
                  <a:cubicBezTo>
                    <a:pt x="12374" y="709"/>
                    <a:pt x="9980" y="0"/>
                    <a:pt x="7780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1901800" y="2435025"/>
              <a:ext cx="468725" cy="291350"/>
            </a:xfrm>
            <a:custGeom>
              <a:avLst/>
              <a:gdLst/>
              <a:ahLst/>
              <a:cxnLst/>
              <a:rect l="l" t="t" r="r" b="b"/>
              <a:pathLst>
                <a:path w="18749" h="11654" extrusionOk="0">
                  <a:moveTo>
                    <a:pt x="14393" y="1"/>
                  </a:moveTo>
                  <a:cubicBezTo>
                    <a:pt x="13221" y="1"/>
                    <a:pt x="11458" y="744"/>
                    <a:pt x="8832" y="3014"/>
                  </a:cubicBezTo>
                  <a:cubicBezTo>
                    <a:pt x="5851" y="5590"/>
                    <a:pt x="3911" y="6613"/>
                    <a:pt x="2421" y="6613"/>
                  </a:cubicBezTo>
                  <a:cubicBezTo>
                    <a:pt x="2150" y="6613"/>
                    <a:pt x="1895" y="6579"/>
                    <a:pt x="1650" y="6515"/>
                  </a:cubicBezTo>
                  <a:cubicBezTo>
                    <a:pt x="1176" y="6390"/>
                    <a:pt x="812" y="6326"/>
                    <a:pt x="570" y="6326"/>
                  </a:cubicBezTo>
                  <a:cubicBezTo>
                    <a:pt x="1" y="6326"/>
                    <a:pt x="101" y="6682"/>
                    <a:pt x="994" y="7450"/>
                  </a:cubicBezTo>
                  <a:cubicBezTo>
                    <a:pt x="1738" y="8090"/>
                    <a:pt x="3504" y="8798"/>
                    <a:pt x="4988" y="8798"/>
                  </a:cubicBezTo>
                  <a:cubicBezTo>
                    <a:pt x="6042" y="8798"/>
                    <a:pt x="6955" y="8441"/>
                    <a:pt x="7260" y="7450"/>
                  </a:cubicBezTo>
                  <a:cubicBezTo>
                    <a:pt x="7981" y="5113"/>
                    <a:pt x="9083" y="3748"/>
                    <a:pt x="9857" y="3748"/>
                  </a:cubicBezTo>
                  <a:cubicBezTo>
                    <a:pt x="9873" y="3748"/>
                    <a:pt x="9890" y="3749"/>
                    <a:pt x="9906" y="3750"/>
                  </a:cubicBezTo>
                  <a:cubicBezTo>
                    <a:pt x="9922" y="3751"/>
                    <a:pt x="9939" y="3751"/>
                    <a:pt x="9957" y="3751"/>
                  </a:cubicBezTo>
                  <a:cubicBezTo>
                    <a:pt x="10794" y="3751"/>
                    <a:pt x="12960" y="2847"/>
                    <a:pt x="13447" y="2477"/>
                  </a:cubicBezTo>
                  <a:cubicBezTo>
                    <a:pt x="13490" y="2441"/>
                    <a:pt x="13542" y="2424"/>
                    <a:pt x="13602" y="2424"/>
                  </a:cubicBezTo>
                  <a:cubicBezTo>
                    <a:pt x="14210" y="2424"/>
                    <a:pt x="15553" y="4220"/>
                    <a:pt x="14720" y="6973"/>
                  </a:cubicBezTo>
                  <a:cubicBezTo>
                    <a:pt x="14053" y="9191"/>
                    <a:pt x="16515" y="11653"/>
                    <a:pt x="17883" y="11653"/>
                  </a:cubicBezTo>
                  <a:cubicBezTo>
                    <a:pt x="18392" y="11653"/>
                    <a:pt x="18749" y="11313"/>
                    <a:pt x="18738" y="10494"/>
                  </a:cubicBezTo>
                  <a:cubicBezTo>
                    <a:pt x="18718" y="9061"/>
                    <a:pt x="18301" y="6435"/>
                    <a:pt x="17306" y="5123"/>
                  </a:cubicBezTo>
                  <a:cubicBezTo>
                    <a:pt x="16331" y="3790"/>
                    <a:pt x="16470" y="806"/>
                    <a:pt x="15396" y="229"/>
                  </a:cubicBezTo>
                  <a:cubicBezTo>
                    <a:pt x="15123" y="87"/>
                    <a:pt x="14792" y="1"/>
                    <a:pt x="1439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2129250" y="2596675"/>
              <a:ext cx="164925" cy="353850"/>
            </a:xfrm>
            <a:custGeom>
              <a:avLst/>
              <a:gdLst/>
              <a:ahLst/>
              <a:cxnLst/>
              <a:rect l="l" t="t" r="r" b="b"/>
              <a:pathLst>
                <a:path w="6597" h="14154" extrusionOk="0">
                  <a:moveTo>
                    <a:pt x="1179" y="1"/>
                  </a:moveTo>
                  <a:cubicBezTo>
                    <a:pt x="953" y="1"/>
                    <a:pt x="759" y="295"/>
                    <a:pt x="609" y="984"/>
                  </a:cubicBezTo>
                  <a:cubicBezTo>
                    <a:pt x="211" y="2834"/>
                    <a:pt x="370" y="7489"/>
                    <a:pt x="171" y="8881"/>
                  </a:cubicBezTo>
                  <a:cubicBezTo>
                    <a:pt x="0" y="10078"/>
                    <a:pt x="2341" y="14153"/>
                    <a:pt x="3584" y="14153"/>
                  </a:cubicBezTo>
                  <a:cubicBezTo>
                    <a:pt x="3787" y="14153"/>
                    <a:pt x="3961" y="14044"/>
                    <a:pt x="4090" y="13795"/>
                  </a:cubicBezTo>
                  <a:cubicBezTo>
                    <a:pt x="5025" y="12044"/>
                    <a:pt x="6597" y="12184"/>
                    <a:pt x="5125" y="8881"/>
                  </a:cubicBezTo>
                  <a:cubicBezTo>
                    <a:pt x="3917" y="6155"/>
                    <a:pt x="2213" y="1"/>
                    <a:pt x="1179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1923850" y="2716250"/>
              <a:ext cx="185325" cy="324950"/>
            </a:xfrm>
            <a:custGeom>
              <a:avLst/>
              <a:gdLst/>
              <a:ahLst/>
              <a:cxnLst/>
              <a:rect l="l" t="t" r="r" b="b"/>
              <a:pathLst>
                <a:path w="7413" h="12998" extrusionOk="0">
                  <a:moveTo>
                    <a:pt x="4927" y="1"/>
                  </a:moveTo>
                  <a:cubicBezTo>
                    <a:pt x="3332" y="1"/>
                    <a:pt x="1138" y="264"/>
                    <a:pt x="1524" y="1870"/>
                  </a:cubicBezTo>
                  <a:cubicBezTo>
                    <a:pt x="2022" y="3919"/>
                    <a:pt x="2658" y="7619"/>
                    <a:pt x="2061" y="9370"/>
                  </a:cubicBezTo>
                  <a:cubicBezTo>
                    <a:pt x="1606" y="10751"/>
                    <a:pt x="1" y="12997"/>
                    <a:pt x="767" y="12997"/>
                  </a:cubicBezTo>
                  <a:cubicBezTo>
                    <a:pt x="972" y="12997"/>
                    <a:pt x="1348" y="12836"/>
                    <a:pt x="1962" y="12453"/>
                  </a:cubicBezTo>
                  <a:cubicBezTo>
                    <a:pt x="4866" y="10643"/>
                    <a:pt x="7273" y="10981"/>
                    <a:pt x="6716" y="8733"/>
                  </a:cubicBezTo>
                  <a:cubicBezTo>
                    <a:pt x="6179" y="6466"/>
                    <a:pt x="6020" y="3422"/>
                    <a:pt x="6378" y="2288"/>
                  </a:cubicBezTo>
                  <a:cubicBezTo>
                    <a:pt x="6716" y="1174"/>
                    <a:pt x="7413" y="140"/>
                    <a:pt x="6080" y="40"/>
                  </a:cubicBezTo>
                  <a:cubicBezTo>
                    <a:pt x="5795" y="22"/>
                    <a:pt x="5386" y="1"/>
                    <a:pt x="4927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1797325" y="2504750"/>
              <a:ext cx="163650" cy="593225"/>
            </a:xfrm>
            <a:custGeom>
              <a:avLst/>
              <a:gdLst/>
              <a:ahLst/>
              <a:cxnLst/>
              <a:rect l="l" t="t" r="r" b="b"/>
              <a:pathLst>
                <a:path w="6546" h="23729" extrusionOk="0">
                  <a:moveTo>
                    <a:pt x="692" y="0"/>
                  </a:moveTo>
                  <a:cubicBezTo>
                    <a:pt x="680" y="0"/>
                    <a:pt x="669" y="2"/>
                    <a:pt x="657" y="6"/>
                  </a:cubicBezTo>
                  <a:cubicBezTo>
                    <a:pt x="1" y="245"/>
                    <a:pt x="1632" y="4442"/>
                    <a:pt x="1692" y="6352"/>
                  </a:cubicBezTo>
                  <a:cubicBezTo>
                    <a:pt x="1731" y="8262"/>
                    <a:pt x="1433" y="10669"/>
                    <a:pt x="2070" y="12777"/>
                  </a:cubicBezTo>
                  <a:cubicBezTo>
                    <a:pt x="2706" y="14886"/>
                    <a:pt x="2328" y="20078"/>
                    <a:pt x="3741" y="21749"/>
                  </a:cubicBezTo>
                  <a:cubicBezTo>
                    <a:pt x="4677" y="22828"/>
                    <a:pt x="5877" y="23729"/>
                    <a:pt x="6306" y="23729"/>
                  </a:cubicBezTo>
                  <a:cubicBezTo>
                    <a:pt x="6534" y="23729"/>
                    <a:pt x="6546" y="23476"/>
                    <a:pt x="6187" y="22863"/>
                  </a:cubicBezTo>
                  <a:cubicBezTo>
                    <a:pt x="5173" y="21112"/>
                    <a:pt x="4636" y="21212"/>
                    <a:pt x="4377" y="18606"/>
                  </a:cubicBezTo>
                  <a:cubicBezTo>
                    <a:pt x="4138" y="16000"/>
                    <a:pt x="5650" y="13573"/>
                    <a:pt x="5073" y="11206"/>
                  </a:cubicBezTo>
                  <a:cubicBezTo>
                    <a:pt x="4477" y="8838"/>
                    <a:pt x="4158" y="8500"/>
                    <a:pt x="3482" y="7287"/>
                  </a:cubicBezTo>
                  <a:cubicBezTo>
                    <a:pt x="2817" y="6075"/>
                    <a:pt x="1365" y="0"/>
                    <a:pt x="69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2071850" y="2618225"/>
              <a:ext cx="508775" cy="513175"/>
            </a:xfrm>
            <a:custGeom>
              <a:avLst/>
              <a:gdLst/>
              <a:ahLst/>
              <a:cxnLst/>
              <a:rect l="l" t="t" r="r" b="b"/>
              <a:pathLst>
                <a:path w="20351" h="20527" extrusionOk="0">
                  <a:moveTo>
                    <a:pt x="17568" y="0"/>
                  </a:moveTo>
                  <a:cubicBezTo>
                    <a:pt x="16412" y="0"/>
                    <a:pt x="15913" y="6672"/>
                    <a:pt x="12634" y="6672"/>
                  </a:cubicBezTo>
                  <a:cubicBezTo>
                    <a:pt x="12581" y="6672"/>
                    <a:pt x="12528" y="6670"/>
                    <a:pt x="12473" y="6667"/>
                  </a:cubicBezTo>
                  <a:cubicBezTo>
                    <a:pt x="12345" y="6658"/>
                    <a:pt x="12227" y="6654"/>
                    <a:pt x="12120" y="6654"/>
                  </a:cubicBezTo>
                  <a:cubicBezTo>
                    <a:pt x="9158" y="6654"/>
                    <a:pt x="14049" y="9808"/>
                    <a:pt x="10882" y="14703"/>
                  </a:cubicBezTo>
                  <a:cubicBezTo>
                    <a:pt x="9453" y="16911"/>
                    <a:pt x="8217" y="17491"/>
                    <a:pt x="7056" y="17491"/>
                  </a:cubicBezTo>
                  <a:cubicBezTo>
                    <a:pt x="5772" y="17491"/>
                    <a:pt x="4580" y="16781"/>
                    <a:pt x="3324" y="16781"/>
                  </a:cubicBezTo>
                  <a:cubicBezTo>
                    <a:pt x="3107" y="16781"/>
                    <a:pt x="2888" y="16802"/>
                    <a:pt x="2666" y="16852"/>
                  </a:cubicBezTo>
                  <a:cubicBezTo>
                    <a:pt x="1" y="17468"/>
                    <a:pt x="5630" y="18602"/>
                    <a:pt x="9450" y="20154"/>
                  </a:cubicBezTo>
                  <a:cubicBezTo>
                    <a:pt x="10101" y="20415"/>
                    <a:pt x="10615" y="20527"/>
                    <a:pt x="11027" y="20527"/>
                  </a:cubicBezTo>
                  <a:cubicBezTo>
                    <a:pt x="13030" y="20527"/>
                    <a:pt x="12594" y="17875"/>
                    <a:pt x="13567" y="16852"/>
                  </a:cubicBezTo>
                  <a:cubicBezTo>
                    <a:pt x="14741" y="15618"/>
                    <a:pt x="16949" y="10287"/>
                    <a:pt x="18660" y="6985"/>
                  </a:cubicBezTo>
                  <a:cubicBezTo>
                    <a:pt x="20351" y="3683"/>
                    <a:pt x="18720" y="878"/>
                    <a:pt x="17844" y="122"/>
                  </a:cubicBezTo>
                  <a:cubicBezTo>
                    <a:pt x="17747" y="39"/>
                    <a:pt x="17656" y="0"/>
                    <a:pt x="1756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043500" y="2994700"/>
              <a:ext cx="157950" cy="221775"/>
            </a:xfrm>
            <a:custGeom>
              <a:avLst/>
              <a:gdLst/>
              <a:ahLst/>
              <a:cxnLst/>
              <a:rect l="l" t="t" r="r" b="b"/>
              <a:pathLst>
                <a:path w="6318" h="8871" extrusionOk="0">
                  <a:moveTo>
                    <a:pt x="5007" y="0"/>
                  </a:moveTo>
                  <a:cubicBezTo>
                    <a:pt x="4925" y="0"/>
                    <a:pt x="4835" y="7"/>
                    <a:pt x="4735" y="22"/>
                  </a:cubicBezTo>
                  <a:cubicBezTo>
                    <a:pt x="3840" y="142"/>
                    <a:pt x="1" y="420"/>
                    <a:pt x="558" y="3623"/>
                  </a:cubicBezTo>
                  <a:cubicBezTo>
                    <a:pt x="1022" y="6274"/>
                    <a:pt x="2548" y="8870"/>
                    <a:pt x="2988" y="8870"/>
                  </a:cubicBezTo>
                  <a:cubicBezTo>
                    <a:pt x="3076" y="8870"/>
                    <a:pt x="3121" y="8766"/>
                    <a:pt x="3104" y="8536"/>
                  </a:cubicBezTo>
                  <a:cubicBezTo>
                    <a:pt x="3024" y="7184"/>
                    <a:pt x="816" y="3981"/>
                    <a:pt x="1592" y="3324"/>
                  </a:cubicBezTo>
                  <a:cubicBezTo>
                    <a:pt x="2348" y="2668"/>
                    <a:pt x="2587" y="2907"/>
                    <a:pt x="3979" y="2370"/>
                  </a:cubicBezTo>
                  <a:cubicBezTo>
                    <a:pt x="5272" y="1864"/>
                    <a:pt x="6317" y="0"/>
                    <a:pt x="500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1949500" y="3129575"/>
              <a:ext cx="126825" cy="151150"/>
            </a:xfrm>
            <a:custGeom>
              <a:avLst/>
              <a:gdLst/>
              <a:ahLst/>
              <a:cxnLst/>
              <a:rect l="l" t="t" r="r" b="b"/>
              <a:pathLst>
                <a:path w="5073" h="6046" extrusionOk="0">
                  <a:moveTo>
                    <a:pt x="3309" y="1"/>
                  </a:moveTo>
                  <a:cubicBezTo>
                    <a:pt x="3216" y="1"/>
                    <a:pt x="2970" y="230"/>
                    <a:pt x="2686" y="436"/>
                  </a:cubicBezTo>
                  <a:cubicBezTo>
                    <a:pt x="2428" y="615"/>
                    <a:pt x="1" y="1649"/>
                    <a:pt x="677" y="3082"/>
                  </a:cubicBezTo>
                  <a:cubicBezTo>
                    <a:pt x="1334" y="4514"/>
                    <a:pt x="916" y="4852"/>
                    <a:pt x="2686" y="5509"/>
                  </a:cubicBezTo>
                  <a:cubicBezTo>
                    <a:pt x="3502" y="5811"/>
                    <a:pt x="4145" y="6046"/>
                    <a:pt x="4529" y="6046"/>
                  </a:cubicBezTo>
                  <a:cubicBezTo>
                    <a:pt x="4978" y="6046"/>
                    <a:pt x="5073" y="5724"/>
                    <a:pt x="4676" y="4812"/>
                  </a:cubicBezTo>
                  <a:cubicBezTo>
                    <a:pt x="3940" y="3121"/>
                    <a:pt x="2289" y="2525"/>
                    <a:pt x="2985" y="1013"/>
                  </a:cubicBezTo>
                  <a:cubicBezTo>
                    <a:pt x="3338" y="245"/>
                    <a:pt x="3405" y="1"/>
                    <a:pt x="3309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6" name="Google Shape;846;p41"/>
            <p:cNvSpPr/>
            <p:nvPr/>
          </p:nvSpPr>
          <p:spPr>
            <a:xfrm>
              <a:off x="2117900" y="2713850"/>
              <a:ext cx="869050" cy="583975"/>
            </a:xfrm>
            <a:custGeom>
              <a:avLst/>
              <a:gdLst/>
              <a:ahLst/>
              <a:cxnLst/>
              <a:rect l="l" t="t" r="r" b="b"/>
              <a:pathLst>
                <a:path w="34762" h="23359" extrusionOk="0">
                  <a:moveTo>
                    <a:pt x="31289" y="0"/>
                  </a:moveTo>
                  <a:cubicBezTo>
                    <a:pt x="30985" y="0"/>
                    <a:pt x="30639" y="31"/>
                    <a:pt x="30245" y="96"/>
                  </a:cubicBezTo>
                  <a:cubicBezTo>
                    <a:pt x="26446" y="733"/>
                    <a:pt x="22985" y="1708"/>
                    <a:pt x="21433" y="2384"/>
                  </a:cubicBezTo>
                  <a:cubicBezTo>
                    <a:pt x="19901" y="3080"/>
                    <a:pt x="16897" y="6761"/>
                    <a:pt x="16340" y="8372"/>
                  </a:cubicBezTo>
                  <a:cubicBezTo>
                    <a:pt x="15764" y="10003"/>
                    <a:pt x="12541" y="15513"/>
                    <a:pt x="11069" y="17204"/>
                  </a:cubicBezTo>
                  <a:cubicBezTo>
                    <a:pt x="9597" y="18895"/>
                    <a:pt x="9438" y="19114"/>
                    <a:pt x="8125" y="20109"/>
                  </a:cubicBezTo>
                  <a:cubicBezTo>
                    <a:pt x="7478" y="20591"/>
                    <a:pt x="6756" y="20868"/>
                    <a:pt x="6105" y="20868"/>
                  </a:cubicBezTo>
                  <a:cubicBezTo>
                    <a:pt x="5414" y="20868"/>
                    <a:pt x="4803" y="20557"/>
                    <a:pt x="4445" y="19850"/>
                  </a:cubicBezTo>
                  <a:cubicBezTo>
                    <a:pt x="3768" y="18477"/>
                    <a:pt x="1461" y="17224"/>
                    <a:pt x="824" y="16627"/>
                  </a:cubicBezTo>
                  <a:cubicBezTo>
                    <a:pt x="522" y="16344"/>
                    <a:pt x="265" y="16151"/>
                    <a:pt x="140" y="16151"/>
                  </a:cubicBezTo>
                  <a:cubicBezTo>
                    <a:pt x="1" y="16151"/>
                    <a:pt x="24" y="16388"/>
                    <a:pt x="327" y="17005"/>
                  </a:cubicBezTo>
                  <a:cubicBezTo>
                    <a:pt x="924" y="18179"/>
                    <a:pt x="4106" y="20546"/>
                    <a:pt x="5081" y="22098"/>
                  </a:cubicBezTo>
                  <a:cubicBezTo>
                    <a:pt x="5497" y="22768"/>
                    <a:pt x="6557" y="23359"/>
                    <a:pt x="7857" y="23359"/>
                  </a:cubicBezTo>
                  <a:cubicBezTo>
                    <a:pt x="9604" y="23359"/>
                    <a:pt x="11785" y="22291"/>
                    <a:pt x="13416" y="18915"/>
                  </a:cubicBezTo>
                  <a:cubicBezTo>
                    <a:pt x="16261" y="13027"/>
                    <a:pt x="20399" y="7357"/>
                    <a:pt x="22169" y="6442"/>
                  </a:cubicBezTo>
                  <a:cubicBezTo>
                    <a:pt x="23546" y="5715"/>
                    <a:pt x="27235" y="3061"/>
                    <a:pt x="28974" y="3061"/>
                  </a:cubicBezTo>
                  <a:cubicBezTo>
                    <a:pt x="29470" y="3061"/>
                    <a:pt x="29808" y="3278"/>
                    <a:pt x="29887" y="3816"/>
                  </a:cubicBezTo>
                  <a:cubicBezTo>
                    <a:pt x="30193" y="5781"/>
                    <a:pt x="29366" y="11719"/>
                    <a:pt x="31327" y="11719"/>
                  </a:cubicBezTo>
                  <a:cubicBezTo>
                    <a:pt x="31789" y="11719"/>
                    <a:pt x="32406" y="11389"/>
                    <a:pt x="33229" y="10600"/>
                  </a:cubicBezTo>
                  <a:cubicBezTo>
                    <a:pt x="34383" y="9486"/>
                    <a:pt x="34761" y="5666"/>
                    <a:pt x="34045" y="3896"/>
                  </a:cubicBezTo>
                  <a:cubicBezTo>
                    <a:pt x="33421" y="2308"/>
                    <a:pt x="33932" y="0"/>
                    <a:pt x="31289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7" name="Google Shape;847;p41"/>
            <p:cNvSpPr/>
            <p:nvPr/>
          </p:nvSpPr>
          <p:spPr>
            <a:xfrm>
              <a:off x="2495075" y="2841450"/>
              <a:ext cx="385625" cy="669800"/>
            </a:xfrm>
            <a:custGeom>
              <a:avLst/>
              <a:gdLst/>
              <a:ahLst/>
              <a:cxnLst/>
              <a:rect l="l" t="t" r="r" b="b"/>
              <a:pathLst>
                <a:path w="15425" h="26792" extrusionOk="0">
                  <a:moveTo>
                    <a:pt x="14293" y="0"/>
                  </a:moveTo>
                  <a:cubicBezTo>
                    <a:pt x="14095" y="0"/>
                    <a:pt x="13669" y="279"/>
                    <a:pt x="12950" y="921"/>
                  </a:cubicBezTo>
                  <a:cubicBezTo>
                    <a:pt x="12234" y="1557"/>
                    <a:pt x="9668" y="4740"/>
                    <a:pt x="8037" y="7167"/>
                  </a:cubicBezTo>
                  <a:cubicBezTo>
                    <a:pt x="6426" y="9594"/>
                    <a:pt x="2865" y="16715"/>
                    <a:pt x="2149" y="17571"/>
                  </a:cubicBezTo>
                  <a:cubicBezTo>
                    <a:pt x="1433" y="18426"/>
                    <a:pt x="0" y="23638"/>
                    <a:pt x="2149" y="25786"/>
                  </a:cubicBezTo>
                  <a:cubicBezTo>
                    <a:pt x="2878" y="26509"/>
                    <a:pt x="3606" y="26792"/>
                    <a:pt x="4183" y="26792"/>
                  </a:cubicBezTo>
                  <a:cubicBezTo>
                    <a:pt x="5307" y="26792"/>
                    <a:pt x="5865" y="25724"/>
                    <a:pt x="4774" y="24752"/>
                  </a:cubicBezTo>
                  <a:cubicBezTo>
                    <a:pt x="3123" y="23280"/>
                    <a:pt x="1870" y="21728"/>
                    <a:pt x="3402" y="19461"/>
                  </a:cubicBezTo>
                  <a:cubicBezTo>
                    <a:pt x="4954" y="17173"/>
                    <a:pt x="5391" y="14328"/>
                    <a:pt x="7380" y="11523"/>
                  </a:cubicBezTo>
                  <a:cubicBezTo>
                    <a:pt x="9074" y="9135"/>
                    <a:pt x="15424" y="0"/>
                    <a:pt x="14293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8" name="Google Shape;848;p41"/>
            <p:cNvSpPr/>
            <p:nvPr/>
          </p:nvSpPr>
          <p:spPr>
            <a:xfrm>
              <a:off x="2139500" y="3311775"/>
              <a:ext cx="608775" cy="305700"/>
            </a:xfrm>
            <a:custGeom>
              <a:avLst/>
              <a:gdLst/>
              <a:ahLst/>
              <a:cxnLst/>
              <a:rect l="l" t="t" r="r" b="b"/>
              <a:pathLst>
                <a:path w="24351" h="12228" extrusionOk="0">
                  <a:moveTo>
                    <a:pt x="70" y="0"/>
                  </a:moveTo>
                  <a:cubicBezTo>
                    <a:pt x="8" y="0"/>
                    <a:pt x="1" y="75"/>
                    <a:pt x="60" y="250"/>
                  </a:cubicBezTo>
                  <a:cubicBezTo>
                    <a:pt x="1290" y="3816"/>
                    <a:pt x="4081" y="5346"/>
                    <a:pt x="7306" y="5346"/>
                  </a:cubicBezTo>
                  <a:cubicBezTo>
                    <a:pt x="8201" y="5346"/>
                    <a:pt x="9128" y="5229"/>
                    <a:pt x="10066" y="5004"/>
                  </a:cubicBezTo>
                  <a:cubicBezTo>
                    <a:pt x="10470" y="4907"/>
                    <a:pt x="10817" y="4862"/>
                    <a:pt x="11119" y="4862"/>
                  </a:cubicBezTo>
                  <a:cubicBezTo>
                    <a:pt x="14028" y="4862"/>
                    <a:pt x="12656" y="9063"/>
                    <a:pt x="15954" y="11370"/>
                  </a:cubicBezTo>
                  <a:cubicBezTo>
                    <a:pt x="16825" y="11979"/>
                    <a:pt x="17664" y="12227"/>
                    <a:pt x="18441" y="12227"/>
                  </a:cubicBezTo>
                  <a:cubicBezTo>
                    <a:pt x="20908" y="12227"/>
                    <a:pt x="22753" y="9723"/>
                    <a:pt x="23056" y="8346"/>
                  </a:cubicBezTo>
                  <a:cubicBezTo>
                    <a:pt x="23434" y="6516"/>
                    <a:pt x="22320" y="4407"/>
                    <a:pt x="23434" y="2219"/>
                  </a:cubicBezTo>
                  <a:cubicBezTo>
                    <a:pt x="24071" y="933"/>
                    <a:pt x="24350" y="491"/>
                    <a:pt x="24076" y="491"/>
                  </a:cubicBezTo>
                  <a:cubicBezTo>
                    <a:pt x="23879" y="491"/>
                    <a:pt x="23397" y="718"/>
                    <a:pt x="22558" y="1025"/>
                  </a:cubicBezTo>
                  <a:cubicBezTo>
                    <a:pt x="20549" y="1762"/>
                    <a:pt x="21623" y="4765"/>
                    <a:pt x="21942" y="6576"/>
                  </a:cubicBezTo>
                  <a:cubicBezTo>
                    <a:pt x="22233" y="8234"/>
                    <a:pt x="21239" y="9492"/>
                    <a:pt x="18652" y="9492"/>
                  </a:cubicBezTo>
                  <a:cubicBezTo>
                    <a:pt x="18416" y="9492"/>
                    <a:pt x="18166" y="9482"/>
                    <a:pt x="17903" y="9460"/>
                  </a:cubicBezTo>
                  <a:cubicBezTo>
                    <a:pt x="14760" y="9221"/>
                    <a:pt x="13646" y="5402"/>
                    <a:pt x="13587" y="2358"/>
                  </a:cubicBezTo>
                  <a:cubicBezTo>
                    <a:pt x="13573" y="1274"/>
                    <a:pt x="12866" y="886"/>
                    <a:pt x="11859" y="886"/>
                  </a:cubicBezTo>
                  <a:cubicBezTo>
                    <a:pt x="10039" y="886"/>
                    <a:pt x="7234" y="2151"/>
                    <a:pt x="5749" y="2856"/>
                  </a:cubicBezTo>
                  <a:cubicBezTo>
                    <a:pt x="5526" y="2960"/>
                    <a:pt x="5288" y="3006"/>
                    <a:pt x="5041" y="3006"/>
                  </a:cubicBezTo>
                  <a:cubicBezTo>
                    <a:pt x="3051" y="3006"/>
                    <a:pt x="462" y="0"/>
                    <a:pt x="70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9" name="Google Shape;849;p41"/>
            <p:cNvSpPr/>
            <p:nvPr/>
          </p:nvSpPr>
          <p:spPr>
            <a:xfrm>
              <a:off x="2708900" y="3059450"/>
              <a:ext cx="302200" cy="265725"/>
            </a:xfrm>
            <a:custGeom>
              <a:avLst/>
              <a:gdLst/>
              <a:ahLst/>
              <a:cxnLst/>
              <a:rect l="l" t="t" r="r" b="b"/>
              <a:pathLst>
                <a:path w="12088" h="10629" extrusionOk="0">
                  <a:moveTo>
                    <a:pt x="9778" y="0"/>
                  </a:moveTo>
                  <a:cubicBezTo>
                    <a:pt x="9296" y="0"/>
                    <a:pt x="8648" y="167"/>
                    <a:pt x="7759" y="595"/>
                  </a:cubicBezTo>
                  <a:cubicBezTo>
                    <a:pt x="4377" y="2207"/>
                    <a:pt x="4716" y="2286"/>
                    <a:pt x="4119" y="4116"/>
                  </a:cubicBezTo>
                  <a:cubicBezTo>
                    <a:pt x="3553" y="5851"/>
                    <a:pt x="1" y="7694"/>
                    <a:pt x="1177" y="7694"/>
                  </a:cubicBezTo>
                  <a:cubicBezTo>
                    <a:pt x="1241" y="7694"/>
                    <a:pt x="1320" y="7688"/>
                    <a:pt x="1413" y="7677"/>
                  </a:cubicBezTo>
                  <a:cubicBezTo>
                    <a:pt x="1702" y="7644"/>
                    <a:pt x="1977" y="7628"/>
                    <a:pt x="2239" y="7628"/>
                  </a:cubicBezTo>
                  <a:cubicBezTo>
                    <a:pt x="5420" y="7628"/>
                    <a:pt x="6790" y="9912"/>
                    <a:pt x="8058" y="10482"/>
                  </a:cubicBezTo>
                  <a:cubicBezTo>
                    <a:pt x="8285" y="10582"/>
                    <a:pt x="8444" y="10628"/>
                    <a:pt x="8548" y="10628"/>
                  </a:cubicBezTo>
                  <a:cubicBezTo>
                    <a:pt x="9396" y="10628"/>
                    <a:pt x="6620" y="7594"/>
                    <a:pt x="6904" y="5946"/>
                  </a:cubicBezTo>
                  <a:cubicBezTo>
                    <a:pt x="7139" y="4672"/>
                    <a:pt x="8319" y="3408"/>
                    <a:pt x="9310" y="3408"/>
                  </a:cubicBezTo>
                  <a:cubicBezTo>
                    <a:pt x="9742" y="3408"/>
                    <a:pt x="10139" y="3649"/>
                    <a:pt x="10405" y="4236"/>
                  </a:cubicBezTo>
                  <a:cubicBezTo>
                    <a:pt x="10595" y="4641"/>
                    <a:pt x="10787" y="4806"/>
                    <a:pt x="10964" y="4806"/>
                  </a:cubicBezTo>
                  <a:cubicBezTo>
                    <a:pt x="11623" y="4806"/>
                    <a:pt x="12087" y="2530"/>
                    <a:pt x="11539" y="1809"/>
                  </a:cubicBezTo>
                  <a:cubicBezTo>
                    <a:pt x="11172" y="1310"/>
                    <a:pt x="11130" y="0"/>
                    <a:pt x="9778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0" name="Google Shape;850;p41"/>
            <p:cNvSpPr/>
            <p:nvPr/>
          </p:nvSpPr>
          <p:spPr>
            <a:xfrm>
              <a:off x="2071700" y="3336500"/>
              <a:ext cx="718100" cy="498175"/>
            </a:xfrm>
            <a:custGeom>
              <a:avLst/>
              <a:gdLst/>
              <a:ahLst/>
              <a:cxnLst/>
              <a:rect l="l" t="t" r="r" b="b"/>
              <a:pathLst>
                <a:path w="28724" h="19927" extrusionOk="0">
                  <a:moveTo>
                    <a:pt x="196" y="0"/>
                  </a:moveTo>
                  <a:cubicBezTo>
                    <a:pt x="0" y="0"/>
                    <a:pt x="102" y="579"/>
                    <a:pt x="663" y="2085"/>
                  </a:cubicBezTo>
                  <a:cubicBezTo>
                    <a:pt x="1041" y="3080"/>
                    <a:pt x="603" y="5069"/>
                    <a:pt x="3010" y="6382"/>
                  </a:cubicBezTo>
                  <a:cubicBezTo>
                    <a:pt x="5417" y="7695"/>
                    <a:pt x="5278" y="7198"/>
                    <a:pt x="5417" y="8332"/>
                  </a:cubicBezTo>
                  <a:cubicBezTo>
                    <a:pt x="5557" y="9446"/>
                    <a:pt x="6710" y="13146"/>
                    <a:pt x="11146" y="16428"/>
                  </a:cubicBezTo>
                  <a:cubicBezTo>
                    <a:pt x="14668" y="19022"/>
                    <a:pt x="18985" y="19926"/>
                    <a:pt x="21328" y="19926"/>
                  </a:cubicBezTo>
                  <a:cubicBezTo>
                    <a:pt x="21949" y="19926"/>
                    <a:pt x="22432" y="19863"/>
                    <a:pt x="22724" y="19750"/>
                  </a:cubicBezTo>
                  <a:cubicBezTo>
                    <a:pt x="23950" y="19277"/>
                    <a:pt x="28723" y="14363"/>
                    <a:pt x="27348" y="14363"/>
                  </a:cubicBezTo>
                  <a:cubicBezTo>
                    <a:pt x="27161" y="14363"/>
                    <a:pt x="26861" y="14453"/>
                    <a:pt x="26424" y="14658"/>
                  </a:cubicBezTo>
                  <a:cubicBezTo>
                    <a:pt x="23327" y="16105"/>
                    <a:pt x="23306" y="18607"/>
                    <a:pt x="20432" y="18607"/>
                  </a:cubicBezTo>
                  <a:cubicBezTo>
                    <a:pt x="19910" y="18607"/>
                    <a:pt x="19293" y="18524"/>
                    <a:pt x="18547" y="18338"/>
                  </a:cubicBezTo>
                  <a:cubicBezTo>
                    <a:pt x="13693" y="17104"/>
                    <a:pt x="9396" y="13922"/>
                    <a:pt x="8938" y="12589"/>
                  </a:cubicBezTo>
                  <a:cubicBezTo>
                    <a:pt x="8501" y="11276"/>
                    <a:pt x="7924" y="7039"/>
                    <a:pt x="5954" y="6382"/>
                  </a:cubicBezTo>
                  <a:cubicBezTo>
                    <a:pt x="4471" y="5883"/>
                    <a:pt x="820" y="0"/>
                    <a:pt x="196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1" name="Google Shape;851;p41"/>
            <p:cNvSpPr/>
            <p:nvPr/>
          </p:nvSpPr>
          <p:spPr>
            <a:xfrm>
              <a:off x="2346600" y="3487675"/>
              <a:ext cx="559950" cy="782825"/>
            </a:xfrm>
            <a:custGeom>
              <a:avLst/>
              <a:gdLst/>
              <a:ahLst/>
              <a:cxnLst/>
              <a:rect l="l" t="t" r="r" b="b"/>
              <a:pathLst>
                <a:path w="22398" h="31313" extrusionOk="0">
                  <a:moveTo>
                    <a:pt x="160" y="1"/>
                  </a:moveTo>
                  <a:cubicBezTo>
                    <a:pt x="42" y="1"/>
                    <a:pt x="0" y="104"/>
                    <a:pt x="51" y="335"/>
                  </a:cubicBezTo>
                  <a:cubicBezTo>
                    <a:pt x="429" y="1966"/>
                    <a:pt x="1085" y="5289"/>
                    <a:pt x="4965" y="6900"/>
                  </a:cubicBezTo>
                  <a:cubicBezTo>
                    <a:pt x="6332" y="7461"/>
                    <a:pt x="7804" y="7649"/>
                    <a:pt x="9206" y="7649"/>
                  </a:cubicBezTo>
                  <a:cubicBezTo>
                    <a:pt x="11780" y="7649"/>
                    <a:pt x="14119" y="7016"/>
                    <a:pt x="15150" y="6900"/>
                  </a:cubicBezTo>
                  <a:cubicBezTo>
                    <a:pt x="16013" y="6791"/>
                    <a:pt x="17105" y="6279"/>
                    <a:pt x="17761" y="6279"/>
                  </a:cubicBezTo>
                  <a:cubicBezTo>
                    <a:pt x="18300" y="6279"/>
                    <a:pt x="18546" y="6623"/>
                    <a:pt x="18133" y="7815"/>
                  </a:cubicBezTo>
                  <a:cubicBezTo>
                    <a:pt x="17218" y="10481"/>
                    <a:pt x="17258" y="10122"/>
                    <a:pt x="13200" y="14598"/>
                  </a:cubicBezTo>
                  <a:cubicBezTo>
                    <a:pt x="9122" y="19054"/>
                    <a:pt x="8486" y="25718"/>
                    <a:pt x="9202" y="27628"/>
                  </a:cubicBezTo>
                  <a:cubicBezTo>
                    <a:pt x="9759" y="29115"/>
                    <a:pt x="10726" y="31313"/>
                    <a:pt x="12366" y="31313"/>
                  </a:cubicBezTo>
                  <a:cubicBezTo>
                    <a:pt x="12833" y="31313"/>
                    <a:pt x="13354" y="31135"/>
                    <a:pt x="13936" y="30711"/>
                  </a:cubicBezTo>
                  <a:cubicBezTo>
                    <a:pt x="16582" y="28782"/>
                    <a:pt x="15866" y="27469"/>
                    <a:pt x="15348" y="26852"/>
                  </a:cubicBezTo>
                  <a:cubicBezTo>
                    <a:pt x="15241" y="26720"/>
                    <a:pt x="15194" y="26660"/>
                    <a:pt x="15177" y="26660"/>
                  </a:cubicBezTo>
                  <a:cubicBezTo>
                    <a:pt x="15112" y="26660"/>
                    <a:pt x="15470" y="27531"/>
                    <a:pt x="14493" y="28603"/>
                  </a:cubicBezTo>
                  <a:cubicBezTo>
                    <a:pt x="13735" y="29433"/>
                    <a:pt x="12991" y="30206"/>
                    <a:pt x="12297" y="30206"/>
                  </a:cubicBezTo>
                  <a:cubicBezTo>
                    <a:pt x="11844" y="30206"/>
                    <a:pt x="11413" y="29877"/>
                    <a:pt x="11012" y="29021"/>
                  </a:cubicBezTo>
                  <a:cubicBezTo>
                    <a:pt x="9977" y="26852"/>
                    <a:pt x="9202" y="22734"/>
                    <a:pt x="11111" y="20367"/>
                  </a:cubicBezTo>
                  <a:cubicBezTo>
                    <a:pt x="13021" y="18020"/>
                    <a:pt x="14871" y="14976"/>
                    <a:pt x="16980" y="13564"/>
                  </a:cubicBezTo>
                  <a:cubicBezTo>
                    <a:pt x="18986" y="12201"/>
                    <a:pt x="22398" y="4731"/>
                    <a:pt x="18918" y="4731"/>
                  </a:cubicBezTo>
                  <a:cubicBezTo>
                    <a:pt x="18741" y="4731"/>
                    <a:pt x="18546" y="4751"/>
                    <a:pt x="18332" y="4791"/>
                  </a:cubicBezTo>
                  <a:cubicBezTo>
                    <a:pt x="15355" y="5357"/>
                    <a:pt x="12579" y="6434"/>
                    <a:pt x="10158" y="6434"/>
                  </a:cubicBezTo>
                  <a:cubicBezTo>
                    <a:pt x="9004" y="6434"/>
                    <a:pt x="7930" y="6189"/>
                    <a:pt x="6954" y="5527"/>
                  </a:cubicBezTo>
                  <a:cubicBezTo>
                    <a:pt x="4360" y="3752"/>
                    <a:pt x="872" y="1"/>
                    <a:pt x="160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2" name="Google Shape;852;p41"/>
            <p:cNvSpPr/>
            <p:nvPr/>
          </p:nvSpPr>
          <p:spPr>
            <a:xfrm>
              <a:off x="2900875" y="3472475"/>
              <a:ext cx="127350" cy="223600"/>
            </a:xfrm>
            <a:custGeom>
              <a:avLst/>
              <a:gdLst/>
              <a:ahLst/>
              <a:cxnLst/>
              <a:rect l="l" t="t" r="r" b="b"/>
              <a:pathLst>
                <a:path w="5094" h="8944" extrusionOk="0">
                  <a:moveTo>
                    <a:pt x="3787" y="0"/>
                  </a:moveTo>
                  <a:cubicBezTo>
                    <a:pt x="3622" y="0"/>
                    <a:pt x="3419" y="75"/>
                    <a:pt x="3164" y="247"/>
                  </a:cubicBezTo>
                  <a:cubicBezTo>
                    <a:pt x="2269" y="850"/>
                    <a:pt x="0" y="4620"/>
                    <a:pt x="772" y="4620"/>
                  </a:cubicBezTo>
                  <a:cubicBezTo>
                    <a:pt x="841" y="4620"/>
                    <a:pt x="934" y="4589"/>
                    <a:pt x="1055" y="4524"/>
                  </a:cubicBezTo>
                  <a:cubicBezTo>
                    <a:pt x="1426" y="4323"/>
                    <a:pt x="1805" y="4219"/>
                    <a:pt x="2162" y="4219"/>
                  </a:cubicBezTo>
                  <a:cubicBezTo>
                    <a:pt x="3221" y="4219"/>
                    <a:pt x="4088" y="5137"/>
                    <a:pt x="3999" y="7190"/>
                  </a:cubicBezTo>
                  <a:cubicBezTo>
                    <a:pt x="3942" y="8492"/>
                    <a:pt x="4168" y="8944"/>
                    <a:pt x="4425" y="8944"/>
                  </a:cubicBezTo>
                  <a:cubicBezTo>
                    <a:pt x="4710" y="8944"/>
                    <a:pt x="5033" y="8391"/>
                    <a:pt x="5053" y="7826"/>
                  </a:cubicBezTo>
                  <a:cubicBezTo>
                    <a:pt x="5093" y="6215"/>
                    <a:pt x="4795" y="2256"/>
                    <a:pt x="4576" y="1301"/>
                  </a:cubicBezTo>
                  <a:cubicBezTo>
                    <a:pt x="4414" y="597"/>
                    <a:pt x="4253" y="0"/>
                    <a:pt x="378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3" name="Google Shape;853;p41"/>
            <p:cNvSpPr/>
            <p:nvPr/>
          </p:nvSpPr>
          <p:spPr>
            <a:xfrm>
              <a:off x="2297625" y="3794875"/>
              <a:ext cx="310350" cy="184450"/>
            </a:xfrm>
            <a:custGeom>
              <a:avLst/>
              <a:gdLst/>
              <a:ahLst/>
              <a:cxnLst/>
              <a:rect l="l" t="t" r="r" b="b"/>
              <a:pathLst>
                <a:path w="12414" h="7378" extrusionOk="0">
                  <a:moveTo>
                    <a:pt x="1822" y="0"/>
                  </a:moveTo>
                  <a:cubicBezTo>
                    <a:pt x="1312" y="0"/>
                    <a:pt x="801" y="270"/>
                    <a:pt x="498" y="997"/>
                  </a:cubicBezTo>
                  <a:cubicBezTo>
                    <a:pt x="1" y="2191"/>
                    <a:pt x="657" y="2609"/>
                    <a:pt x="1990" y="3365"/>
                  </a:cubicBezTo>
                  <a:cubicBezTo>
                    <a:pt x="2364" y="3577"/>
                    <a:pt x="2817" y="3625"/>
                    <a:pt x="3287" y="3625"/>
                  </a:cubicBezTo>
                  <a:cubicBezTo>
                    <a:pt x="3667" y="3625"/>
                    <a:pt x="4058" y="3593"/>
                    <a:pt x="4426" y="3593"/>
                  </a:cubicBezTo>
                  <a:cubicBezTo>
                    <a:pt x="5222" y="3593"/>
                    <a:pt x="5913" y="3739"/>
                    <a:pt x="6168" y="4658"/>
                  </a:cubicBezTo>
                  <a:cubicBezTo>
                    <a:pt x="6536" y="6003"/>
                    <a:pt x="7750" y="7378"/>
                    <a:pt x="8742" y="7378"/>
                  </a:cubicBezTo>
                  <a:cubicBezTo>
                    <a:pt x="9144" y="7378"/>
                    <a:pt x="9510" y="7152"/>
                    <a:pt x="9768" y="6607"/>
                  </a:cubicBezTo>
                  <a:cubicBezTo>
                    <a:pt x="10265" y="5553"/>
                    <a:pt x="12414" y="5016"/>
                    <a:pt x="10564" y="3922"/>
                  </a:cubicBezTo>
                  <a:cubicBezTo>
                    <a:pt x="8734" y="2828"/>
                    <a:pt x="3442" y="739"/>
                    <a:pt x="2746" y="281"/>
                  </a:cubicBezTo>
                  <a:cubicBezTo>
                    <a:pt x="2474" y="111"/>
                    <a:pt x="2148" y="0"/>
                    <a:pt x="1822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4" name="Google Shape;854;p41"/>
            <p:cNvSpPr/>
            <p:nvPr/>
          </p:nvSpPr>
          <p:spPr>
            <a:xfrm>
              <a:off x="2793600" y="3882200"/>
              <a:ext cx="168975" cy="98725"/>
            </a:xfrm>
            <a:custGeom>
              <a:avLst/>
              <a:gdLst/>
              <a:ahLst/>
              <a:cxnLst/>
              <a:rect l="l" t="t" r="r" b="b"/>
              <a:pathLst>
                <a:path w="6759" h="3949" extrusionOk="0">
                  <a:moveTo>
                    <a:pt x="543" y="1"/>
                  </a:moveTo>
                  <a:cubicBezTo>
                    <a:pt x="0" y="1"/>
                    <a:pt x="217" y="1463"/>
                    <a:pt x="950" y="1463"/>
                  </a:cubicBezTo>
                  <a:cubicBezTo>
                    <a:pt x="1845" y="1463"/>
                    <a:pt x="2342" y="1841"/>
                    <a:pt x="2760" y="3373"/>
                  </a:cubicBezTo>
                  <a:cubicBezTo>
                    <a:pt x="2870" y="3783"/>
                    <a:pt x="3095" y="3948"/>
                    <a:pt x="3379" y="3948"/>
                  </a:cubicBezTo>
                  <a:cubicBezTo>
                    <a:pt x="4170" y="3948"/>
                    <a:pt x="5426" y="2665"/>
                    <a:pt x="5983" y="1801"/>
                  </a:cubicBezTo>
                  <a:cubicBezTo>
                    <a:pt x="6758" y="628"/>
                    <a:pt x="3456" y="906"/>
                    <a:pt x="2283" y="807"/>
                  </a:cubicBezTo>
                  <a:cubicBezTo>
                    <a:pt x="1109" y="687"/>
                    <a:pt x="1248" y="449"/>
                    <a:pt x="950" y="190"/>
                  </a:cubicBezTo>
                  <a:cubicBezTo>
                    <a:pt x="784" y="57"/>
                    <a:pt x="649" y="1"/>
                    <a:pt x="543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5" name="Google Shape;855;p41"/>
            <p:cNvSpPr/>
            <p:nvPr/>
          </p:nvSpPr>
          <p:spPr>
            <a:xfrm>
              <a:off x="2883400" y="3934100"/>
              <a:ext cx="128400" cy="192925"/>
            </a:xfrm>
            <a:custGeom>
              <a:avLst/>
              <a:gdLst/>
              <a:ahLst/>
              <a:cxnLst/>
              <a:rect l="l" t="t" r="r" b="b"/>
              <a:pathLst>
                <a:path w="5136" h="7717" extrusionOk="0">
                  <a:moveTo>
                    <a:pt x="4071" y="1"/>
                  </a:moveTo>
                  <a:cubicBezTo>
                    <a:pt x="3765" y="1"/>
                    <a:pt x="3290" y="428"/>
                    <a:pt x="2510" y="1575"/>
                  </a:cubicBezTo>
                  <a:cubicBezTo>
                    <a:pt x="818" y="4105"/>
                    <a:pt x="0" y="6677"/>
                    <a:pt x="664" y="6677"/>
                  </a:cubicBezTo>
                  <a:cubicBezTo>
                    <a:pt x="788" y="6677"/>
                    <a:pt x="965" y="6587"/>
                    <a:pt x="1197" y="6389"/>
                  </a:cubicBezTo>
                  <a:cubicBezTo>
                    <a:pt x="2261" y="5484"/>
                    <a:pt x="2992" y="3789"/>
                    <a:pt x="3331" y="3789"/>
                  </a:cubicBezTo>
                  <a:cubicBezTo>
                    <a:pt x="3461" y="3789"/>
                    <a:pt x="3533" y="4038"/>
                    <a:pt x="3544" y="4679"/>
                  </a:cubicBezTo>
                  <a:cubicBezTo>
                    <a:pt x="3560" y="6458"/>
                    <a:pt x="3835" y="7717"/>
                    <a:pt x="4097" y="7717"/>
                  </a:cubicBezTo>
                  <a:cubicBezTo>
                    <a:pt x="4175" y="7717"/>
                    <a:pt x="4252" y="7606"/>
                    <a:pt x="4320" y="7364"/>
                  </a:cubicBezTo>
                  <a:cubicBezTo>
                    <a:pt x="4658" y="6210"/>
                    <a:pt x="5136" y="3664"/>
                    <a:pt x="4817" y="2073"/>
                  </a:cubicBezTo>
                  <a:cubicBezTo>
                    <a:pt x="4622" y="1093"/>
                    <a:pt x="4561" y="1"/>
                    <a:pt x="4071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6" name="Google Shape;856;p41"/>
            <p:cNvSpPr/>
            <p:nvPr/>
          </p:nvSpPr>
          <p:spPr>
            <a:xfrm>
              <a:off x="2755175" y="4047475"/>
              <a:ext cx="176075" cy="172300"/>
            </a:xfrm>
            <a:custGeom>
              <a:avLst/>
              <a:gdLst/>
              <a:ahLst/>
              <a:cxnLst/>
              <a:rect l="l" t="t" r="r" b="b"/>
              <a:pathLst>
                <a:path w="7043" h="6892" extrusionOk="0">
                  <a:moveTo>
                    <a:pt x="1457" y="1"/>
                  </a:moveTo>
                  <a:cubicBezTo>
                    <a:pt x="1384" y="1"/>
                    <a:pt x="1304" y="57"/>
                    <a:pt x="1214" y="183"/>
                  </a:cubicBezTo>
                  <a:cubicBezTo>
                    <a:pt x="676" y="919"/>
                    <a:pt x="0" y="2312"/>
                    <a:pt x="657" y="4440"/>
                  </a:cubicBezTo>
                  <a:cubicBezTo>
                    <a:pt x="1140" y="6022"/>
                    <a:pt x="2625" y="6892"/>
                    <a:pt x="4019" y="6892"/>
                  </a:cubicBezTo>
                  <a:cubicBezTo>
                    <a:pt x="4518" y="6892"/>
                    <a:pt x="5006" y="6780"/>
                    <a:pt x="5431" y="6549"/>
                  </a:cubicBezTo>
                  <a:cubicBezTo>
                    <a:pt x="7042" y="5654"/>
                    <a:pt x="6187" y="4560"/>
                    <a:pt x="4058" y="4381"/>
                  </a:cubicBezTo>
                  <a:cubicBezTo>
                    <a:pt x="2168" y="4220"/>
                    <a:pt x="2084" y="1"/>
                    <a:pt x="1457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7" name="Google Shape;857;p41"/>
            <p:cNvSpPr/>
            <p:nvPr/>
          </p:nvSpPr>
          <p:spPr>
            <a:xfrm>
              <a:off x="2353325" y="3998150"/>
              <a:ext cx="211675" cy="380175"/>
            </a:xfrm>
            <a:custGeom>
              <a:avLst/>
              <a:gdLst/>
              <a:ahLst/>
              <a:cxnLst/>
              <a:rect l="l" t="t" r="r" b="b"/>
              <a:pathLst>
                <a:path w="8467" h="15207" extrusionOk="0">
                  <a:moveTo>
                    <a:pt x="154" y="1"/>
                  </a:moveTo>
                  <a:cubicBezTo>
                    <a:pt x="55" y="1"/>
                    <a:pt x="1" y="139"/>
                    <a:pt x="1" y="465"/>
                  </a:cubicBezTo>
                  <a:cubicBezTo>
                    <a:pt x="1" y="1142"/>
                    <a:pt x="618" y="3191"/>
                    <a:pt x="2468" y="4225"/>
                  </a:cubicBezTo>
                  <a:cubicBezTo>
                    <a:pt x="4298" y="5240"/>
                    <a:pt x="3721" y="5498"/>
                    <a:pt x="3601" y="6314"/>
                  </a:cubicBezTo>
                  <a:cubicBezTo>
                    <a:pt x="3462" y="7130"/>
                    <a:pt x="2428" y="9556"/>
                    <a:pt x="2985" y="10889"/>
                  </a:cubicBezTo>
                  <a:cubicBezTo>
                    <a:pt x="3522" y="12242"/>
                    <a:pt x="4855" y="15166"/>
                    <a:pt x="6685" y="15206"/>
                  </a:cubicBezTo>
                  <a:cubicBezTo>
                    <a:pt x="6712" y="15207"/>
                    <a:pt x="6738" y="15207"/>
                    <a:pt x="6763" y="15207"/>
                  </a:cubicBezTo>
                  <a:cubicBezTo>
                    <a:pt x="8466" y="15207"/>
                    <a:pt x="6175" y="13902"/>
                    <a:pt x="5312" y="13137"/>
                  </a:cubicBezTo>
                  <a:cubicBezTo>
                    <a:pt x="4457" y="12341"/>
                    <a:pt x="2686" y="9994"/>
                    <a:pt x="4039" y="8442"/>
                  </a:cubicBezTo>
                  <a:cubicBezTo>
                    <a:pt x="5412" y="6891"/>
                    <a:pt x="6168" y="4543"/>
                    <a:pt x="4039" y="3927"/>
                  </a:cubicBezTo>
                  <a:cubicBezTo>
                    <a:pt x="2267" y="3397"/>
                    <a:pt x="647" y="1"/>
                    <a:pt x="154" y="1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8" name="Google Shape;858;p41"/>
            <p:cNvSpPr/>
            <p:nvPr/>
          </p:nvSpPr>
          <p:spPr>
            <a:xfrm>
              <a:off x="2896750" y="4168650"/>
              <a:ext cx="117925" cy="135775"/>
            </a:xfrm>
            <a:custGeom>
              <a:avLst/>
              <a:gdLst/>
              <a:ahLst/>
              <a:cxnLst/>
              <a:rect l="l" t="t" r="r" b="b"/>
              <a:pathLst>
                <a:path w="4717" h="5431" extrusionOk="0">
                  <a:moveTo>
                    <a:pt x="3637" y="0"/>
                  </a:moveTo>
                  <a:cubicBezTo>
                    <a:pt x="3494" y="0"/>
                    <a:pt x="3326" y="77"/>
                    <a:pt x="3130" y="250"/>
                  </a:cubicBezTo>
                  <a:cubicBezTo>
                    <a:pt x="1637" y="1547"/>
                    <a:pt x="1" y="3813"/>
                    <a:pt x="549" y="3813"/>
                  </a:cubicBezTo>
                  <a:cubicBezTo>
                    <a:pt x="614" y="3813"/>
                    <a:pt x="711" y="3781"/>
                    <a:pt x="842" y="3711"/>
                  </a:cubicBezTo>
                  <a:cubicBezTo>
                    <a:pt x="1578" y="3326"/>
                    <a:pt x="2204" y="2886"/>
                    <a:pt x="2640" y="2886"/>
                  </a:cubicBezTo>
                  <a:cubicBezTo>
                    <a:pt x="2946" y="2886"/>
                    <a:pt x="3159" y="3103"/>
                    <a:pt x="3249" y="3711"/>
                  </a:cubicBezTo>
                  <a:cubicBezTo>
                    <a:pt x="3399" y="4721"/>
                    <a:pt x="3849" y="5431"/>
                    <a:pt x="4136" y="5431"/>
                  </a:cubicBezTo>
                  <a:cubicBezTo>
                    <a:pt x="4267" y="5431"/>
                    <a:pt x="4364" y="5282"/>
                    <a:pt x="4383" y="4945"/>
                  </a:cubicBezTo>
                  <a:cubicBezTo>
                    <a:pt x="4418" y="4348"/>
                    <a:pt x="4717" y="0"/>
                    <a:pt x="3637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9" name="Google Shape;859;p41"/>
            <p:cNvSpPr/>
            <p:nvPr/>
          </p:nvSpPr>
          <p:spPr>
            <a:xfrm>
              <a:off x="2644625" y="4254300"/>
              <a:ext cx="222450" cy="107325"/>
            </a:xfrm>
            <a:custGeom>
              <a:avLst/>
              <a:gdLst/>
              <a:ahLst/>
              <a:cxnLst/>
              <a:rect l="l" t="t" r="r" b="b"/>
              <a:pathLst>
                <a:path w="8898" h="4293" extrusionOk="0">
                  <a:moveTo>
                    <a:pt x="4911" y="0"/>
                  </a:moveTo>
                  <a:cubicBezTo>
                    <a:pt x="3954" y="0"/>
                    <a:pt x="3161" y="384"/>
                    <a:pt x="2572" y="1538"/>
                  </a:cubicBezTo>
                  <a:cubicBezTo>
                    <a:pt x="1923" y="2785"/>
                    <a:pt x="1765" y="3464"/>
                    <a:pt x="1485" y="3464"/>
                  </a:cubicBezTo>
                  <a:cubicBezTo>
                    <a:pt x="1336" y="3464"/>
                    <a:pt x="1152" y="3272"/>
                    <a:pt x="841" y="2871"/>
                  </a:cubicBezTo>
                  <a:cubicBezTo>
                    <a:pt x="573" y="2539"/>
                    <a:pt x="390" y="2410"/>
                    <a:pt x="276" y="2410"/>
                  </a:cubicBezTo>
                  <a:cubicBezTo>
                    <a:pt x="0" y="2410"/>
                    <a:pt x="123" y="3157"/>
                    <a:pt x="404" y="3607"/>
                  </a:cubicBezTo>
                  <a:cubicBezTo>
                    <a:pt x="619" y="3969"/>
                    <a:pt x="1187" y="4292"/>
                    <a:pt x="1922" y="4292"/>
                  </a:cubicBezTo>
                  <a:cubicBezTo>
                    <a:pt x="2480" y="4292"/>
                    <a:pt x="3135" y="4105"/>
                    <a:pt x="3805" y="3607"/>
                  </a:cubicBezTo>
                  <a:cubicBezTo>
                    <a:pt x="4468" y="3114"/>
                    <a:pt x="5200" y="2908"/>
                    <a:pt x="5847" y="2908"/>
                  </a:cubicBezTo>
                  <a:cubicBezTo>
                    <a:pt x="6715" y="2908"/>
                    <a:pt x="7431" y="3279"/>
                    <a:pt x="7625" y="3826"/>
                  </a:cubicBezTo>
                  <a:cubicBezTo>
                    <a:pt x="7742" y="4158"/>
                    <a:pt x="7896" y="4288"/>
                    <a:pt x="8042" y="4288"/>
                  </a:cubicBezTo>
                  <a:cubicBezTo>
                    <a:pt x="8317" y="4288"/>
                    <a:pt x="8565" y="3830"/>
                    <a:pt x="8500" y="3388"/>
                  </a:cubicBezTo>
                  <a:cubicBezTo>
                    <a:pt x="8341" y="2493"/>
                    <a:pt x="8898" y="962"/>
                    <a:pt x="6988" y="385"/>
                  </a:cubicBezTo>
                  <a:cubicBezTo>
                    <a:pt x="6233" y="164"/>
                    <a:pt x="5537" y="0"/>
                    <a:pt x="4911" y="0"/>
                  </a:cubicBezTo>
                  <a:close/>
                </a:path>
              </a:pathLst>
            </a:custGeom>
            <a:solidFill>
              <a:srgbClr val="C3A4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864" name="Google Shape;864;p41"/>
          <p:cNvCxnSpPr/>
          <p:nvPr/>
        </p:nvCxnSpPr>
        <p:spPr>
          <a:xfrm>
            <a:off x="507890" y="4235421"/>
            <a:ext cx="234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41"/>
          <p:cNvCxnSpPr/>
          <p:nvPr/>
        </p:nvCxnSpPr>
        <p:spPr>
          <a:xfrm rot="10800000">
            <a:off x="6242021" y="4189535"/>
            <a:ext cx="234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66" name="Google Shape;866;p41"/>
          <p:cNvGrpSpPr/>
          <p:nvPr/>
        </p:nvGrpSpPr>
        <p:grpSpPr>
          <a:xfrm>
            <a:off x="4127163" y="4386815"/>
            <a:ext cx="988024" cy="695136"/>
            <a:chOff x="4096800" y="4824500"/>
            <a:chExt cx="948200" cy="852300"/>
          </a:xfrm>
        </p:grpSpPr>
        <p:sp>
          <p:nvSpPr>
            <p:cNvPr id="867" name="Google Shape;867;p41"/>
            <p:cNvSpPr/>
            <p:nvPr/>
          </p:nvSpPr>
          <p:spPr>
            <a:xfrm>
              <a:off x="5024150" y="5109700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3" y="0"/>
                  </a:moveTo>
                  <a:cubicBezTo>
                    <a:pt x="33" y="34"/>
                    <a:pt x="33" y="67"/>
                    <a:pt x="0" y="100"/>
                  </a:cubicBezTo>
                  <a:cubicBezTo>
                    <a:pt x="33" y="67"/>
                    <a:pt x="33" y="34"/>
                    <a:pt x="3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5024150" y="5109700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3" y="0"/>
                  </a:moveTo>
                  <a:cubicBezTo>
                    <a:pt x="33" y="34"/>
                    <a:pt x="33" y="67"/>
                    <a:pt x="0" y="100"/>
                  </a:cubicBezTo>
                  <a:cubicBezTo>
                    <a:pt x="33" y="67"/>
                    <a:pt x="33" y="34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5009125" y="5123875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4" y="0"/>
                  </a:moveTo>
                  <a:cubicBezTo>
                    <a:pt x="34" y="0"/>
                    <a:pt x="1" y="0"/>
                    <a:pt x="1" y="34"/>
                  </a:cubicBezTo>
                  <a:cubicBezTo>
                    <a:pt x="1" y="34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5009125" y="5123875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1" y="34"/>
                  </a:moveTo>
                  <a:cubicBezTo>
                    <a:pt x="1" y="0"/>
                    <a:pt x="34" y="0"/>
                    <a:pt x="34" y="0"/>
                  </a:cubicBezTo>
                  <a:cubicBezTo>
                    <a:pt x="34" y="0"/>
                    <a:pt x="1" y="34"/>
                    <a:pt x="1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4110150" y="5017125"/>
              <a:ext cx="915675" cy="153475"/>
            </a:xfrm>
            <a:custGeom>
              <a:avLst/>
              <a:gdLst/>
              <a:ahLst/>
              <a:cxnLst/>
              <a:rect l="l" t="t" r="r" b="b"/>
              <a:pathLst>
                <a:path w="36627" h="6139" extrusionOk="0">
                  <a:moveTo>
                    <a:pt x="35559" y="1"/>
                  </a:moveTo>
                  <a:lnTo>
                    <a:pt x="901" y="2369"/>
                  </a:lnTo>
                  <a:cubicBezTo>
                    <a:pt x="1202" y="2769"/>
                    <a:pt x="1402" y="3270"/>
                    <a:pt x="1402" y="3803"/>
                  </a:cubicBezTo>
                  <a:cubicBezTo>
                    <a:pt x="1402" y="4637"/>
                    <a:pt x="901" y="5404"/>
                    <a:pt x="167" y="5871"/>
                  </a:cubicBezTo>
                  <a:cubicBezTo>
                    <a:pt x="67" y="5938"/>
                    <a:pt x="1" y="6038"/>
                    <a:pt x="1" y="6138"/>
                  </a:cubicBezTo>
                  <a:lnTo>
                    <a:pt x="36593" y="3637"/>
                  </a:lnTo>
                  <a:cubicBezTo>
                    <a:pt x="36627" y="3503"/>
                    <a:pt x="36560" y="3370"/>
                    <a:pt x="36427" y="3303"/>
                  </a:cubicBezTo>
                  <a:cubicBezTo>
                    <a:pt x="35693" y="2836"/>
                    <a:pt x="35192" y="2069"/>
                    <a:pt x="35192" y="1201"/>
                  </a:cubicBezTo>
                  <a:cubicBezTo>
                    <a:pt x="35192" y="768"/>
                    <a:pt x="35326" y="368"/>
                    <a:pt x="3555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4110150" y="5017125"/>
              <a:ext cx="915675" cy="153475"/>
            </a:xfrm>
            <a:custGeom>
              <a:avLst/>
              <a:gdLst/>
              <a:ahLst/>
              <a:cxnLst/>
              <a:rect l="l" t="t" r="r" b="b"/>
              <a:pathLst>
                <a:path w="36627" h="6139" extrusionOk="0">
                  <a:moveTo>
                    <a:pt x="1402" y="3803"/>
                  </a:moveTo>
                  <a:cubicBezTo>
                    <a:pt x="1402" y="4637"/>
                    <a:pt x="901" y="5404"/>
                    <a:pt x="167" y="5871"/>
                  </a:cubicBezTo>
                  <a:cubicBezTo>
                    <a:pt x="67" y="5938"/>
                    <a:pt x="1" y="6038"/>
                    <a:pt x="1" y="6138"/>
                  </a:cubicBezTo>
                  <a:lnTo>
                    <a:pt x="36593" y="3637"/>
                  </a:lnTo>
                  <a:cubicBezTo>
                    <a:pt x="36627" y="3503"/>
                    <a:pt x="36560" y="3370"/>
                    <a:pt x="36427" y="3303"/>
                  </a:cubicBezTo>
                  <a:cubicBezTo>
                    <a:pt x="35693" y="2836"/>
                    <a:pt x="35192" y="2069"/>
                    <a:pt x="35192" y="1201"/>
                  </a:cubicBezTo>
                  <a:cubicBezTo>
                    <a:pt x="35192" y="768"/>
                    <a:pt x="35326" y="368"/>
                    <a:pt x="35559" y="1"/>
                  </a:cubicBezTo>
                  <a:lnTo>
                    <a:pt x="901" y="2369"/>
                  </a:lnTo>
                  <a:cubicBezTo>
                    <a:pt x="1202" y="2769"/>
                    <a:pt x="1402" y="3270"/>
                    <a:pt x="1402" y="380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5015800" y="4998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5015800" y="4998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4112650" y="5058000"/>
              <a:ext cx="1700" cy="1675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7" y="67"/>
                  </a:moveTo>
                  <a:cubicBezTo>
                    <a:pt x="34" y="33"/>
                    <a:pt x="1" y="33"/>
                    <a:pt x="1" y="0"/>
                  </a:cubicBezTo>
                  <a:cubicBezTo>
                    <a:pt x="1" y="33"/>
                    <a:pt x="34" y="33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4112650" y="5058000"/>
              <a:ext cx="1700" cy="1675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7" y="67"/>
                  </a:moveTo>
                  <a:cubicBezTo>
                    <a:pt x="34" y="33"/>
                    <a:pt x="1" y="33"/>
                    <a:pt x="1" y="0"/>
                  </a:cubicBezTo>
                  <a:cubicBezTo>
                    <a:pt x="1" y="33"/>
                    <a:pt x="34" y="33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4108475" y="5135550"/>
              <a:ext cx="919025" cy="156800"/>
            </a:xfrm>
            <a:custGeom>
              <a:avLst/>
              <a:gdLst/>
              <a:ahLst/>
              <a:cxnLst/>
              <a:rect l="l" t="t" r="r" b="b"/>
              <a:pathLst>
                <a:path w="36761" h="6272" extrusionOk="0">
                  <a:moveTo>
                    <a:pt x="35660" y="0"/>
                  </a:moveTo>
                  <a:lnTo>
                    <a:pt x="935" y="2402"/>
                  </a:lnTo>
                  <a:cubicBezTo>
                    <a:pt x="1269" y="2802"/>
                    <a:pt x="1469" y="3303"/>
                    <a:pt x="1469" y="3870"/>
                  </a:cubicBezTo>
                  <a:cubicBezTo>
                    <a:pt x="1469" y="4971"/>
                    <a:pt x="735" y="5638"/>
                    <a:pt x="168" y="5971"/>
                  </a:cubicBezTo>
                  <a:cubicBezTo>
                    <a:pt x="68" y="6038"/>
                    <a:pt x="1" y="6171"/>
                    <a:pt x="1" y="6272"/>
                  </a:cubicBezTo>
                  <a:lnTo>
                    <a:pt x="36694" y="3770"/>
                  </a:lnTo>
                  <a:lnTo>
                    <a:pt x="36694" y="3770"/>
                  </a:lnTo>
                  <a:cubicBezTo>
                    <a:pt x="36694" y="3803"/>
                    <a:pt x="36660" y="3836"/>
                    <a:pt x="36660" y="3870"/>
                  </a:cubicBezTo>
                  <a:cubicBezTo>
                    <a:pt x="36761" y="3703"/>
                    <a:pt x="36727" y="3503"/>
                    <a:pt x="36527" y="3369"/>
                  </a:cubicBezTo>
                  <a:cubicBezTo>
                    <a:pt x="35760" y="2902"/>
                    <a:pt x="35259" y="2135"/>
                    <a:pt x="35259" y="1268"/>
                  </a:cubicBezTo>
                  <a:cubicBezTo>
                    <a:pt x="35259" y="801"/>
                    <a:pt x="35426" y="367"/>
                    <a:pt x="3566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4108475" y="5135550"/>
              <a:ext cx="919025" cy="156800"/>
            </a:xfrm>
            <a:custGeom>
              <a:avLst/>
              <a:gdLst/>
              <a:ahLst/>
              <a:cxnLst/>
              <a:rect l="l" t="t" r="r" b="b"/>
              <a:pathLst>
                <a:path w="36761" h="6272" extrusionOk="0">
                  <a:moveTo>
                    <a:pt x="935" y="2402"/>
                  </a:moveTo>
                  <a:cubicBezTo>
                    <a:pt x="1269" y="2802"/>
                    <a:pt x="1469" y="3303"/>
                    <a:pt x="1469" y="3870"/>
                  </a:cubicBezTo>
                  <a:cubicBezTo>
                    <a:pt x="1469" y="4971"/>
                    <a:pt x="735" y="5638"/>
                    <a:pt x="168" y="5971"/>
                  </a:cubicBezTo>
                  <a:cubicBezTo>
                    <a:pt x="68" y="6038"/>
                    <a:pt x="1" y="6171"/>
                    <a:pt x="1" y="6272"/>
                  </a:cubicBezTo>
                  <a:lnTo>
                    <a:pt x="36694" y="3770"/>
                  </a:lnTo>
                  <a:cubicBezTo>
                    <a:pt x="36694" y="3803"/>
                    <a:pt x="36660" y="3836"/>
                    <a:pt x="36660" y="3870"/>
                  </a:cubicBezTo>
                  <a:cubicBezTo>
                    <a:pt x="36761" y="3703"/>
                    <a:pt x="36727" y="3503"/>
                    <a:pt x="36527" y="3369"/>
                  </a:cubicBezTo>
                  <a:cubicBezTo>
                    <a:pt x="35760" y="2902"/>
                    <a:pt x="35259" y="2135"/>
                    <a:pt x="35259" y="1268"/>
                  </a:cubicBezTo>
                  <a:cubicBezTo>
                    <a:pt x="35259" y="801"/>
                    <a:pt x="35426" y="367"/>
                    <a:pt x="35660" y="0"/>
                  </a:cubicBezTo>
                  <a:lnTo>
                    <a:pt x="935" y="240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4111000" y="5056325"/>
              <a:ext cx="1675" cy="170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67"/>
                  </a:moveTo>
                  <a:cubicBezTo>
                    <a:pt x="33" y="34"/>
                    <a:pt x="33" y="0"/>
                    <a:pt x="0" y="0"/>
                  </a:cubicBezTo>
                  <a:cubicBezTo>
                    <a:pt x="33" y="0"/>
                    <a:pt x="33" y="34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4111000" y="5056325"/>
              <a:ext cx="1675" cy="170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67"/>
                  </a:moveTo>
                  <a:cubicBezTo>
                    <a:pt x="33" y="34"/>
                    <a:pt x="33" y="0"/>
                    <a:pt x="0" y="0"/>
                  </a:cubicBezTo>
                  <a:cubicBezTo>
                    <a:pt x="33" y="0"/>
                    <a:pt x="33" y="34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4097650" y="5258125"/>
              <a:ext cx="947350" cy="304425"/>
            </a:xfrm>
            <a:custGeom>
              <a:avLst/>
              <a:gdLst/>
              <a:ahLst/>
              <a:cxnLst/>
              <a:rect l="l" t="t" r="r" b="b"/>
              <a:pathLst>
                <a:path w="37894" h="12177" extrusionOk="0">
                  <a:moveTo>
                    <a:pt x="36059" y="1"/>
                  </a:moveTo>
                  <a:lnTo>
                    <a:pt x="1401" y="2369"/>
                  </a:lnTo>
                  <a:cubicBezTo>
                    <a:pt x="1702" y="2770"/>
                    <a:pt x="1902" y="3270"/>
                    <a:pt x="1902" y="3770"/>
                  </a:cubicBezTo>
                  <a:cubicBezTo>
                    <a:pt x="1902" y="4871"/>
                    <a:pt x="1101" y="5838"/>
                    <a:pt x="0" y="6205"/>
                  </a:cubicBezTo>
                  <a:lnTo>
                    <a:pt x="0" y="6706"/>
                  </a:lnTo>
                  <a:cubicBezTo>
                    <a:pt x="0" y="7268"/>
                    <a:pt x="497" y="7713"/>
                    <a:pt x="1135" y="7713"/>
                  </a:cubicBezTo>
                  <a:cubicBezTo>
                    <a:pt x="1179" y="7713"/>
                    <a:pt x="1223" y="7711"/>
                    <a:pt x="1268" y="7706"/>
                  </a:cubicBezTo>
                  <a:lnTo>
                    <a:pt x="3770" y="7506"/>
                  </a:lnTo>
                  <a:lnTo>
                    <a:pt x="35192" y="5004"/>
                  </a:lnTo>
                  <a:lnTo>
                    <a:pt x="35192" y="5038"/>
                  </a:lnTo>
                  <a:lnTo>
                    <a:pt x="36827" y="4904"/>
                  </a:lnTo>
                  <a:cubicBezTo>
                    <a:pt x="37427" y="4838"/>
                    <a:pt x="37894" y="4404"/>
                    <a:pt x="37894" y="3870"/>
                  </a:cubicBezTo>
                  <a:lnTo>
                    <a:pt x="37894" y="3704"/>
                  </a:lnTo>
                  <a:cubicBezTo>
                    <a:pt x="36626" y="3403"/>
                    <a:pt x="35726" y="2403"/>
                    <a:pt x="35726" y="1202"/>
                  </a:cubicBezTo>
                  <a:cubicBezTo>
                    <a:pt x="35726" y="768"/>
                    <a:pt x="35859" y="334"/>
                    <a:pt x="36059" y="1"/>
                  </a:cubicBezTo>
                  <a:close/>
                  <a:moveTo>
                    <a:pt x="3770" y="7506"/>
                  </a:moveTo>
                  <a:lnTo>
                    <a:pt x="4203" y="8540"/>
                  </a:lnTo>
                  <a:lnTo>
                    <a:pt x="4205" y="8540"/>
                  </a:lnTo>
                  <a:lnTo>
                    <a:pt x="4205" y="8540"/>
                  </a:lnTo>
                  <a:lnTo>
                    <a:pt x="3770" y="7506"/>
                  </a:lnTo>
                  <a:close/>
                  <a:moveTo>
                    <a:pt x="34725" y="6105"/>
                  </a:moveTo>
                  <a:lnTo>
                    <a:pt x="4205" y="8540"/>
                  </a:lnTo>
                  <a:lnTo>
                    <a:pt x="4205" y="8540"/>
                  </a:lnTo>
                  <a:lnTo>
                    <a:pt x="5738" y="12176"/>
                  </a:lnTo>
                  <a:lnTo>
                    <a:pt x="32123" y="12176"/>
                  </a:lnTo>
                  <a:lnTo>
                    <a:pt x="34725" y="610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4097650" y="5258125"/>
              <a:ext cx="947350" cy="304425"/>
            </a:xfrm>
            <a:custGeom>
              <a:avLst/>
              <a:gdLst/>
              <a:ahLst/>
              <a:cxnLst/>
              <a:rect l="l" t="t" r="r" b="b"/>
              <a:pathLst>
                <a:path w="37894" h="12177" extrusionOk="0">
                  <a:moveTo>
                    <a:pt x="1401" y="2369"/>
                  </a:moveTo>
                  <a:cubicBezTo>
                    <a:pt x="1702" y="2770"/>
                    <a:pt x="1902" y="3270"/>
                    <a:pt x="1902" y="3770"/>
                  </a:cubicBezTo>
                  <a:cubicBezTo>
                    <a:pt x="1902" y="4871"/>
                    <a:pt x="1101" y="5838"/>
                    <a:pt x="0" y="6205"/>
                  </a:cubicBezTo>
                  <a:lnTo>
                    <a:pt x="0" y="6706"/>
                  </a:lnTo>
                  <a:cubicBezTo>
                    <a:pt x="0" y="7306"/>
                    <a:pt x="567" y="7773"/>
                    <a:pt x="1268" y="7706"/>
                  </a:cubicBezTo>
                  <a:lnTo>
                    <a:pt x="3770" y="7506"/>
                  </a:lnTo>
                  <a:lnTo>
                    <a:pt x="5738" y="12176"/>
                  </a:lnTo>
                  <a:lnTo>
                    <a:pt x="32123" y="12176"/>
                  </a:lnTo>
                  <a:lnTo>
                    <a:pt x="34725" y="6105"/>
                  </a:lnTo>
                  <a:lnTo>
                    <a:pt x="4203" y="8540"/>
                  </a:lnTo>
                  <a:lnTo>
                    <a:pt x="3770" y="7506"/>
                  </a:lnTo>
                  <a:lnTo>
                    <a:pt x="35192" y="5004"/>
                  </a:lnTo>
                  <a:lnTo>
                    <a:pt x="35192" y="5038"/>
                  </a:lnTo>
                  <a:lnTo>
                    <a:pt x="36827" y="4904"/>
                  </a:lnTo>
                  <a:cubicBezTo>
                    <a:pt x="37427" y="4838"/>
                    <a:pt x="37894" y="4404"/>
                    <a:pt x="37894" y="3870"/>
                  </a:cubicBezTo>
                  <a:lnTo>
                    <a:pt x="37894" y="3704"/>
                  </a:lnTo>
                  <a:cubicBezTo>
                    <a:pt x="36626" y="3403"/>
                    <a:pt x="35726" y="2403"/>
                    <a:pt x="35726" y="1202"/>
                  </a:cubicBezTo>
                  <a:cubicBezTo>
                    <a:pt x="35726" y="768"/>
                    <a:pt x="35859" y="334"/>
                    <a:pt x="36059" y="1"/>
                  </a:cubicBezTo>
                  <a:lnTo>
                    <a:pt x="360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4123500" y="530732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cubicBezTo>
                    <a:pt x="0" y="1"/>
                    <a:pt x="34" y="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4123500" y="530732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cubicBezTo>
                    <a:pt x="0" y="1"/>
                    <a:pt x="34" y="1"/>
                    <a:pt x="34" y="34"/>
                  </a:cubicBezTo>
                  <a:cubicBezTo>
                    <a:pt x="3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5021650" y="5233125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100" y="0"/>
                  </a:moveTo>
                  <a:cubicBezTo>
                    <a:pt x="67" y="33"/>
                    <a:pt x="33" y="67"/>
                    <a:pt x="0" y="100"/>
                  </a:cubicBezTo>
                  <a:cubicBezTo>
                    <a:pt x="33" y="67"/>
                    <a:pt x="67" y="33"/>
                    <a:pt x="1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5021650" y="5233125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100" y="0"/>
                  </a:moveTo>
                  <a:cubicBezTo>
                    <a:pt x="67" y="33"/>
                    <a:pt x="33" y="67"/>
                    <a:pt x="0" y="100"/>
                  </a:cubicBezTo>
                  <a:cubicBezTo>
                    <a:pt x="33" y="67"/>
                    <a:pt x="67" y="33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4117650" y="4938750"/>
              <a:ext cx="1700" cy="1675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67"/>
                  </a:moveTo>
                  <a:cubicBezTo>
                    <a:pt x="68" y="67"/>
                    <a:pt x="34" y="33"/>
                    <a:pt x="1" y="0"/>
                  </a:cubicBezTo>
                  <a:cubicBezTo>
                    <a:pt x="34" y="33"/>
                    <a:pt x="68" y="67"/>
                    <a:pt x="68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4117650" y="4938750"/>
              <a:ext cx="1700" cy="1675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67"/>
                  </a:moveTo>
                  <a:cubicBezTo>
                    <a:pt x="68" y="67"/>
                    <a:pt x="34" y="33"/>
                    <a:pt x="1" y="0"/>
                  </a:cubicBezTo>
                  <a:cubicBezTo>
                    <a:pt x="34" y="33"/>
                    <a:pt x="68" y="67"/>
                    <a:pt x="68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5014125" y="5115525"/>
              <a:ext cx="6700" cy="4200"/>
            </a:xfrm>
            <a:custGeom>
              <a:avLst/>
              <a:gdLst/>
              <a:ahLst/>
              <a:cxnLst/>
              <a:rect l="l" t="t" r="r" b="b"/>
              <a:pathLst>
                <a:path w="268" h="168" extrusionOk="0">
                  <a:moveTo>
                    <a:pt x="268" y="1"/>
                  </a:moveTo>
                  <a:cubicBezTo>
                    <a:pt x="168" y="34"/>
                    <a:pt x="101" y="101"/>
                    <a:pt x="1" y="168"/>
                  </a:cubicBezTo>
                  <a:cubicBezTo>
                    <a:pt x="101" y="101"/>
                    <a:pt x="168" y="34"/>
                    <a:pt x="268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5014125" y="5115525"/>
              <a:ext cx="6700" cy="4200"/>
            </a:xfrm>
            <a:custGeom>
              <a:avLst/>
              <a:gdLst/>
              <a:ahLst/>
              <a:cxnLst/>
              <a:rect l="l" t="t" r="r" b="b"/>
              <a:pathLst>
                <a:path w="268" h="168" extrusionOk="0">
                  <a:moveTo>
                    <a:pt x="268" y="1"/>
                  </a:moveTo>
                  <a:cubicBezTo>
                    <a:pt x="168" y="34"/>
                    <a:pt x="101" y="101"/>
                    <a:pt x="1" y="168"/>
                  </a:cubicBezTo>
                  <a:cubicBezTo>
                    <a:pt x="101" y="101"/>
                    <a:pt x="168" y="34"/>
                    <a:pt x="2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4110150" y="51705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1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4110150" y="5170575"/>
              <a:ext cx="25" cy="2525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5009125" y="524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5009125" y="5245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4123500" y="5186425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0" y="0"/>
                  </a:moveTo>
                  <a:cubicBezTo>
                    <a:pt x="0" y="0"/>
                    <a:pt x="34" y="33"/>
                    <a:pt x="67" y="67"/>
                  </a:cubicBezTo>
                  <a:cubicBezTo>
                    <a:pt x="34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4123500" y="5186425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0" y="0"/>
                  </a:moveTo>
                  <a:cubicBezTo>
                    <a:pt x="0" y="0"/>
                    <a:pt x="34" y="33"/>
                    <a:pt x="67" y="67"/>
                  </a:cubicBezTo>
                  <a:cubicBezTo>
                    <a:pt x="34" y="3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4097650" y="4824500"/>
              <a:ext cx="947350" cy="105075"/>
            </a:xfrm>
            <a:custGeom>
              <a:avLst/>
              <a:gdLst/>
              <a:ahLst/>
              <a:cxnLst/>
              <a:rect l="l" t="t" r="r" b="b"/>
              <a:pathLst>
                <a:path w="37894" h="4203" extrusionOk="0">
                  <a:moveTo>
                    <a:pt x="0" y="0"/>
                  </a:moveTo>
                  <a:lnTo>
                    <a:pt x="0" y="4103"/>
                  </a:lnTo>
                  <a:lnTo>
                    <a:pt x="0" y="4203"/>
                  </a:lnTo>
                  <a:lnTo>
                    <a:pt x="37894" y="1601"/>
                  </a:lnTo>
                  <a:lnTo>
                    <a:pt x="37894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4097650" y="4824500"/>
              <a:ext cx="947350" cy="105925"/>
            </a:xfrm>
            <a:custGeom>
              <a:avLst/>
              <a:gdLst/>
              <a:ahLst/>
              <a:cxnLst/>
              <a:rect l="l" t="t" r="r" b="b"/>
              <a:pathLst>
                <a:path w="37894" h="4237" extrusionOk="0">
                  <a:moveTo>
                    <a:pt x="0" y="4103"/>
                  </a:moveTo>
                  <a:lnTo>
                    <a:pt x="0" y="4203"/>
                  </a:lnTo>
                  <a:cubicBezTo>
                    <a:pt x="0" y="4203"/>
                    <a:pt x="0" y="4203"/>
                    <a:pt x="0" y="4236"/>
                  </a:cubicBezTo>
                  <a:cubicBezTo>
                    <a:pt x="0" y="4203"/>
                    <a:pt x="0" y="4203"/>
                    <a:pt x="0" y="4203"/>
                  </a:cubicBezTo>
                  <a:lnTo>
                    <a:pt x="37894" y="1601"/>
                  </a:lnTo>
                  <a:lnTo>
                    <a:pt x="378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5019125" y="4875350"/>
              <a:ext cx="3375" cy="2525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134" y="1"/>
                  </a:moveTo>
                  <a:cubicBezTo>
                    <a:pt x="68" y="34"/>
                    <a:pt x="34" y="68"/>
                    <a:pt x="1" y="101"/>
                  </a:cubicBezTo>
                  <a:cubicBezTo>
                    <a:pt x="34" y="68"/>
                    <a:pt x="68" y="34"/>
                    <a:pt x="13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5019125" y="4875350"/>
              <a:ext cx="3375" cy="2525"/>
            </a:xfrm>
            <a:custGeom>
              <a:avLst/>
              <a:gdLst/>
              <a:ahLst/>
              <a:cxnLst/>
              <a:rect l="l" t="t" r="r" b="b"/>
              <a:pathLst>
                <a:path w="135" h="101" extrusionOk="0">
                  <a:moveTo>
                    <a:pt x="134" y="1"/>
                  </a:moveTo>
                  <a:cubicBezTo>
                    <a:pt x="68" y="34"/>
                    <a:pt x="34" y="68"/>
                    <a:pt x="1" y="101"/>
                  </a:cubicBezTo>
                  <a:cubicBezTo>
                    <a:pt x="34" y="68"/>
                    <a:pt x="68" y="34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4112650" y="517807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7"/>
                  </a:moveTo>
                  <a:cubicBezTo>
                    <a:pt x="34" y="34"/>
                    <a:pt x="1" y="34"/>
                    <a:pt x="1" y="1"/>
                  </a:cubicBezTo>
                  <a:cubicBezTo>
                    <a:pt x="1" y="34"/>
                    <a:pt x="34" y="34"/>
                    <a:pt x="67" y="67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4112650" y="5178075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7" y="67"/>
                  </a:moveTo>
                  <a:cubicBezTo>
                    <a:pt x="34" y="34"/>
                    <a:pt x="1" y="34"/>
                    <a:pt x="1" y="1"/>
                  </a:cubicBezTo>
                  <a:cubicBezTo>
                    <a:pt x="1" y="34"/>
                    <a:pt x="34" y="34"/>
                    <a:pt x="67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4110150" y="5173075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4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34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4110150" y="5173075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4" y="100"/>
                  </a:moveTo>
                  <a:cubicBezTo>
                    <a:pt x="1" y="67"/>
                    <a:pt x="1" y="34"/>
                    <a:pt x="1" y="0"/>
                  </a:cubicBezTo>
                  <a:cubicBezTo>
                    <a:pt x="1" y="34"/>
                    <a:pt x="1" y="67"/>
                    <a:pt x="3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4109325" y="5294000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4" y="100"/>
                  </a:moveTo>
                  <a:cubicBezTo>
                    <a:pt x="0" y="67"/>
                    <a:pt x="0" y="34"/>
                    <a:pt x="0" y="0"/>
                  </a:cubicBezTo>
                  <a:cubicBezTo>
                    <a:pt x="0" y="34"/>
                    <a:pt x="0" y="67"/>
                    <a:pt x="34" y="10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4109325" y="5294000"/>
              <a:ext cx="850" cy="2525"/>
            </a:xfrm>
            <a:custGeom>
              <a:avLst/>
              <a:gdLst/>
              <a:ahLst/>
              <a:cxnLst/>
              <a:rect l="l" t="t" r="r" b="b"/>
              <a:pathLst>
                <a:path w="34" h="101" extrusionOk="0">
                  <a:moveTo>
                    <a:pt x="34" y="100"/>
                  </a:moveTo>
                  <a:cubicBezTo>
                    <a:pt x="0" y="67"/>
                    <a:pt x="0" y="34"/>
                    <a:pt x="0" y="0"/>
                  </a:cubicBezTo>
                  <a:cubicBezTo>
                    <a:pt x="0" y="34"/>
                    <a:pt x="0" y="67"/>
                    <a:pt x="34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5029150" y="4869525"/>
              <a:ext cx="3350" cy="1675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34" y="0"/>
                  </a:moveTo>
                  <a:cubicBezTo>
                    <a:pt x="100" y="0"/>
                    <a:pt x="67" y="34"/>
                    <a:pt x="0" y="67"/>
                  </a:cubicBezTo>
                  <a:cubicBezTo>
                    <a:pt x="67" y="34"/>
                    <a:pt x="100" y="0"/>
                    <a:pt x="13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5029150" y="4869525"/>
              <a:ext cx="3350" cy="1675"/>
            </a:xfrm>
            <a:custGeom>
              <a:avLst/>
              <a:gdLst/>
              <a:ahLst/>
              <a:cxnLst/>
              <a:rect l="l" t="t" r="r" b="b"/>
              <a:pathLst>
                <a:path w="134" h="67" extrusionOk="0">
                  <a:moveTo>
                    <a:pt x="134" y="0"/>
                  </a:moveTo>
                  <a:cubicBezTo>
                    <a:pt x="100" y="0"/>
                    <a:pt x="67" y="34"/>
                    <a:pt x="0" y="67"/>
                  </a:cubicBezTo>
                  <a:cubicBezTo>
                    <a:pt x="67" y="34"/>
                    <a:pt x="100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4108475" y="4933725"/>
              <a:ext cx="1700" cy="875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68" y="34"/>
                  </a:moveTo>
                  <a:cubicBezTo>
                    <a:pt x="34" y="34"/>
                    <a:pt x="1" y="1"/>
                    <a:pt x="1" y="1"/>
                  </a:cubicBezTo>
                  <a:cubicBezTo>
                    <a:pt x="1" y="1"/>
                    <a:pt x="34" y="34"/>
                    <a:pt x="68" y="34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4108475" y="4933725"/>
              <a:ext cx="1700" cy="875"/>
            </a:xfrm>
            <a:custGeom>
              <a:avLst/>
              <a:gdLst/>
              <a:ahLst/>
              <a:cxnLst/>
              <a:rect l="l" t="t" r="r" b="b"/>
              <a:pathLst>
                <a:path w="68" h="35" extrusionOk="0">
                  <a:moveTo>
                    <a:pt x="68" y="34"/>
                  </a:moveTo>
                  <a:cubicBezTo>
                    <a:pt x="34" y="34"/>
                    <a:pt x="1" y="1"/>
                    <a:pt x="1" y="1"/>
                  </a:cubicBezTo>
                  <a:cubicBezTo>
                    <a:pt x="1" y="1"/>
                    <a:pt x="34" y="34"/>
                    <a:pt x="68" y="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4111000" y="5175600"/>
              <a:ext cx="850" cy="1675"/>
            </a:xfrm>
            <a:custGeom>
              <a:avLst/>
              <a:gdLst/>
              <a:ahLst/>
              <a:cxnLst/>
              <a:rect l="l" t="t" r="r" b="b"/>
              <a:pathLst>
                <a:path w="34" h="67" extrusionOk="0">
                  <a:moveTo>
                    <a:pt x="0" y="1"/>
                  </a:moveTo>
                  <a:cubicBezTo>
                    <a:pt x="1" y="34"/>
                    <a:pt x="33" y="66"/>
                    <a:pt x="33" y="66"/>
                  </a:cubicBezTo>
                  <a:cubicBezTo>
                    <a:pt x="33" y="33"/>
                    <a:pt x="1" y="33"/>
                    <a:pt x="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4111000" y="5175575"/>
              <a:ext cx="850" cy="1700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3" y="67"/>
                  </a:moveTo>
                  <a:cubicBezTo>
                    <a:pt x="33" y="34"/>
                    <a:pt x="0" y="34"/>
                    <a:pt x="0" y="0"/>
                  </a:cubicBezTo>
                  <a:cubicBezTo>
                    <a:pt x="0" y="34"/>
                    <a:pt x="33" y="67"/>
                    <a:pt x="33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4123500" y="5066325"/>
              <a:ext cx="1675" cy="170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1" y="1"/>
                  </a:moveTo>
                  <a:cubicBezTo>
                    <a:pt x="34" y="34"/>
                    <a:pt x="34" y="67"/>
                    <a:pt x="67" y="67"/>
                  </a:cubicBezTo>
                  <a:cubicBezTo>
                    <a:pt x="34" y="34"/>
                    <a:pt x="34" y="34"/>
                    <a:pt x="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4123500" y="5066325"/>
              <a:ext cx="1675" cy="170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0" y="1"/>
                  </a:moveTo>
                  <a:cubicBezTo>
                    <a:pt x="34" y="34"/>
                    <a:pt x="34" y="67"/>
                    <a:pt x="67" y="67"/>
                  </a:cubicBezTo>
                  <a:cubicBezTo>
                    <a:pt x="34" y="34"/>
                    <a:pt x="34" y="3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5023300" y="4992100"/>
              <a:ext cx="2525" cy="1700"/>
            </a:xfrm>
            <a:custGeom>
              <a:avLst/>
              <a:gdLst/>
              <a:ahLst/>
              <a:cxnLst/>
              <a:rect l="l" t="t" r="r" b="b"/>
              <a:pathLst>
                <a:path w="101" h="68" extrusionOk="0">
                  <a:moveTo>
                    <a:pt x="101" y="1"/>
                  </a:moveTo>
                  <a:cubicBezTo>
                    <a:pt x="67" y="34"/>
                    <a:pt x="34" y="68"/>
                    <a:pt x="1" y="68"/>
                  </a:cubicBezTo>
                  <a:cubicBezTo>
                    <a:pt x="34" y="68"/>
                    <a:pt x="67" y="34"/>
                    <a:pt x="10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5023300" y="4992100"/>
              <a:ext cx="2525" cy="1700"/>
            </a:xfrm>
            <a:custGeom>
              <a:avLst/>
              <a:gdLst/>
              <a:ahLst/>
              <a:cxnLst/>
              <a:rect l="l" t="t" r="r" b="b"/>
              <a:pathLst>
                <a:path w="101" h="68" extrusionOk="0">
                  <a:moveTo>
                    <a:pt x="101" y="1"/>
                  </a:moveTo>
                  <a:cubicBezTo>
                    <a:pt x="67" y="34"/>
                    <a:pt x="34" y="68"/>
                    <a:pt x="1" y="68"/>
                  </a:cubicBezTo>
                  <a:cubicBezTo>
                    <a:pt x="34" y="68"/>
                    <a:pt x="67" y="34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5014975" y="5235625"/>
              <a:ext cx="6675" cy="5025"/>
            </a:xfrm>
            <a:custGeom>
              <a:avLst/>
              <a:gdLst/>
              <a:ahLst/>
              <a:cxnLst/>
              <a:rect l="l" t="t" r="r" b="b"/>
              <a:pathLst>
                <a:path w="267" h="201" extrusionOk="0">
                  <a:moveTo>
                    <a:pt x="267" y="0"/>
                  </a:moveTo>
                  <a:cubicBezTo>
                    <a:pt x="167" y="67"/>
                    <a:pt x="67" y="134"/>
                    <a:pt x="0" y="200"/>
                  </a:cubicBezTo>
                  <a:cubicBezTo>
                    <a:pt x="67" y="134"/>
                    <a:pt x="167" y="67"/>
                    <a:pt x="26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5014975" y="5235625"/>
              <a:ext cx="6675" cy="5025"/>
            </a:xfrm>
            <a:custGeom>
              <a:avLst/>
              <a:gdLst/>
              <a:ahLst/>
              <a:cxnLst/>
              <a:rect l="l" t="t" r="r" b="b"/>
              <a:pathLst>
                <a:path w="267" h="201" extrusionOk="0">
                  <a:moveTo>
                    <a:pt x="267" y="0"/>
                  </a:moveTo>
                  <a:cubicBezTo>
                    <a:pt x="167" y="67"/>
                    <a:pt x="67" y="134"/>
                    <a:pt x="0" y="200"/>
                  </a:cubicBezTo>
                  <a:cubicBezTo>
                    <a:pt x="67" y="134"/>
                    <a:pt x="167" y="67"/>
                    <a:pt x="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4126825" y="4945400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1" y="1"/>
                  </a:moveTo>
                  <a:lnTo>
                    <a:pt x="68" y="6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4126825" y="4945400"/>
              <a:ext cx="1700" cy="170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1" y="1"/>
                  </a:moveTo>
                  <a:lnTo>
                    <a:pt x="68" y="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4110100" y="4892050"/>
              <a:ext cx="918600" cy="163450"/>
            </a:xfrm>
            <a:custGeom>
              <a:avLst/>
              <a:gdLst/>
              <a:ahLst/>
              <a:cxnLst/>
              <a:rect l="l" t="t" r="r" b="b"/>
              <a:pathLst>
                <a:path w="36744" h="6538" extrusionOk="0">
                  <a:moveTo>
                    <a:pt x="35762" y="0"/>
                  </a:moveTo>
                  <a:lnTo>
                    <a:pt x="35762" y="0"/>
                  </a:lnTo>
                  <a:cubicBezTo>
                    <a:pt x="35747" y="22"/>
                    <a:pt x="35732" y="45"/>
                    <a:pt x="35718" y="67"/>
                  </a:cubicBezTo>
                  <a:lnTo>
                    <a:pt x="35718" y="67"/>
                  </a:lnTo>
                  <a:lnTo>
                    <a:pt x="35728" y="67"/>
                  </a:lnTo>
                  <a:cubicBezTo>
                    <a:pt x="35728" y="33"/>
                    <a:pt x="35762" y="33"/>
                    <a:pt x="35762" y="0"/>
                  </a:cubicBezTo>
                  <a:close/>
                  <a:moveTo>
                    <a:pt x="36676" y="3894"/>
                  </a:moveTo>
                  <a:lnTo>
                    <a:pt x="36676" y="3894"/>
                  </a:lnTo>
                  <a:cubicBezTo>
                    <a:pt x="36669" y="3905"/>
                    <a:pt x="36664" y="3916"/>
                    <a:pt x="36658" y="3927"/>
                  </a:cubicBezTo>
                  <a:lnTo>
                    <a:pt x="36658" y="3927"/>
                  </a:lnTo>
                  <a:cubicBezTo>
                    <a:pt x="36665" y="3916"/>
                    <a:pt x="36671" y="3905"/>
                    <a:pt x="36676" y="3894"/>
                  </a:cubicBezTo>
                  <a:close/>
                  <a:moveTo>
                    <a:pt x="36658" y="3927"/>
                  </a:moveTo>
                  <a:cubicBezTo>
                    <a:pt x="36649" y="3942"/>
                    <a:pt x="36640" y="3956"/>
                    <a:pt x="36629" y="3970"/>
                  </a:cubicBezTo>
                  <a:cubicBezTo>
                    <a:pt x="36643" y="3956"/>
                    <a:pt x="36651" y="3942"/>
                    <a:pt x="36658" y="3927"/>
                  </a:cubicBezTo>
                  <a:close/>
                  <a:moveTo>
                    <a:pt x="35718" y="67"/>
                  </a:moveTo>
                  <a:lnTo>
                    <a:pt x="970" y="2468"/>
                  </a:lnTo>
                  <a:lnTo>
                    <a:pt x="937" y="2435"/>
                  </a:lnTo>
                  <a:lnTo>
                    <a:pt x="937" y="2435"/>
                  </a:lnTo>
                  <a:cubicBezTo>
                    <a:pt x="1304" y="2869"/>
                    <a:pt x="1504" y="3402"/>
                    <a:pt x="1504" y="3936"/>
                  </a:cubicBezTo>
                  <a:cubicBezTo>
                    <a:pt x="1504" y="4837"/>
                    <a:pt x="970" y="5637"/>
                    <a:pt x="203" y="6104"/>
                  </a:cubicBezTo>
                  <a:cubicBezTo>
                    <a:pt x="77" y="6167"/>
                    <a:pt x="17" y="6270"/>
                    <a:pt x="6" y="6371"/>
                  </a:cubicBezTo>
                  <a:lnTo>
                    <a:pt x="6" y="6371"/>
                  </a:lnTo>
                  <a:lnTo>
                    <a:pt x="36686" y="3870"/>
                  </a:lnTo>
                  <a:lnTo>
                    <a:pt x="36686" y="3870"/>
                  </a:lnTo>
                  <a:cubicBezTo>
                    <a:pt x="36683" y="3878"/>
                    <a:pt x="36680" y="3886"/>
                    <a:pt x="36676" y="3894"/>
                  </a:cubicBezTo>
                  <a:lnTo>
                    <a:pt x="36676" y="3894"/>
                  </a:lnTo>
                  <a:cubicBezTo>
                    <a:pt x="36681" y="3886"/>
                    <a:pt x="36687" y="3878"/>
                    <a:pt x="36696" y="3869"/>
                  </a:cubicBezTo>
                  <a:lnTo>
                    <a:pt x="36696" y="3869"/>
                  </a:lnTo>
                  <a:lnTo>
                    <a:pt x="36686" y="3870"/>
                  </a:lnTo>
                  <a:lnTo>
                    <a:pt x="36686" y="3870"/>
                  </a:lnTo>
                  <a:cubicBezTo>
                    <a:pt x="36744" y="3720"/>
                    <a:pt x="36691" y="3551"/>
                    <a:pt x="36529" y="3469"/>
                  </a:cubicBezTo>
                  <a:cubicBezTo>
                    <a:pt x="35795" y="3002"/>
                    <a:pt x="35328" y="2235"/>
                    <a:pt x="35328" y="1368"/>
                  </a:cubicBezTo>
                  <a:cubicBezTo>
                    <a:pt x="35328" y="895"/>
                    <a:pt x="35477" y="452"/>
                    <a:pt x="35718" y="67"/>
                  </a:cubicBezTo>
                  <a:close/>
                  <a:moveTo>
                    <a:pt x="6" y="6371"/>
                  </a:moveTo>
                  <a:lnTo>
                    <a:pt x="3" y="6371"/>
                  </a:lnTo>
                  <a:cubicBezTo>
                    <a:pt x="3" y="6438"/>
                    <a:pt x="3" y="6505"/>
                    <a:pt x="36" y="6538"/>
                  </a:cubicBezTo>
                  <a:cubicBezTo>
                    <a:pt x="11" y="6489"/>
                    <a:pt x="0" y="6430"/>
                    <a:pt x="6" y="637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4109325" y="4892050"/>
              <a:ext cx="919850" cy="163450"/>
            </a:xfrm>
            <a:custGeom>
              <a:avLst/>
              <a:gdLst/>
              <a:ahLst/>
              <a:cxnLst/>
              <a:rect l="l" t="t" r="r" b="b"/>
              <a:pathLst>
                <a:path w="36794" h="6538" extrusionOk="0">
                  <a:moveTo>
                    <a:pt x="1001" y="2468"/>
                  </a:moveTo>
                  <a:lnTo>
                    <a:pt x="968" y="2435"/>
                  </a:lnTo>
                  <a:cubicBezTo>
                    <a:pt x="1335" y="2869"/>
                    <a:pt x="1535" y="3402"/>
                    <a:pt x="1535" y="3936"/>
                  </a:cubicBezTo>
                  <a:cubicBezTo>
                    <a:pt x="1535" y="4837"/>
                    <a:pt x="1001" y="5637"/>
                    <a:pt x="234" y="6104"/>
                  </a:cubicBezTo>
                  <a:cubicBezTo>
                    <a:pt x="34" y="6204"/>
                    <a:pt x="0" y="6405"/>
                    <a:pt x="67" y="6538"/>
                  </a:cubicBezTo>
                  <a:cubicBezTo>
                    <a:pt x="34" y="6505"/>
                    <a:pt x="34" y="6438"/>
                    <a:pt x="34" y="6371"/>
                  </a:cubicBezTo>
                  <a:lnTo>
                    <a:pt x="36727" y="3869"/>
                  </a:lnTo>
                  <a:cubicBezTo>
                    <a:pt x="36693" y="3903"/>
                    <a:pt x="36693" y="3936"/>
                    <a:pt x="36660" y="3970"/>
                  </a:cubicBezTo>
                  <a:cubicBezTo>
                    <a:pt x="36793" y="3803"/>
                    <a:pt x="36760" y="3569"/>
                    <a:pt x="36560" y="3469"/>
                  </a:cubicBezTo>
                  <a:cubicBezTo>
                    <a:pt x="35826" y="3002"/>
                    <a:pt x="35359" y="2235"/>
                    <a:pt x="35359" y="1368"/>
                  </a:cubicBezTo>
                  <a:cubicBezTo>
                    <a:pt x="35359" y="867"/>
                    <a:pt x="35526" y="400"/>
                    <a:pt x="35793" y="0"/>
                  </a:cubicBezTo>
                  <a:cubicBezTo>
                    <a:pt x="35793" y="33"/>
                    <a:pt x="35759" y="33"/>
                    <a:pt x="35759" y="6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5009975" y="4882875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0" y="10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5009975" y="4882875"/>
              <a:ext cx="2500" cy="2525"/>
            </a:xfrm>
            <a:custGeom>
              <a:avLst/>
              <a:gdLst/>
              <a:ahLst/>
              <a:cxnLst/>
              <a:rect l="l" t="t" r="r" b="b"/>
              <a:pathLst>
                <a:path w="100" h="101" extrusionOk="0">
                  <a:moveTo>
                    <a:pt x="0" y="10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4272775" y="5580025"/>
              <a:ext cx="596275" cy="96775"/>
            </a:xfrm>
            <a:custGeom>
              <a:avLst/>
              <a:gdLst/>
              <a:ahLst/>
              <a:cxnLst/>
              <a:rect l="l" t="t" r="r" b="b"/>
              <a:pathLst>
                <a:path w="23851" h="3871" extrusionOk="0">
                  <a:moveTo>
                    <a:pt x="0" y="1"/>
                  </a:moveTo>
                  <a:cubicBezTo>
                    <a:pt x="0" y="2136"/>
                    <a:pt x="5337" y="3870"/>
                    <a:pt x="11942" y="3870"/>
                  </a:cubicBezTo>
                  <a:cubicBezTo>
                    <a:pt x="18514" y="3870"/>
                    <a:pt x="23851" y="2136"/>
                    <a:pt x="23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4230250" y="5562525"/>
              <a:ext cx="681325" cy="17525"/>
            </a:xfrm>
            <a:custGeom>
              <a:avLst/>
              <a:gdLst/>
              <a:ahLst/>
              <a:cxnLst/>
              <a:rect l="l" t="t" r="r" b="b"/>
              <a:pathLst>
                <a:path w="27253" h="701" extrusionOk="0">
                  <a:moveTo>
                    <a:pt x="400" y="0"/>
                  </a:moveTo>
                  <a:cubicBezTo>
                    <a:pt x="200" y="0"/>
                    <a:pt x="0" y="167"/>
                    <a:pt x="0" y="367"/>
                  </a:cubicBezTo>
                  <a:cubicBezTo>
                    <a:pt x="0" y="534"/>
                    <a:pt x="200" y="701"/>
                    <a:pt x="400" y="701"/>
                  </a:cubicBezTo>
                  <a:lnTo>
                    <a:pt x="26853" y="701"/>
                  </a:lnTo>
                  <a:cubicBezTo>
                    <a:pt x="27053" y="701"/>
                    <a:pt x="27253" y="534"/>
                    <a:pt x="27253" y="367"/>
                  </a:cubicBezTo>
                  <a:cubicBezTo>
                    <a:pt x="27253" y="167"/>
                    <a:pt x="27053" y="0"/>
                    <a:pt x="26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5004125" y="4885375"/>
              <a:ext cx="5850" cy="6675"/>
            </a:xfrm>
            <a:custGeom>
              <a:avLst/>
              <a:gdLst/>
              <a:ahLst/>
              <a:cxnLst/>
              <a:rect l="l" t="t" r="r" b="b"/>
              <a:pathLst>
                <a:path w="234" h="267" extrusionOk="0">
                  <a:moveTo>
                    <a:pt x="234" y="0"/>
                  </a:moveTo>
                  <a:cubicBezTo>
                    <a:pt x="167" y="100"/>
                    <a:pt x="67" y="200"/>
                    <a:pt x="1" y="267"/>
                  </a:cubicBezTo>
                  <a:cubicBezTo>
                    <a:pt x="67" y="200"/>
                    <a:pt x="167" y="100"/>
                    <a:pt x="2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4119325" y="4940400"/>
              <a:ext cx="7525" cy="5025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1" y="1"/>
                  </a:moveTo>
                  <a:cubicBezTo>
                    <a:pt x="101" y="67"/>
                    <a:pt x="201" y="134"/>
                    <a:pt x="301" y="201"/>
                  </a:cubicBezTo>
                  <a:cubicBezTo>
                    <a:pt x="201" y="134"/>
                    <a:pt x="101" y="67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4128500" y="4947075"/>
              <a:ext cx="5850" cy="6700"/>
            </a:xfrm>
            <a:custGeom>
              <a:avLst/>
              <a:gdLst/>
              <a:ahLst/>
              <a:cxnLst/>
              <a:rect l="l" t="t" r="r" b="b"/>
              <a:pathLst>
                <a:path w="234" h="268" extrusionOk="0">
                  <a:moveTo>
                    <a:pt x="234" y="267"/>
                  </a:moveTo>
                  <a:cubicBezTo>
                    <a:pt x="134" y="167"/>
                    <a:pt x="67" y="101"/>
                    <a:pt x="1" y="1"/>
                  </a:cubicBezTo>
                  <a:cubicBezTo>
                    <a:pt x="67" y="101"/>
                    <a:pt x="134" y="167"/>
                    <a:pt x="234" y="2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4097650" y="4929575"/>
              <a:ext cx="10025" cy="4175"/>
            </a:xfrm>
            <a:custGeom>
              <a:avLst/>
              <a:gdLst/>
              <a:ahLst/>
              <a:cxnLst/>
              <a:rect l="l" t="t" r="r" b="b"/>
              <a:pathLst>
                <a:path w="401" h="167" extrusionOk="0">
                  <a:moveTo>
                    <a:pt x="401" y="167"/>
                  </a:moveTo>
                  <a:cubicBezTo>
                    <a:pt x="301" y="100"/>
                    <a:pt x="167" y="67"/>
                    <a:pt x="0" y="0"/>
                  </a:cubicBezTo>
                  <a:cubicBezTo>
                    <a:pt x="167" y="67"/>
                    <a:pt x="301" y="100"/>
                    <a:pt x="401" y="1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4110150" y="4934575"/>
              <a:ext cx="7525" cy="4175"/>
            </a:xfrm>
            <a:custGeom>
              <a:avLst/>
              <a:gdLst/>
              <a:ahLst/>
              <a:cxnLst/>
              <a:rect l="l" t="t" r="r" b="b"/>
              <a:pathLst>
                <a:path w="301" h="167" extrusionOk="0">
                  <a:moveTo>
                    <a:pt x="301" y="167"/>
                  </a:moveTo>
                  <a:cubicBezTo>
                    <a:pt x="201" y="134"/>
                    <a:pt x="101" y="67"/>
                    <a:pt x="1" y="0"/>
                  </a:cubicBezTo>
                  <a:cubicBezTo>
                    <a:pt x="101" y="67"/>
                    <a:pt x="201" y="134"/>
                    <a:pt x="301" y="1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5012475" y="4877850"/>
              <a:ext cx="6675" cy="5025"/>
            </a:xfrm>
            <a:custGeom>
              <a:avLst/>
              <a:gdLst/>
              <a:ahLst/>
              <a:cxnLst/>
              <a:rect l="l" t="t" r="r" b="b"/>
              <a:pathLst>
                <a:path w="267" h="201" extrusionOk="0">
                  <a:moveTo>
                    <a:pt x="0" y="201"/>
                  </a:moveTo>
                  <a:cubicBezTo>
                    <a:pt x="67" y="134"/>
                    <a:pt x="167" y="68"/>
                    <a:pt x="267" y="1"/>
                  </a:cubicBezTo>
                  <a:cubicBezTo>
                    <a:pt x="167" y="68"/>
                    <a:pt x="67" y="134"/>
                    <a:pt x="0" y="20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5032475" y="4865350"/>
              <a:ext cx="12525" cy="4200"/>
            </a:xfrm>
            <a:custGeom>
              <a:avLst/>
              <a:gdLst/>
              <a:ahLst/>
              <a:cxnLst/>
              <a:rect l="l" t="t" r="r" b="b"/>
              <a:pathLst>
                <a:path w="501" h="168" extrusionOk="0">
                  <a:moveTo>
                    <a:pt x="501" y="1"/>
                  </a:moveTo>
                  <a:cubicBezTo>
                    <a:pt x="334" y="34"/>
                    <a:pt x="167" y="101"/>
                    <a:pt x="1" y="167"/>
                  </a:cubicBezTo>
                  <a:cubicBezTo>
                    <a:pt x="167" y="101"/>
                    <a:pt x="334" y="34"/>
                    <a:pt x="50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5022475" y="4871200"/>
              <a:ext cx="7525" cy="4175"/>
            </a:xfrm>
            <a:custGeom>
              <a:avLst/>
              <a:gdLst/>
              <a:ahLst/>
              <a:cxnLst/>
              <a:rect l="l" t="t" r="r" b="b"/>
              <a:pathLst>
                <a:path w="301" h="167" extrusionOk="0">
                  <a:moveTo>
                    <a:pt x="301" y="0"/>
                  </a:moveTo>
                  <a:cubicBezTo>
                    <a:pt x="167" y="33"/>
                    <a:pt x="67" y="100"/>
                    <a:pt x="0" y="167"/>
                  </a:cubicBezTo>
                  <a:cubicBezTo>
                    <a:pt x="67" y="100"/>
                    <a:pt x="167" y="33"/>
                    <a:pt x="30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4096800" y="4865350"/>
              <a:ext cx="947375" cy="88425"/>
            </a:xfrm>
            <a:custGeom>
              <a:avLst/>
              <a:gdLst/>
              <a:ahLst/>
              <a:cxnLst/>
              <a:rect l="l" t="t" r="r" b="b"/>
              <a:pathLst>
                <a:path w="37895" h="3537" extrusionOk="0">
                  <a:moveTo>
                    <a:pt x="37895" y="1"/>
                  </a:move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4096800" y="4865350"/>
              <a:ext cx="947375" cy="88425"/>
            </a:xfrm>
            <a:custGeom>
              <a:avLst/>
              <a:gdLst/>
              <a:ahLst/>
              <a:cxnLst/>
              <a:rect l="l" t="t" r="r" b="b"/>
              <a:pathLst>
                <a:path w="37895" h="3537" extrusionOk="0">
                  <a:moveTo>
                    <a:pt x="34" y="2602"/>
                  </a:move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lnTo>
                    <a:pt x="37895" y="1"/>
                  </a:ln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4096800" y="4865350"/>
              <a:ext cx="947375" cy="88425"/>
            </a:xfrm>
            <a:custGeom>
              <a:avLst/>
              <a:gdLst/>
              <a:ahLst/>
              <a:cxnLst/>
              <a:rect l="l" t="t" r="r" b="b"/>
              <a:pathLst>
                <a:path w="37895" h="3537" extrusionOk="0">
                  <a:moveTo>
                    <a:pt x="37895" y="1"/>
                  </a:moveTo>
                  <a:lnTo>
                    <a:pt x="1" y="2569"/>
                  </a:lnTo>
                  <a:cubicBezTo>
                    <a:pt x="34" y="2569"/>
                    <a:pt x="34" y="2569"/>
                    <a:pt x="34" y="2602"/>
                  </a:cubicBezTo>
                  <a:cubicBezTo>
                    <a:pt x="201" y="2636"/>
                    <a:pt x="335" y="2669"/>
                    <a:pt x="435" y="2736"/>
                  </a:cubicBezTo>
                  <a:cubicBezTo>
                    <a:pt x="468" y="2736"/>
                    <a:pt x="501" y="2769"/>
                    <a:pt x="535" y="2769"/>
                  </a:cubicBezTo>
                  <a:cubicBezTo>
                    <a:pt x="635" y="2836"/>
                    <a:pt x="735" y="2903"/>
                    <a:pt x="835" y="2936"/>
                  </a:cubicBezTo>
                  <a:cubicBezTo>
                    <a:pt x="868" y="2969"/>
                    <a:pt x="902" y="3003"/>
                    <a:pt x="902" y="3003"/>
                  </a:cubicBezTo>
                  <a:cubicBezTo>
                    <a:pt x="1002" y="3069"/>
                    <a:pt x="1102" y="3136"/>
                    <a:pt x="1202" y="3203"/>
                  </a:cubicBezTo>
                  <a:lnTo>
                    <a:pt x="1235" y="3270"/>
                  </a:lnTo>
                  <a:cubicBezTo>
                    <a:pt x="1335" y="3370"/>
                    <a:pt x="1402" y="3436"/>
                    <a:pt x="1469" y="3536"/>
                  </a:cubicBezTo>
                  <a:lnTo>
                    <a:pt x="1502" y="3536"/>
                  </a:lnTo>
                  <a:lnTo>
                    <a:pt x="36260" y="1135"/>
                  </a:lnTo>
                  <a:cubicBezTo>
                    <a:pt x="36260" y="1135"/>
                    <a:pt x="36294" y="1101"/>
                    <a:pt x="36294" y="1101"/>
                  </a:cubicBezTo>
                  <a:cubicBezTo>
                    <a:pt x="36360" y="1001"/>
                    <a:pt x="36460" y="901"/>
                    <a:pt x="36527" y="801"/>
                  </a:cubicBezTo>
                  <a:lnTo>
                    <a:pt x="36627" y="701"/>
                  </a:lnTo>
                  <a:cubicBezTo>
                    <a:pt x="36694" y="634"/>
                    <a:pt x="36794" y="568"/>
                    <a:pt x="36861" y="501"/>
                  </a:cubicBezTo>
                  <a:cubicBezTo>
                    <a:pt x="36927" y="468"/>
                    <a:pt x="36961" y="434"/>
                    <a:pt x="36994" y="401"/>
                  </a:cubicBezTo>
                  <a:cubicBezTo>
                    <a:pt x="37094" y="334"/>
                    <a:pt x="37194" y="301"/>
                    <a:pt x="37294" y="234"/>
                  </a:cubicBezTo>
                  <a:cubicBezTo>
                    <a:pt x="37361" y="201"/>
                    <a:pt x="37394" y="201"/>
                    <a:pt x="37428" y="167"/>
                  </a:cubicBezTo>
                  <a:cubicBezTo>
                    <a:pt x="37594" y="101"/>
                    <a:pt x="37728" y="34"/>
                    <a:pt x="378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4114325" y="5059650"/>
              <a:ext cx="9200" cy="670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367" y="268"/>
                  </a:moveTo>
                  <a:cubicBezTo>
                    <a:pt x="267" y="168"/>
                    <a:pt x="134" y="101"/>
                    <a:pt x="0" y="1"/>
                  </a:cubicBezTo>
                  <a:cubicBezTo>
                    <a:pt x="134" y="101"/>
                    <a:pt x="267" y="168"/>
                    <a:pt x="367" y="26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4111000" y="5055500"/>
              <a:ext cx="0" cy="850"/>
            </a:xfrm>
            <a:custGeom>
              <a:avLst/>
              <a:gdLst/>
              <a:ahLst/>
              <a:cxnLst/>
              <a:rect l="l" t="t" r="r" b="b"/>
              <a:pathLst>
                <a:path h="34" extrusionOk="0">
                  <a:moveTo>
                    <a:pt x="0" y="3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4111825" y="5058000"/>
              <a:ext cx="850" cy="2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0"/>
                  </a:moveTo>
                  <a:cubicBezTo>
                    <a:pt x="34" y="0"/>
                    <a:pt x="34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015800" y="4993775"/>
              <a:ext cx="7525" cy="5025"/>
            </a:xfrm>
            <a:custGeom>
              <a:avLst/>
              <a:gdLst/>
              <a:ahLst/>
              <a:cxnLst/>
              <a:rect l="l" t="t" r="r" b="b"/>
              <a:pathLst>
                <a:path w="301" h="201" extrusionOk="0">
                  <a:moveTo>
                    <a:pt x="301" y="1"/>
                  </a:moveTo>
                  <a:cubicBezTo>
                    <a:pt x="201" y="67"/>
                    <a:pt x="101" y="134"/>
                    <a:pt x="1" y="201"/>
                  </a:cubicBezTo>
                  <a:cubicBezTo>
                    <a:pt x="101" y="134"/>
                    <a:pt x="201" y="67"/>
                    <a:pt x="30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5025800" y="4991275"/>
              <a:ext cx="25" cy="850"/>
            </a:xfrm>
            <a:custGeom>
              <a:avLst/>
              <a:gdLst/>
              <a:ahLst/>
              <a:cxnLst/>
              <a:rect l="l" t="t" r="r" b="b"/>
              <a:pathLst>
                <a:path w="1" h="34" extrusionOk="0">
                  <a:moveTo>
                    <a:pt x="1" y="1"/>
                  </a:moveTo>
                  <a:cubicBezTo>
                    <a:pt x="1" y="1"/>
                    <a:pt x="1" y="1"/>
                    <a:pt x="1" y="34"/>
                  </a:cubicBezTo>
                  <a:cubicBezTo>
                    <a:pt x="1" y="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4125175" y="5068000"/>
              <a:ext cx="7525" cy="8350"/>
            </a:xfrm>
            <a:custGeom>
              <a:avLst/>
              <a:gdLst/>
              <a:ahLst/>
              <a:cxnLst/>
              <a:rect l="l" t="t" r="r" b="b"/>
              <a:pathLst>
                <a:path w="301" h="334" extrusionOk="0">
                  <a:moveTo>
                    <a:pt x="1" y="1"/>
                  </a:moveTo>
                  <a:lnTo>
                    <a:pt x="1" y="1"/>
                  </a:lnTo>
                  <a:cubicBezTo>
                    <a:pt x="100" y="101"/>
                    <a:pt x="200" y="234"/>
                    <a:pt x="300" y="334"/>
                  </a:cubicBezTo>
                  <a:cubicBezTo>
                    <a:pt x="200" y="201"/>
                    <a:pt x="100" y="101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4999125" y="4998775"/>
              <a:ext cx="15850" cy="18375"/>
            </a:xfrm>
            <a:custGeom>
              <a:avLst/>
              <a:gdLst/>
              <a:ahLst/>
              <a:cxnLst/>
              <a:rect l="l" t="t" r="r" b="b"/>
              <a:pathLst>
                <a:path w="634" h="735" extrusionOk="0">
                  <a:moveTo>
                    <a:pt x="0" y="735"/>
                  </a:moveTo>
                  <a:lnTo>
                    <a:pt x="0" y="735"/>
                  </a:lnTo>
                  <a:cubicBezTo>
                    <a:pt x="167" y="468"/>
                    <a:pt x="401" y="234"/>
                    <a:pt x="634" y="1"/>
                  </a:cubicBezTo>
                  <a:cubicBezTo>
                    <a:pt x="401" y="234"/>
                    <a:pt x="167" y="468"/>
                    <a:pt x="0" y="735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4110150" y="4988775"/>
              <a:ext cx="917350" cy="87575"/>
            </a:xfrm>
            <a:custGeom>
              <a:avLst/>
              <a:gdLst/>
              <a:ahLst/>
              <a:cxnLst/>
              <a:rect l="l" t="t" r="r" b="b"/>
              <a:pathLst>
                <a:path w="36694" h="3503" extrusionOk="0">
                  <a:moveTo>
                    <a:pt x="36694" y="0"/>
                  </a:moveTo>
                  <a:lnTo>
                    <a:pt x="1" y="2502"/>
                  </a:ln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lnTo>
                    <a:pt x="101" y="2769"/>
                  </a:ln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4110150" y="4988775"/>
              <a:ext cx="917350" cy="87575"/>
            </a:xfrm>
            <a:custGeom>
              <a:avLst/>
              <a:gdLst/>
              <a:ahLst/>
              <a:cxnLst/>
              <a:rect l="l" t="t" r="r" b="b"/>
              <a:pathLst>
                <a:path w="36694" h="3503" extrusionOk="0">
                  <a:moveTo>
                    <a:pt x="1" y="2502"/>
                  </a:move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cubicBezTo>
                    <a:pt x="67" y="2769"/>
                    <a:pt x="67" y="2769"/>
                    <a:pt x="101" y="2769"/>
                  </a:cubicBez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4110150" y="4988775"/>
              <a:ext cx="917350" cy="87575"/>
            </a:xfrm>
            <a:custGeom>
              <a:avLst/>
              <a:gdLst/>
              <a:ahLst/>
              <a:cxnLst/>
              <a:rect l="l" t="t" r="r" b="b"/>
              <a:pathLst>
                <a:path w="36694" h="3503" extrusionOk="0">
                  <a:moveTo>
                    <a:pt x="36694" y="0"/>
                  </a:moveTo>
                  <a:lnTo>
                    <a:pt x="1" y="2502"/>
                  </a:lnTo>
                  <a:cubicBezTo>
                    <a:pt x="1" y="2569"/>
                    <a:pt x="1" y="2636"/>
                    <a:pt x="34" y="2669"/>
                  </a:cubicBezTo>
                  <a:lnTo>
                    <a:pt x="34" y="2702"/>
                  </a:lnTo>
                  <a:cubicBezTo>
                    <a:pt x="34" y="2702"/>
                    <a:pt x="67" y="2736"/>
                    <a:pt x="67" y="2769"/>
                  </a:cubicBezTo>
                  <a:lnTo>
                    <a:pt x="101" y="2769"/>
                  </a:lnTo>
                  <a:cubicBezTo>
                    <a:pt x="101" y="2802"/>
                    <a:pt x="134" y="2802"/>
                    <a:pt x="167" y="2836"/>
                  </a:cubicBezTo>
                  <a:cubicBezTo>
                    <a:pt x="301" y="2903"/>
                    <a:pt x="434" y="3003"/>
                    <a:pt x="534" y="3103"/>
                  </a:cubicBezTo>
                  <a:cubicBezTo>
                    <a:pt x="568" y="3136"/>
                    <a:pt x="568" y="3136"/>
                    <a:pt x="601" y="3169"/>
                  </a:cubicBezTo>
                  <a:cubicBezTo>
                    <a:pt x="701" y="3269"/>
                    <a:pt x="801" y="3403"/>
                    <a:pt x="901" y="3503"/>
                  </a:cubicBezTo>
                  <a:lnTo>
                    <a:pt x="35559" y="1135"/>
                  </a:lnTo>
                  <a:cubicBezTo>
                    <a:pt x="35726" y="868"/>
                    <a:pt x="35926" y="634"/>
                    <a:pt x="36193" y="434"/>
                  </a:cubicBezTo>
                  <a:cubicBezTo>
                    <a:pt x="36227" y="401"/>
                    <a:pt x="36227" y="401"/>
                    <a:pt x="36227" y="401"/>
                  </a:cubicBezTo>
                  <a:cubicBezTo>
                    <a:pt x="36327" y="334"/>
                    <a:pt x="36427" y="267"/>
                    <a:pt x="36527" y="201"/>
                  </a:cubicBezTo>
                  <a:cubicBezTo>
                    <a:pt x="36560" y="201"/>
                    <a:pt x="36593" y="167"/>
                    <a:pt x="36627" y="134"/>
                  </a:cubicBezTo>
                  <a:cubicBezTo>
                    <a:pt x="36627" y="134"/>
                    <a:pt x="36627" y="101"/>
                    <a:pt x="36627" y="101"/>
                  </a:cubicBezTo>
                  <a:cubicBezTo>
                    <a:pt x="36660" y="67"/>
                    <a:pt x="36660" y="34"/>
                    <a:pt x="36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5024975" y="5108025"/>
              <a:ext cx="850" cy="1700"/>
            </a:xfrm>
            <a:custGeom>
              <a:avLst/>
              <a:gdLst/>
              <a:ahLst/>
              <a:cxnLst/>
              <a:rect l="l" t="t" r="r" b="b"/>
              <a:pathLst>
                <a:path w="34" h="68" extrusionOk="0">
                  <a:moveTo>
                    <a:pt x="34" y="1"/>
                  </a:moveTo>
                  <a:lnTo>
                    <a:pt x="34" y="1"/>
                  </a:lnTo>
                  <a:cubicBezTo>
                    <a:pt x="34" y="1"/>
                    <a:pt x="0" y="34"/>
                    <a:pt x="0" y="67"/>
                  </a:cubicBezTo>
                  <a:cubicBezTo>
                    <a:pt x="0" y="34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4111000" y="5174750"/>
              <a:ext cx="0" cy="850"/>
            </a:xfrm>
            <a:custGeom>
              <a:avLst/>
              <a:gdLst/>
              <a:ahLst/>
              <a:cxnLst/>
              <a:rect l="l" t="t" r="r" b="b"/>
              <a:pathLst>
                <a:path h="34" extrusionOk="0">
                  <a:moveTo>
                    <a:pt x="0" y="33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4125175" y="5188100"/>
              <a:ext cx="6675" cy="7500"/>
            </a:xfrm>
            <a:custGeom>
              <a:avLst/>
              <a:gdLst/>
              <a:ahLst/>
              <a:cxnLst/>
              <a:rect l="l" t="t" r="r" b="b"/>
              <a:pathLst>
                <a:path w="267" h="300" extrusionOk="0">
                  <a:moveTo>
                    <a:pt x="1" y="0"/>
                  </a:moveTo>
                  <a:cubicBezTo>
                    <a:pt x="100" y="67"/>
                    <a:pt x="167" y="167"/>
                    <a:pt x="267" y="300"/>
                  </a:cubicBezTo>
                  <a:cubicBezTo>
                    <a:pt x="200" y="167"/>
                    <a:pt x="100" y="67"/>
                    <a:pt x="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4111825" y="5177250"/>
              <a:ext cx="850" cy="8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4" y="34"/>
                  </a:moveTo>
                  <a:cubicBezTo>
                    <a:pt x="0" y="34"/>
                    <a:pt x="0" y="0"/>
                    <a:pt x="0" y="0"/>
                  </a:cubicBezTo>
                  <a:cubicBezTo>
                    <a:pt x="0" y="0"/>
                    <a:pt x="0" y="34"/>
                    <a:pt x="34" y="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4110150" y="51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4110150" y="51730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4999950" y="5124700"/>
              <a:ext cx="9200" cy="10875"/>
            </a:xfrm>
            <a:custGeom>
              <a:avLst/>
              <a:gdLst/>
              <a:ahLst/>
              <a:cxnLst/>
              <a:rect l="l" t="t" r="r" b="b"/>
              <a:pathLst>
                <a:path w="368" h="435" extrusionOk="0">
                  <a:moveTo>
                    <a:pt x="1" y="434"/>
                  </a:moveTo>
                  <a:lnTo>
                    <a:pt x="1" y="434"/>
                  </a:lnTo>
                  <a:cubicBezTo>
                    <a:pt x="101" y="301"/>
                    <a:pt x="234" y="134"/>
                    <a:pt x="368" y="1"/>
                  </a:cubicBezTo>
                  <a:cubicBezTo>
                    <a:pt x="234" y="134"/>
                    <a:pt x="101" y="301"/>
                    <a:pt x="1" y="4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4114325" y="5179750"/>
              <a:ext cx="9200" cy="6700"/>
            </a:xfrm>
            <a:custGeom>
              <a:avLst/>
              <a:gdLst/>
              <a:ahLst/>
              <a:cxnLst/>
              <a:rect l="l" t="t" r="r" b="b"/>
              <a:pathLst>
                <a:path w="368" h="268" extrusionOk="0">
                  <a:moveTo>
                    <a:pt x="367" y="267"/>
                  </a:moveTo>
                  <a:cubicBezTo>
                    <a:pt x="234" y="167"/>
                    <a:pt x="134" y="67"/>
                    <a:pt x="0" y="0"/>
                  </a:cubicBezTo>
                  <a:cubicBezTo>
                    <a:pt x="134" y="67"/>
                    <a:pt x="234" y="167"/>
                    <a:pt x="367" y="2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5009975" y="5119700"/>
              <a:ext cx="5000" cy="4200"/>
            </a:xfrm>
            <a:custGeom>
              <a:avLst/>
              <a:gdLst/>
              <a:ahLst/>
              <a:cxnLst/>
              <a:rect l="l" t="t" r="r" b="b"/>
              <a:pathLst>
                <a:path w="200" h="168" extrusionOk="0">
                  <a:moveTo>
                    <a:pt x="200" y="1"/>
                  </a:moveTo>
                  <a:cubicBezTo>
                    <a:pt x="133" y="67"/>
                    <a:pt x="67" y="101"/>
                    <a:pt x="0" y="167"/>
                  </a:cubicBezTo>
                  <a:cubicBezTo>
                    <a:pt x="67" y="101"/>
                    <a:pt x="133" y="67"/>
                    <a:pt x="200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5020800" y="511220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01" y="34"/>
                    <a:pt x="67" y="67"/>
                    <a:pt x="1" y="134"/>
                  </a:cubicBezTo>
                  <a:cubicBezTo>
                    <a:pt x="67" y="100"/>
                    <a:pt x="101" y="34"/>
                    <a:pt x="13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4110150" y="5107200"/>
              <a:ext cx="915675" cy="88400"/>
            </a:xfrm>
            <a:custGeom>
              <a:avLst/>
              <a:gdLst/>
              <a:ahLst/>
              <a:cxnLst/>
              <a:rect l="l" t="t" r="r" b="b"/>
              <a:pathLst>
                <a:path w="36627" h="3536" extrusionOk="0">
                  <a:moveTo>
                    <a:pt x="36627" y="0"/>
                  </a:moveTo>
                  <a:lnTo>
                    <a:pt x="1" y="2535"/>
                  </a:lnTo>
                  <a:cubicBezTo>
                    <a:pt x="1" y="2569"/>
                    <a:pt x="1" y="2602"/>
                    <a:pt x="1" y="2635"/>
                  </a:cubicBezTo>
                  <a:cubicBezTo>
                    <a:pt x="1" y="2669"/>
                    <a:pt x="1" y="2702"/>
                    <a:pt x="1" y="2735"/>
                  </a:cubicBezTo>
                  <a:lnTo>
                    <a:pt x="34" y="2735"/>
                  </a:ln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4110150" y="5107200"/>
              <a:ext cx="915675" cy="88400"/>
            </a:xfrm>
            <a:custGeom>
              <a:avLst/>
              <a:gdLst/>
              <a:ahLst/>
              <a:cxnLst/>
              <a:rect l="l" t="t" r="r" b="b"/>
              <a:pathLst>
                <a:path w="36627" h="3536" extrusionOk="0">
                  <a:moveTo>
                    <a:pt x="1" y="2535"/>
                  </a:moveTo>
                  <a:cubicBezTo>
                    <a:pt x="1" y="2569"/>
                    <a:pt x="1" y="2602"/>
                    <a:pt x="1" y="2635"/>
                  </a:cubicBezTo>
                  <a:lnTo>
                    <a:pt x="1" y="2635"/>
                  </a:lnTo>
                  <a:cubicBezTo>
                    <a:pt x="1" y="2669"/>
                    <a:pt x="1" y="2702"/>
                    <a:pt x="1" y="2735"/>
                  </a:cubicBezTo>
                  <a:cubicBezTo>
                    <a:pt x="34" y="2735"/>
                    <a:pt x="34" y="2735"/>
                    <a:pt x="34" y="2735"/>
                  </a:cubicBez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868" y="3536"/>
                  </a:ln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lnTo>
                    <a:pt x="1" y="25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4110150" y="5107200"/>
              <a:ext cx="915675" cy="88400"/>
            </a:xfrm>
            <a:custGeom>
              <a:avLst/>
              <a:gdLst/>
              <a:ahLst/>
              <a:cxnLst/>
              <a:rect l="l" t="t" r="r" b="b"/>
              <a:pathLst>
                <a:path w="36627" h="3536" extrusionOk="0">
                  <a:moveTo>
                    <a:pt x="36627" y="0"/>
                  </a:moveTo>
                  <a:lnTo>
                    <a:pt x="1" y="2535"/>
                  </a:lnTo>
                  <a:cubicBezTo>
                    <a:pt x="1" y="2569"/>
                    <a:pt x="1" y="2602"/>
                    <a:pt x="1" y="2635"/>
                  </a:cubicBezTo>
                  <a:cubicBezTo>
                    <a:pt x="1" y="2669"/>
                    <a:pt x="1" y="2702"/>
                    <a:pt x="1" y="2735"/>
                  </a:cubicBezTo>
                  <a:lnTo>
                    <a:pt x="34" y="2735"/>
                  </a:lnTo>
                  <a:cubicBezTo>
                    <a:pt x="34" y="2769"/>
                    <a:pt x="67" y="2802"/>
                    <a:pt x="67" y="2802"/>
                  </a:cubicBezTo>
                  <a:cubicBezTo>
                    <a:pt x="67" y="2802"/>
                    <a:pt x="67" y="2836"/>
                    <a:pt x="101" y="2836"/>
                  </a:cubicBezTo>
                  <a:cubicBezTo>
                    <a:pt x="101" y="2869"/>
                    <a:pt x="134" y="2869"/>
                    <a:pt x="167" y="2902"/>
                  </a:cubicBezTo>
                  <a:cubicBezTo>
                    <a:pt x="301" y="2969"/>
                    <a:pt x="401" y="3069"/>
                    <a:pt x="501" y="3169"/>
                  </a:cubicBezTo>
                  <a:cubicBezTo>
                    <a:pt x="534" y="3169"/>
                    <a:pt x="568" y="3202"/>
                    <a:pt x="568" y="3236"/>
                  </a:cubicBezTo>
                  <a:cubicBezTo>
                    <a:pt x="668" y="3336"/>
                    <a:pt x="768" y="3403"/>
                    <a:pt x="868" y="3536"/>
                  </a:cubicBezTo>
                  <a:lnTo>
                    <a:pt x="35593" y="1134"/>
                  </a:lnTo>
                  <a:cubicBezTo>
                    <a:pt x="35693" y="1001"/>
                    <a:pt x="35826" y="834"/>
                    <a:pt x="35960" y="701"/>
                  </a:cubicBezTo>
                  <a:cubicBezTo>
                    <a:pt x="35960" y="667"/>
                    <a:pt x="35993" y="667"/>
                    <a:pt x="35993" y="667"/>
                  </a:cubicBezTo>
                  <a:cubicBezTo>
                    <a:pt x="36060" y="601"/>
                    <a:pt x="36126" y="534"/>
                    <a:pt x="36160" y="501"/>
                  </a:cubicBezTo>
                  <a:cubicBezTo>
                    <a:pt x="36260" y="434"/>
                    <a:pt x="36327" y="367"/>
                    <a:pt x="36427" y="334"/>
                  </a:cubicBezTo>
                  <a:cubicBezTo>
                    <a:pt x="36493" y="267"/>
                    <a:pt x="36527" y="234"/>
                    <a:pt x="36560" y="167"/>
                  </a:cubicBezTo>
                  <a:cubicBezTo>
                    <a:pt x="36593" y="134"/>
                    <a:pt x="36593" y="100"/>
                    <a:pt x="36593" y="67"/>
                  </a:cubicBezTo>
                  <a:cubicBezTo>
                    <a:pt x="36593" y="67"/>
                    <a:pt x="36593" y="34"/>
                    <a:pt x="36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4113500" y="5299825"/>
              <a:ext cx="10025" cy="7525"/>
            </a:xfrm>
            <a:custGeom>
              <a:avLst/>
              <a:gdLst/>
              <a:ahLst/>
              <a:cxnLst/>
              <a:rect l="l" t="t" r="r" b="b"/>
              <a:pathLst>
                <a:path w="401" h="301" extrusionOk="0">
                  <a:moveTo>
                    <a:pt x="400" y="301"/>
                  </a:moveTo>
                  <a:cubicBezTo>
                    <a:pt x="267" y="168"/>
                    <a:pt x="134" y="67"/>
                    <a:pt x="0" y="1"/>
                  </a:cubicBezTo>
                  <a:cubicBezTo>
                    <a:pt x="134" y="67"/>
                    <a:pt x="267" y="168"/>
                    <a:pt x="400" y="30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4110150" y="5296500"/>
              <a:ext cx="3350" cy="3350"/>
            </a:xfrm>
            <a:custGeom>
              <a:avLst/>
              <a:gdLst/>
              <a:ahLst/>
              <a:cxnLst/>
              <a:rect l="l" t="t" r="r" b="b"/>
              <a:pathLst>
                <a:path w="134" h="134" extrusionOk="0">
                  <a:moveTo>
                    <a:pt x="134" y="134"/>
                  </a:moveTo>
                  <a:cubicBezTo>
                    <a:pt x="67" y="100"/>
                    <a:pt x="34" y="34"/>
                    <a:pt x="1" y="0"/>
                  </a:cubicBezTo>
                  <a:cubicBezTo>
                    <a:pt x="34" y="34"/>
                    <a:pt x="67" y="100"/>
                    <a:pt x="134" y="134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4108475" y="5292325"/>
              <a:ext cx="875" cy="1700"/>
            </a:xfrm>
            <a:custGeom>
              <a:avLst/>
              <a:gdLst/>
              <a:ahLst/>
              <a:cxnLst/>
              <a:rect l="l" t="t" r="r" b="b"/>
              <a:pathLst>
                <a:path w="35" h="68" extrusionOk="0">
                  <a:moveTo>
                    <a:pt x="1" y="1"/>
                  </a:moveTo>
                  <a:cubicBezTo>
                    <a:pt x="1" y="34"/>
                    <a:pt x="34" y="34"/>
                    <a:pt x="34" y="67"/>
                  </a:cubicBezTo>
                  <a:cubicBezTo>
                    <a:pt x="34" y="34"/>
                    <a:pt x="1" y="34"/>
                    <a:pt x="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5009125" y="5240625"/>
              <a:ext cx="5850" cy="5025"/>
            </a:xfrm>
            <a:custGeom>
              <a:avLst/>
              <a:gdLst/>
              <a:ahLst/>
              <a:cxnLst/>
              <a:rect l="l" t="t" r="r" b="b"/>
              <a:pathLst>
                <a:path w="234" h="201" extrusionOk="0">
                  <a:moveTo>
                    <a:pt x="234" y="0"/>
                  </a:moveTo>
                  <a:cubicBezTo>
                    <a:pt x="134" y="34"/>
                    <a:pt x="67" y="134"/>
                    <a:pt x="1" y="200"/>
                  </a:cubicBezTo>
                  <a:cubicBezTo>
                    <a:pt x="67" y="134"/>
                    <a:pt x="167" y="34"/>
                    <a:pt x="234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5024150" y="5232275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3" y="1"/>
                  </a:moveTo>
                  <a:cubicBezTo>
                    <a:pt x="33" y="34"/>
                    <a:pt x="0" y="34"/>
                    <a:pt x="0" y="34"/>
                  </a:cubicBezTo>
                  <a:cubicBezTo>
                    <a:pt x="0" y="34"/>
                    <a:pt x="33" y="34"/>
                    <a:pt x="3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4124325" y="5308175"/>
              <a:ext cx="8375" cy="9200"/>
            </a:xfrm>
            <a:custGeom>
              <a:avLst/>
              <a:gdLst/>
              <a:ahLst/>
              <a:cxnLst/>
              <a:rect l="l" t="t" r="r" b="b"/>
              <a:pathLst>
                <a:path w="335" h="368" extrusionOk="0">
                  <a:moveTo>
                    <a:pt x="1" y="0"/>
                  </a:moveTo>
                  <a:cubicBezTo>
                    <a:pt x="134" y="100"/>
                    <a:pt x="234" y="234"/>
                    <a:pt x="334" y="367"/>
                  </a:cubicBezTo>
                  <a:lnTo>
                    <a:pt x="334" y="367"/>
                  </a:lnTo>
                  <a:cubicBezTo>
                    <a:pt x="234" y="234"/>
                    <a:pt x="134" y="100"/>
                    <a:pt x="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4999125" y="5245625"/>
              <a:ext cx="10025" cy="11700"/>
            </a:xfrm>
            <a:custGeom>
              <a:avLst/>
              <a:gdLst/>
              <a:ahLst/>
              <a:cxnLst/>
              <a:rect l="l" t="t" r="r" b="b"/>
              <a:pathLst>
                <a:path w="401" h="468" extrusionOk="0">
                  <a:moveTo>
                    <a:pt x="0" y="467"/>
                  </a:moveTo>
                  <a:cubicBezTo>
                    <a:pt x="100" y="301"/>
                    <a:pt x="234" y="134"/>
                    <a:pt x="401" y="0"/>
                  </a:cubicBezTo>
                  <a:cubicBezTo>
                    <a:pt x="234" y="134"/>
                    <a:pt x="100" y="301"/>
                    <a:pt x="0" y="4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4108475" y="5229775"/>
              <a:ext cx="917350" cy="87600"/>
            </a:xfrm>
            <a:custGeom>
              <a:avLst/>
              <a:gdLst/>
              <a:ahLst/>
              <a:cxnLst/>
              <a:rect l="l" t="t" r="r" b="b"/>
              <a:pathLst>
                <a:path w="36694" h="3504" extrusionOk="0">
                  <a:moveTo>
                    <a:pt x="36694" y="1"/>
                  </a:moveTo>
                  <a:lnTo>
                    <a:pt x="1" y="2503"/>
                  </a:ln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108475" y="5229775"/>
              <a:ext cx="917350" cy="87600"/>
            </a:xfrm>
            <a:custGeom>
              <a:avLst/>
              <a:gdLst/>
              <a:ahLst/>
              <a:cxnLst/>
              <a:rect l="l" t="t" r="r" b="b"/>
              <a:pathLst>
                <a:path w="36694" h="3504" extrusionOk="0">
                  <a:moveTo>
                    <a:pt x="1" y="2503"/>
                  </a:move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4108475" y="5229775"/>
              <a:ext cx="917350" cy="87600"/>
            </a:xfrm>
            <a:custGeom>
              <a:avLst/>
              <a:gdLst/>
              <a:ahLst/>
              <a:cxnLst/>
              <a:rect l="l" t="t" r="r" b="b"/>
              <a:pathLst>
                <a:path w="36694" h="3504" extrusionOk="0">
                  <a:moveTo>
                    <a:pt x="36694" y="1"/>
                  </a:moveTo>
                  <a:lnTo>
                    <a:pt x="1" y="2503"/>
                  </a:lnTo>
                  <a:cubicBezTo>
                    <a:pt x="1" y="2536"/>
                    <a:pt x="34" y="2536"/>
                    <a:pt x="34" y="2569"/>
                  </a:cubicBezTo>
                  <a:cubicBezTo>
                    <a:pt x="34" y="2603"/>
                    <a:pt x="34" y="2636"/>
                    <a:pt x="68" y="2669"/>
                  </a:cubicBezTo>
                  <a:cubicBezTo>
                    <a:pt x="101" y="2703"/>
                    <a:pt x="134" y="2769"/>
                    <a:pt x="201" y="2803"/>
                  </a:cubicBezTo>
                  <a:cubicBezTo>
                    <a:pt x="335" y="2903"/>
                    <a:pt x="468" y="3003"/>
                    <a:pt x="568" y="3103"/>
                  </a:cubicBezTo>
                  <a:cubicBezTo>
                    <a:pt x="601" y="3103"/>
                    <a:pt x="601" y="3136"/>
                    <a:pt x="635" y="3136"/>
                  </a:cubicBezTo>
                  <a:cubicBezTo>
                    <a:pt x="768" y="3236"/>
                    <a:pt x="868" y="3370"/>
                    <a:pt x="968" y="3503"/>
                  </a:cubicBezTo>
                  <a:lnTo>
                    <a:pt x="35626" y="1135"/>
                  </a:lnTo>
                  <a:cubicBezTo>
                    <a:pt x="35726" y="935"/>
                    <a:pt x="35860" y="768"/>
                    <a:pt x="35993" y="634"/>
                  </a:cubicBezTo>
                  <a:lnTo>
                    <a:pt x="36027" y="634"/>
                  </a:lnTo>
                  <a:cubicBezTo>
                    <a:pt x="36093" y="568"/>
                    <a:pt x="36160" y="501"/>
                    <a:pt x="36260" y="434"/>
                  </a:cubicBezTo>
                  <a:cubicBezTo>
                    <a:pt x="36327" y="368"/>
                    <a:pt x="36427" y="301"/>
                    <a:pt x="36527" y="234"/>
                  </a:cubicBezTo>
                  <a:cubicBezTo>
                    <a:pt x="36560" y="201"/>
                    <a:pt x="36594" y="167"/>
                    <a:pt x="36627" y="134"/>
                  </a:cubicBezTo>
                  <a:cubicBezTo>
                    <a:pt x="36627" y="134"/>
                    <a:pt x="36627" y="134"/>
                    <a:pt x="36660" y="101"/>
                  </a:cubicBezTo>
                  <a:cubicBezTo>
                    <a:pt x="36660" y="67"/>
                    <a:pt x="36694" y="34"/>
                    <a:pt x="36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4965775" y="5384050"/>
              <a:ext cx="10850" cy="26725"/>
            </a:xfrm>
            <a:custGeom>
              <a:avLst/>
              <a:gdLst/>
              <a:ahLst/>
              <a:cxnLst/>
              <a:rect l="l" t="t" r="r" b="b"/>
              <a:pathLst>
                <a:path w="434" h="1069" extrusionOk="0">
                  <a:moveTo>
                    <a:pt x="0" y="1068"/>
                  </a:moveTo>
                  <a:lnTo>
                    <a:pt x="0" y="1068"/>
                  </a:lnTo>
                  <a:lnTo>
                    <a:pt x="434" y="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4191050" y="5383225"/>
              <a:ext cx="785575" cy="88425"/>
            </a:xfrm>
            <a:custGeom>
              <a:avLst/>
              <a:gdLst/>
              <a:ahLst/>
              <a:cxnLst/>
              <a:rect l="l" t="t" r="r" b="b"/>
              <a:pathLst>
                <a:path w="31423" h="3537" extrusionOk="0">
                  <a:moveTo>
                    <a:pt x="31423" y="0"/>
                  </a:moveTo>
                  <a:lnTo>
                    <a:pt x="0" y="2502"/>
                  </a:ln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4191050" y="5383225"/>
              <a:ext cx="785575" cy="88425"/>
            </a:xfrm>
            <a:custGeom>
              <a:avLst/>
              <a:gdLst/>
              <a:ahLst/>
              <a:cxnLst/>
              <a:rect l="l" t="t" r="r" b="b"/>
              <a:pathLst>
                <a:path w="31423" h="3537" extrusionOk="0">
                  <a:moveTo>
                    <a:pt x="0" y="2502"/>
                  </a:move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4191050" y="5383225"/>
              <a:ext cx="785575" cy="88425"/>
            </a:xfrm>
            <a:custGeom>
              <a:avLst/>
              <a:gdLst/>
              <a:ahLst/>
              <a:cxnLst/>
              <a:rect l="l" t="t" r="r" b="b"/>
              <a:pathLst>
                <a:path w="31423" h="3537" extrusionOk="0">
                  <a:moveTo>
                    <a:pt x="31423" y="0"/>
                  </a:moveTo>
                  <a:lnTo>
                    <a:pt x="0" y="2502"/>
                  </a:lnTo>
                  <a:lnTo>
                    <a:pt x="467" y="3536"/>
                  </a:lnTo>
                  <a:lnTo>
                    <a:pt x="30989" y="1101"/>
                  </a:lnTo>
                  <a:lnTo>
                    <a:pt x="31423" y="34"/>
                  </a:lnTo>
                  <a:lnTo>
                    <a:pt x="314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B7B05F73-7A62-464A-9CCC-CA02DA283B23}"/>
              </a:ext>
            </a:extLst>
          </p:cNvPr>
          <p:cNvSpPr/>
          <p:nvPr/>
        </p:nvSpPr>
        <p:spPr>
          <a:xfrm>
            <a:off x="3762518" y="5445224"/>
            <a:ext cx="1533224" cy="53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algn="ctr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solidFill>
                  <a:srgbClr val="00206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PORQUE</a:t>
            </a:r>
            <a:endParaRPr lang="pt-BR" sz="2800" dirty="0">
              <a:solidFill>
                <a:srgbClr val="002060"/>
              </a:solidFill>
              <a:latin typeface="Tw Cen MT Condensed" panose="020B06060201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08745AD6-F016-43EE-98D2-D4E46CFBDBF7}"/>
              </a:ext>
            </a:extLst>
          </p:cNvPr>
          <p:cNvSpPr/>
          <p:nvPr/>
        </p:nvSpPr>
        <p:spPr>
          <a:xfrm>
            <a:off x="5930212" y="2915318"/>
            <a:ext cx="3132831" cy="954107"/>
          </a:xfrm>
          <a:prstGeom prst="rect">
            <a:avLst/>
          </a:prstGeom>
          <a:solidFill>
            <a:srgbClr val="CCCC00"/>
          </a:solidFill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seres humanos que produzem as inovações</a:t>
            </a:r>
            <a:endParaRPr lang="pt-BR" sz="28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60648"/>
            <a:ext cx="810773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 smtClean="0"/>
              <a:t>CIÊNCIA: </a:t>
            </a:r>
            <a:endParaRPr lang="pt-BR" sz="3600" b="1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FF0000"/>
                </a:solidFill>
              </a:rPr>
              <a:t>produção </a:t>
            </a:r>
            <a:r>
              <a:rPr lang="pt-BR" sz="3600" dirty="0" smtClean="0">
                <a:solidFill>
                  <a:srgbClr val="FF0000"/>
                </a:solidFill>
              </a:rPr>
              <a:t>do conhecimento</a:t>
            </a:r>
          </a:p>
          <a:p>
            <a:endParaRPr lang="pt-BR" sz="36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600" b="1" dirty="0" smtClean="0"/>
              <a:t>CONHECIMENTO </a:t>
            </a:r>
            <a:r>
              <a:rPr lang="pt-BR" sz="3600" b="1" dirty="0" smtClean="0"/>
              <a:t>CIENTÍFICO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b="1" dirty="0" smtClean="0"/>
          </a:p>
          <a:p>
            <a:pPr marL="1471613" lvl="5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FF0000"/>
                </a:solidFill>
              </a:rPr>
              <a:t>comunidade científica</a:t>
            </a:r>
          </a:p>
          <a:p>
            <a:pPr marL="1471613" lvl="5" indent="-571500">
              <a:buFont typeface="Arial" panose="020B0604020202020204" pitchFamily="34" charset="0"/>
              <a:buChar char="•"/>
            </a:pPr>
            <a:r>
              <a:rPr lang="pt-BR" sz="3600" dirty="0" smtClean="0">
                <a:solidFill>
                  <a:srgbClr val="FF0000"/>
                </a:solidFill>
              </a:rPr>
              <a:t>teorias </a:t>
            </a:r>
          </a:p>
          <a:p>
            <a:pPr marL="1471613" lvl="4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FF0000"/>
                </a:solidFill>
              </a:rPr>
              <a:t> </a:t>
            </a:r>
            <a:r>
              <a:rPr lang="pt-BR" sz="3600" dirty="0" smtClean="0">
                <a:solidFill>
                  <a:srgbClr val="FF0000"/>
                </a:solidFill>
              </a:rPr>
              <a:t>   pesquisa </a:t>
            </a:r>
            <a:r>
              <a:rPr lang="pt-BR" sz="3600" dirty="0">
                <a:solidFill>
                  <a:srgbClr val="FF0000"/>
                </a:solidFill>
              </a:rPr>
              <a:t>científica e </a:t>
            </a:r>
            <a:r>
              <a:rPr lang="pt-BR" sz="3600" dirty="0" smtClean="0">
                <a:solidFill>
                  <a:srgbClr val="FF0000"/>
                </a:solidFill>
              </a:rPr>
              <a:t>tecnológica</a:t>
            </a:r>
            <a:endParaRPr lang="pt-BR" sz="3600" b="1" dirty="0" smtClean="0">
              <a:solidFill>
                <a:srgbClr val="FF0000"/>
              </a:solidFill>
            </a:endParaRPr>
          </a:p>
          <a:p>
            <a:pPr marL="354013" lvl="4" indent="-261938">
              <a:buFont typeface="Arial" panose="020B0604020202020204" pitchFamily="34" charset="0"/>
              <a:buChar char="•"/>
            </a:pPr>
            <a:endParaRPr lang="pt-BR" sz="3600" b="1" dirty="0" smtClean="0"/>
          </a:p>
          <a:p>
            <a:pPr marL="354013" lvl="4" indent="-261938">
              <a:buFont typeface="Arial" panose="020B0604020202020204" pitchFamily="34" charset="0"/>
              <a:buChar char="•"/>
            </a:pPr>
            <a:endParaRPr lang="pt-BR" sz="3600" b="1" dirty="0"/>
          </a:p>
          <a:p>
            <a:pPr marL="354013" lvl="4" indent="-261938">
              <a:buFont typeface="Arial" panose="020B0604020202020204" pitchFamily="34" charset="0"/>
              <a:buChar char="•"/>
            </a:pPr>
            <a:r>
              <a:rPr lang="pt-BR" sz="3600" b="1" dirty="0" smtClean="0"/>
              <a:t>MÉTODO</a:t>
            </a:r>
            <a:endParaRPr lang="pt-BR" sz="3600" b="1" dirty="0" smtClean="0"/>
          </a:p>
          <a:p>
            <a:pPr marL="3943350" lvl="8" indent="-285750">
              <a:buFont typeface="Arial" panose="020B0604020202020204" pitchFamily="34" charset="0"/>
              <a:buChar char="•"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207953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51520" y="692696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Conhecimento empírico/Popular</a:t>
            </a:r>
          </a:p>
          <a:p>
            <a:pPr algn="ctr"/>
            <a:r>
              <a:rPr lang="pt-BR" sz="2400" dirty="0"/>
              <a:t>	</a:t>
            </a:r>
            <a:r>
              <a:rPr lang="pt-BR" sz="2400" b="1" dirty="0" smtClean="0">
                <a:solidFill>
                  <a:srgbClr val="FF0000"/>
                </a:solidFill>
              </a:rPr>
              <a:t>Geração – Experiência Pessoal – Sentido Aparente</a:t>
            </a:r>
            <a:r>
              <a:rPr lang="pt-BR" sz="3600" b="1" dirty="0" smtClean="0"/>
              <a:t> </a:t>
            </a:r>
            <a:endParaRPr lang="pt-BR" sz="3600" b="1" dirty="0"/>
          </a:p>
          <a:p>
            <a:endParaRPr lang="pt-BR" sz="3600" dirty="0" smtClean="0"/>
          </a:p>
          <a:p>
            <a:r>
              <a:rPr lang="pt-BR" sz="3600" b="1" dirty="0" smtClean="0"/>
              <a:t>Conhecimento filosófico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Reflexão </a:t>
            </a:r>
            <a:r>
              <a:rPr lang="pt-BR" sz="2400" b="1" dirty="0" smtClean="0">
                <a:solidFill>
                  <a:srgbClr val="FF0000"/>
                </a:solidFill>
              </a:rPr>
              <a:t>- especulação</a:t>
            </a:r>
            <a:endParaRPr lang="pt-BR" sz="2400" b="1" dirty="0">
              <a:solidFill>
                <a:srgbClr val="FF0000"/>
              </a:solidFill>
            </a:endParaRPr>
          </a:p>
          <a:p>
            <a:endParaRPr lang="pt-BR" sz="3600" b="1" dirty="0" smtClean="0"/>
          </a:p>
          <a:p>
            <a:r>
              <a:rPr lang="pt-BR" sz="3600" b="1" dirty="0" smtClean="0"/>
              <a:t>Conhecimento </a:t>
            </a:r>
            <a:r>
              <a:rPr lang="pt-BR" sz="3600" b="1" dirty="0" smtClean="0"/>
              <a:t>religioso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Dogma </a:t>
            </a:r>
            <a:r>
              <a:rPr lang="pt-BR" sz="2400" b="1" dirty="0" smtClean="0">
                <a:solidFill>
                  <a:srgbClr val="FF0000"/>
                </a:solidFill>
              </a:rPr>
              <a:t>– Valores – Não há comprovação Científica</a:t>
            </a:r>
            <a:endParaRPr lang="pt-BR" sz="2400" b="1" dirty="0">
              <a:solidFill>
                <a:srgbClr val="FF0000"/>
              </a:solidFill>
            </a:endParaRPr>
          </a:p>
          <a:p>
            <a:endParaRPr lang="pt-BR" sz="3600" b="1" dirty="0" smtClean="0"/>
          </a:p>
          <a:p>
            <a:r>
              <a:rPr lang="pt-BR" sz="3600" b="1" dirty="0" smtClean="0"/>
              <a:t>Conhecimento </a:t>
            </a:r>
            <a:r>
              <a:rPr lang="pt-BR" sz="3600" b="1" dirty="0" smtClean="0"/>
              <a:t>científico</a:t>
            </a: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Razão - Método</a:t>
            </a:r>
            <a:endParaRPr lang="pt-B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19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       CIENTÍFICO</a:t>
            </a:r>
            <a:r>
              <a:rPr lang="pt-B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pt-BR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51520" y="0"/>
            <a:ext cx="8712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800" dirty="0" smtClean="0"/>
              <a:t>No método científico, </a:t>
            </a:r>
            <a:r>
              <a:rPr lang="pt-BR" sz="2800" dirty="0"/>
              <a:t>fazemos </a:t>
            </a:r>
            <a:r>
              <a:rPr lang="pt-BR" sz="4800" dirty="0">
                <a:solidFill>
                  <a:srgbClr val="FF0000"/>
                </a:solidFill>
              </a:rPr>
              <a:t>observações</a:t>
            </a:r>
            <a:r>
              <a:rPr lang="pt-BR" sz="2800" dirty="0"/>
              <a:t>, elaboramos </a:t>
            </a:r>
            <a:r>
              <a:rPr lang="pt-BR" sz="4800" dirty="0">
                <a:solidFill>
                  <a:srgbClr val="FF0000"/>
                </a:solidFill>
              </a:rPr>
              <a:t>questões</a:t>
            </a:r>
            <a:r>
              <a:rPr lang="pt-BR" sz="2800" dirty="0"/>
              <a:t>, formamos teorias (</a:t>
            </a:r>
            <a:r>
              <a:rPr lang="pt-BR" sz="4800" dirty="0">
                <a:solidFill>
                  <a:srgbClr val="FF0000"/>
                </a:solidFill>
              </a:rPr>
              <a:t>hipóteses</a:t>
            </a:r>
            <a:r>
              <a:rPr lang="pt-BR" sz="2800" dirty="0"/>
              <a:t>) que </a:t>
            </a:r>
            <a:r>
              <a:rPr lang="pt-BR" sz="4800" dirty="0">
                <a:solidFill>
                  <a:srgbClr val="FF0000"/>
                </a:solidFill>
              </a:rPr>
              <a:t>expliquem</a:t>
            </a:r>
            <a:r>
              <a:rPr lang="pt-BR" sz="2800" dirty="0"/>
              <a:t> determinado fenômeno, </a:t>
            </a:r>
            <a:r>
              <a:rPr lang="pt-BR" sz="4800" dirty="0">
                <a:solidFill>
                  <a:srgbClr val="FF0000"/>
                </a:solidFill>
              </a:rPr>
              <a:t>testamos</a:t>
            </a:r>
            <a:r>
              <a:rPr lang="pt-BR" sz="2800" dirty="0"/>
              <a:t> essa teoria (hipóteses), analisamos os </a:t>
            </a:r>
            <a:r>
              <a:rPr lang="pt-BR" sz="4800" dirty="0">
                <a:solidFill>
                  <a:srgbClr val="FF0000"/>
                </a:solidFill>
              </a:rPr>
              <a:t>resultados</a:t>
            </a:r>
            <a:r>
              <a:rPr lang="pt-BR" sz="2800" dirty="0"/>
              <a:t> e fazemos </a:t>
            </a:r>
            <a:r>
              <a:rPr lang="pt-BR" sz="4800" dirty="0">
                <a:solidFill>
                  <a:srgbClr val="FF0000"/>
                </a:solidFill>
              </a:rPr>
              <a:t>conclusões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993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9512" y="116632"/>
            <a:ext cx="858348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188" lvl="8" indent="-285750">
              <a:buFont typeface="Arial" panose="020B0604020202020204" pitchFamily="34" charset="0"/>
              <a:buChar char="•"/>
            </a:pPr>
            <a:r>
              <a:rPr lang="pt-BR" sz="3600" b="1" dirty="0" smtClean="0"/>
              <a:t>TEXTO </a:t>
            </a:r>
            <a:r>
              <a:rPr lang="pt-BR" sz="3600" b="1" dirty="0" smtClean="0"/>
              <a:t>CIENTÍFICO</a:t>
            </a:r>
          </a:p>
          <a:p>
            <a:pPr marL="357188" lvl="8" indent="-285750">
              <a:buFont typeface="Arial" panose="020B0604020202020204" pitchFamily="34" charset="0"/>
              <a:buChar char="•"/>
            </a:pPr>
            <a:endParaRPr lang="pt-BR" sz="3600" b="1" dirty="0" smtClean="0"/>
          </a:p>
          <a:p>
            <a:pPr marL="357188" lvl="8" indent="-285750">
              <a:buFont typeface="Arial" panose="020B0604020202020204" pitchFamily="34" charset="0"/>
              <a:buChar char="•"/>
            </a:pPr>
            <a:r>
              <a:rPr lang="pt-BR" sz="3600" b="1" dirty="0" smtClean="0"/>
              <a:t>LEITURA: </a:t>
            </a:r>
            <a:r>
              <a:rPr lang="pt-BR" sz="3200" dirty="0">
                <a:solidFill>
                  <a:srgbClr val="FF0000"/>
                </a:solidFill>
              </a:rPr>
              <a:t>Leitura de reconhecimento ou </a:t>
            </a:r>
            <a:r>
              <a:rPr lang="pt-BR" sz="3200" dirty="0" smtClean="0">
                <a:solidFill>
                  <a:srgbClr val="FF0000"/>
                </a:solidFill>
              </a:rPr>
              <a:t>prévia, </a:t>
            </a:r>
            <a:r>
              <a:rPr lang="pt-BR" sz="3200" dirty="0">
                <a:solidFill>
                  <a:srgbClr val="FF0000"/>
                </a:solidFill>
              </a:rPr>
              <a:t>l</a:t>
            </a:r>
            <a:r>
              <a:rPr lang="pt-BR" sz="3200" dirty="0" smtClean="0">
                <a:solidFill>
                  <a:srgbClr val="FF0000"/>
                </a:solidFill>
              </a:rPr>
              <a:t>eitura </a:t>
            </a:r>
            <a:r>
              <a:rPr lang="pt-BR" sz="3200" dirty="0">
                <a:solidFill>
                  <a:srgbClr val="FF0000"/>
                </a:solidFill>
              </a:rPr>
              <a:t>exploratória ou </a:t>
            </a:r>
            <a:r>
              <a:rPr lang="pt-BR" sz="3200" dirty="0" smtClean="0">
                <a:solidFill>
                  <a:srgbClr val="FF0000"/>
                </a:solidFill>
              </a:rPr>
              <a:t>pré-leitura e leitura seletiva</a:t>
            </a:r>
            <a:r>
              <a:rPr lang="pt-BR" sz="3200" dirty="0" smtClean="0">
                <a:solidFill>
                  <a:srgbClr val="FF0000"/>
                </a:solidFill>
              </a:rPr>
              <a:t>.</a:t>
            </a:r>
          </a:p>
          <a:p>
            <a:pPr marL="357188" lvl="8" indent="-285750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rgbClr val="FF0000"/>
              </a:solidFill>
            </a:endParaRPr>
          </a:p>
          <a:p>
            <a:pPr marL="357188" lvl="8" indent="-285750">
              <a:buFont typeface="Arial" panose="020B0604020202020204" pitchFamily="34" charset="0"/>
              <a:buChar char="•"/>
            </a:pPr>
            <a:r>
              <a:rPr lang="pt-BR" sz="3600" b="1" dirty="0" smtClean="0"/>
              <a:t>ELEMENTOS DE TEXTUALIDADE: </a:t>
            </a:r>
            <a:r>
              <a:rPr lang="pt-BR" sz="3200" dirty="0" smtClean="0">
                <a:solidFill>
                  <a:srgbClr val="FF0000"/>
                </a:solidFill>
              </a:rPr>
              <a:t>Intencionalidade, </a:t>
            </a:r>
            <a:r>
              <a:rPr lang="pt-BR" sz="3200" dirty="0" err="1" smtClean="0">
                <a:solidFill>
                  <a:srgbClr val="FF0000"/>
                </a:solidFill>
              </a:rPr>
              <a:t>aceitualidade</a:t>
            </a:r>
            <a:r>
              <a:rPr lang="pt-BR" sz="3200" dirty="0" smtClean="0">
                <a:solidFill>
                  <a:srgbClr val="FF0000"/>
                </a:solidFill>
              </a:rPr>
              <a:t>, coesão, </a:t>
            </a:r>
            <a:r>
              <a:rPr lang="pt-BR" sz="3200" dirty="0" err="1" smtClean="0">
                <a:solidFill>
                  <a:srgbClr val="FF0000"/>
                </a:solidFill>
              </a:rPr>
              <a:t>informatividade</a:t>
            </a:r>
            <a:r>
              <a:rPr lang="pt-BR" sz="3200" dirty="0" smtClean="0">
                <a:solidFill>
                  <a:srgbClr val="FF0000"/>
                </a:solidFill>
              </a:rPr>
              <a:t>, coerência, </a:t>
            </a:r>
            <a:r>
              <a:rPr lang="pt-BR" sz="3200" dirty="0" err="1" smtClean="0">
                <a:solidFill>
                  <a:srgbClr val="FF0000"/>
                </a:solidFill>
              </a:rPr>
              <a:t>situacionalidade</a:t>
            </a:r>
            <a:r>
              <a:rPr lang="pt-BR" sz="3200" dirty="0" smtClean="0">
                <a:solidFill>
                  <a:srgbClr val="FF0000"/>
                </a:solidFill>
              </a:rPr>
              <a:t>, intertextualidade.</a:t>
            </a:r>
            <a:endParaRPr lang="pt-BR" sz="3200" dirty="0">
              <a:solidFill>
                <a:srgbClr val="FF0000"/>
              </a:solidFill>
            </a:endParaRPr>
          </a:p>
          <a:p>
            <a:pPr marL="357188" lvl="8" indent="-285750">
              <a:buFont typeface="Arial" panose="020B0604020202020204" pitchFamily="34" charset="0"/>
              <a:buChar char="•"/>
            </a:pP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1751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63960" y="620688"/>
            <a:ext cx="87129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/>
              <a:t>Elaboração de um texto científico</a:t>
            </a:r>
          </a:p>
          <a:p>
            <a:pPr algn="ctr"/>
            <a:r>
              <a:rPr lang="pt-BR" sz="2400" dirty="0" smtClean="0"/>
              <a:t>	</a:t>
            </a:r>
            <a:r>
              <a:rPr lang="pt-BR" sz="2400" b="1" dirty="0" smtClean="0">
                <a:solidFill>
                  <a:srgbClr val="FF0000"/>
                </a:solidFill>
              </a:rPr>
              <a:t>Conhecimento </a:t>
            </a:r>
            <a:r>
              <a:rPr lang="pt-BR" sz="2400" b="1" dirty="0">
                <a:solidFill>
                  <a:srgbClr val="FF0000"/>
                </a:solidFill>
              </a:rPr>
              <a:t>prévio </a:t>
            </a:r>
            <a:r>
              <a:rPr lang="pt-BR" sz="2400" b="1" dirty="0" smtClean="0">
                <a:solidFill>
                  <a:srgbClr val="FF0000"/>
                </a:solidFill>
              </a:rPr>
              <a:t>do tema – tempo –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algn="ctr"/>
            <a:r>
              <a:rPr lang="pt-BR" sz="2400" b="1" dirty="0" smtClean="0">
                <a:solidFill>
                  <a:srgbClr val="FF0000"/>
                </a:solidFill>
              </a:rPr>
              <a:t>saber </a:t>
            </a:r>
            <a:r>
              <a:rPr lang="pt-BR" sz="2400" b="1" dirty="0" smtClean="0">
                <a:solidFill>
                  <a:srgbClr val="FF0000"/>
                </a:solidFill>
              </a:rPr>
              <a:t>onde encontrar</a:t>
            </a:r>
          </a:p>
          <a:p>
            <a:pPr algn="ctr"/>
            <a:endParaRPr lang="pt-BR" sz="3600" dirty="0"/>
          </a:p>
          <a:p>
            <a:r>
              <a:rPr lang="pt-BR" sz="3600" b="1" dirty="0" smtClean="0"/>
              <a:t>Fases da </a:t>
            </a:r>
            <a:r>
              <a:rPr lang="pt-BR" sz="3600" b="1" dirty="0" smtClean="0"/>
              <a:t>Leitura</a:t>
            </a:r>
          </a:p>
          <a:p>
            <a:pPr lvl="0"/>
            <a:r>
              <a:rPr lang="pt-BR" sz="2400" b="1" dirty="0" smtClean="0">
                <a:solidFill>
                  <a:srgbClr val="FF0000"/>
                </a:solidFill>
              </a:rPr>
              <a:t>Definição </a:t>
            </a:r>
            <a:r>
              <a:rPr lang="pt-BR" sz="2400" b="1" dirty="0">
                <a:solidFill>
                  <a:srgbClr val="FF0000"/>
                </a:solidFill>
              </a:rPr>
              <a:t>de </a:t>
            </a:r>
            <a:r>
              <a:rPr lang="pt-BR" sz="2400" b="1" dirty="0" smtClean="0">
                <a:solidFill>
                  <a:srgbClr val="FF0000"/>
                </a:solidFill>
              </a:rPr>
              <a:t>aspectos, </a:t>
            </a:r>
            <a:endParaRPr lang="pt-BR" sz="2400" b="1" dirty="0">
              <a:solidFill>
                <a:srgbClr val="FF0000"/>
              </a:solidFill>
            </a:endParaRPr>
          </a:p>
          <a:p>
            <a:pPr lvl="0"/>
            <a:r>
              <a:rPr lang="pt-BR" sz="2400" b="1" dirty="0" smtClean="0">
                <a:solidFill>
                  <a:srgbClr val="FF0000"/>
                </a:solidFill>
              </a:rPr>
              <a:t>		revisão </a:t>
            </a:r>
            <a:r>
              <a:rPr lang="pt-BR" sz="2400" b="1" dirty="0" smtClean="0">
                <a:solidFill>
                  <a:srgbClr val="FF0000"/>
                </a:solidFill>
              </a:rPr>
              <a:t>de literatura,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0" algn="ctr"/>
            <a:r>
              <a:rPr lang="pt-BR" sz="2400" b="1" dirty="0" smtClean="0">
                <a:solidFill>
                  <a:srgbClr val="FF0000"/>
                </a:solidFill>
              </a:rPr>
              <a:t>	definição </a:t>
            </a:r>
            <a:r>
              <a:rPr lang="pt-BR" sz="2400" b="1" dirty="0">
                <a:solidFill>
                  <a:srgbClr val="FF0000"/>
                </a:solidFill>
              </a:rPr>
              <a:t>do referencial </a:t>
            </a:r>
            <a:r>
              <a:rPr lang="pt-BR" sz="2400" b="1" dirty="0" smtClean="0">
                <a:solidFill>
                  <a:srgbClr val="FF0000"/>
                </a:solidFill>
              </a:rPr>
              <a:t>teórico, </a:t>
            </a:r>
            <a:endParaRPr lang="pt-BR" sz="2400" b="1" dirty="0" smtClean="0">
              <a:solidFill>
                <a:srgbClr val="FF0000"/>
              </a:solidFill>
            </a:endParaRPr>
          </a:p>
          <a:p>
            <a:pPr lvl="0" algn="ctr"/>
            <a:r>
              <a:rPr lang="pt-BR" sz="2400" b="1" dirty="0" smtClean="0">
                <a:solidFill>
                  <a:srgbClr val="FF0000"/>
                </a:solidFill>
              </a:rPr>
              <a:t>				evolução </a:t>
            </a:r>
            <a:r>
              <a:rPr lang="pt-BR" sz="2400" b="1" dirty="0">
                <a:solidFill>
                  <a:srgbClr val="FF0000"/>
                </a:solidFill>
              </a:rPr>
              <a:t>da pesquisa</a:t>
            </a:r>
          </a:p>
          <a:p>
            <a:pPr algn="ctr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39492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26860" y="229295"/>
            <a:ext cx="75855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800" dirty="0"/>
              <a:t>Através da leitura </a:t>
            </a:r>
            <a:r>
              <a:rPr lang="pt-BR" sz="2800" dirty="0" smtClean="0"/>
              <a:t>pode-se </a:t>
            </a:r>
            <a:r>
              <a:rPr lang="pt-BR" sz="2800" dirty="0"/>
              <a:t>compreender o conteúdo de outras obras e ampliar cada vez mais </a:t>
            </a:r>
            <a:r>
              <a:rPr lang="pt-BR" sz="2800" dirty="0" smtClean="0"/>
              <a:t>o conhecimento, entendendo </a:t>
            </a:r>
            <a:r>
              <a:rPr lang="pt-BR" sz="2800" dirty="0"/>
              <a:t>sobre a Ciência contida nos textos lidos promovendo mais conhecimento e inovação. </a:t>
            </a:r>
            <a:endParaRPr lang="pt-BR" sz="2800" dirty="0" smtClean="0"/>
          </a:p>
          <a:p>
            <a:pPr lvl="0" algn="just"/>
            <a:endParaRPr lang="pt-BR" sz="2800" dirty="0" smtClean="0"/>
          </a:p>
          <a:p>
            <a:pPr lvl="0" algn="just"/>
            <a:endParaRPr lang="pt-BR" sz="2800" dirty="0" smtClean="0"/>
          </a:p>
          <a:p>
            <a:pPr lvl="0" algn="just"/>
            <a:r>
              <a:rPr lang="pt-BR" sz="2800" b="1" dirty="0"/>
              <a:t>L</a:t>
            </a:r>
            <a:r>
              <a:rPr lang="pt-BR" sz="2800" b="1" dirty="0" smtClean="0"/>
              <a:t>eitura </a:t>
            </a:r>
            <a:r>
              <a:rPr lang="pt-BR" sz="2800" b="1" dirty="0"/>
              <a:t>de </a:t>
            </a:r>
            <a:r>
              <a:rPr lang="pt-BR" sz="2800" b="1" dirty="0" smtClean="0"/>
              <a:t>artigos científicos </a:t>
            </a:r>
            <a:r>
              <a:rPr lang="pt-BR" sz="2800" dirty="0" smtClean="0"/>
              <a:t>= </a:t>
            </a:r>
            <a:endParaRPr lang="pt-BR" sz="2800" dirty="0" smtClean="0"/>
          </a:p>
          <a:p>
            <a:pPr lvl="0" algn="just"/>
            <a:r>
              <a:rPr lang="pt-BR" sz="2800" dirty="0" smtClean="0">
                <a:solidFill>
                  <a:srgbClr val="FF0000"/>
                </a:solidFill>
              </a:rPr>
              <a:t>Foco</a:t>
            </a:r>
            <a:r>
              <a:rPr lang="pt-BR" sz="2800" dirty="0" smtClean="0">
                <a:solidFill>
                  <a:srgbClr val="FF0000"/>
                </a:solidFill>
              </a:rPr>
              <a:t>, interpretação</a:t>
            </a:r>
          </a:p>
          <a:p>
            <a:pPr lvl="0" algn="just"/>
            <a:endParaRPr lang="pt-BR" sz="2800" b="1" dirty="0"/>
          </a:p>
          <a:p>
            <a:pPr algn="just"/>
            <a:r>
              <a:rPr lang="pt-BR" sz="2800" b="1" dirty="0" smtClean="0"/>
              <a:t>Principais </a:t>
            </a:r>
            <a:r>
              <a:rPr lang="pt-BR" sz="2800" b="1" dirty="0"/>
              <a:t>características </a:t>
            </a:r>
            <a:endParaRPr lang="pt-BR" sz="2800" b="1" dirty="0" smtClean="0"/>
          </a:p>
          <a:p>
            <a:pPr algn="just"/>
            <a:r>
              <a:rPr lang="pt-BR" sz="2800" b="1" dirty="0" smtClean="0"/>
              <a:t>do </a:t>
            </a:r>
            <a:r>
              <a:rPr lang="pt-BR" sz="2800" b="1" dirty="0"/>
              <a:t>texto </a:t>
            </a:r>
            <a:r>
              <a:rPr lang="pt-BR" sz="2800" b="1" dirty="0" smtClean="0"/>
              <a:t>científico: </a:t>
            </a:r>
            <a:endParaRPr lang="pt-BR" sz="2800" b="1" dirty="0" smtClean="0"/>
          </a:p>
          <a:p>
            <a:pPr algn="just"/>
            <a:r>
              <a:rPr lang="pt-BR" sz="2800" dirty="0" smtClean="0">
                <a:solidFill>
                  <a:srgbClr val="FF0000"/>
                </a:solidFill>
              </a:rPr>
              <a:t>informar</a:t>
            </a:r>
            <a:r>
              <a:rPr lang="pt-BR" sz="2800" dirty="0">
                <a:solidFill>
                  <a:srgbClr val="FF0000"/>
                </a:solidFill>
              </a:rPr>
              <a:t>, esclarecer e explicar.  </a:t>
            </a:r>
          </a:p>
          <a:p>
            <a:pPr lvl="0" algn="just"/>
            <a:endParaRPr lang="pt-BR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652" y="2780928"/>
            <a:ext cx="4309348" cy="31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 txBox="1">
            <a:spLocks/>
          </p:cNvSpPr>
          <p:nvPr/>
        </p:nvSpPr>
        <p:spPr>
          <a:xfrm>
            <a:off x="683568" y="271686"/>
            <a:ext cx="7086600" cy="515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 </a:t>
            </a:r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PESQUISA</a:t>
            </a:r>
            <a:r>
              <a:rPr lang="pt-BR" sz="3000" b="1" dirty="0">
                <a:solidFill>
                  <a:srgbClr val="0461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</p:txBody>
      </p:sp>
      <p:sp>
        <p:nvSpPr>
          <p:cNvPr id="2" name="Retângulo 1"/>
          <p:cNvSpPr/>
          <p:nvPr/>
        </p:nvSpPr>
        <p:spPr>
          <a:xfrm>
            <a:off x="115988" y="1790363"/>
            <a:ext cx="51125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prstClr val="black"/>
                </a:solidFill>
              </a:rPr>
              <a:t>A </a:t>
            </a:r>
            <a:r>
              <a:rPr lang="pt-B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pergunta de pesquisa </a:t>
            </a:r>
            <a:r>
              <a:rPr lang="pt-BR" sz="2400" dirty="0">
                <a:solidFill>
                  <a:prstClr val="black"/>
                </a:solidFill>
              </a:rPr>
              <a:t>é a principal dúvida que você quer responder com o seu projeto. Pode ser também como aquela pergunta que a ciência ainda não comprovou (lacuna). </a:t>
            </a:r>
            <a:r>
              <a:rPr lang="pt-BR" sz="2400" dirty="0"/>
              <a:t>Corresponde ao início da pesquisa</a:t>
            </a:r>
          </a:p>
          <a:p>
            <a:r>
              <a:rPr lang="pt-BR" sz="2400" dirty="0" smtClean="0">
                <a:solidFill>
                  <a:prstClr val="black"/>
                </a:solidFill>
              </a:rPr>
              <a:t>No </a:t>
            </a:r>
            <a:r>
              <a:rPr lang="pt-BR" sz="2400" dirty="0">
                <a:solidFill>
                  <a:prstClr val="black"/>
                </a:solidFill>
              </a:rPr>
              <a:t>caso de pesquisadores com mais experiência e em ciências com bastante corpo teórico, dependendo da linha epistemológica do trabalho, também suas usadas </a:t>
            </a:r>
            <a:r>
              <a:rPr lang="pt-BR" sz="2400" b="1" dirty="0">
                <a:solidFill>
                  <a:srgbClr val="FF0000"/>
                </a:solidFill>
              </a:rPr>
              <a:t>hipóteses</a:t>
            </a:r>
            <a:r>
              <a:rPr lang="pt-BR" sz="2400" dirty="0">
                <a:solidFill>
                  <a:prstClr val="black"/>
                </a:solidFill>
              </a:rPr>
              <a:t> ao invés de perguntas de pesquisa. </a:t>
            </a:r>
          </a:p>
        </p:txBody>
      </p:sp>
      <p:pic>
        <p:nvPicPr>
          <p:cNvPr id="8194" name="Picture 2" descr="Figura Desenhos Animados Da Vara - Stickman Com Uma Pergunta Mark ...">
            <a:extLst>
              <a:ext uri="{FF2B5EF4-FFF2-40B4-BE49-F238E27FC236}">
                <a16:creationId xmlns:a16="http://schemas.microsoft.com/office/drawing/2014/main" xmlns="" id="{79C40829-5ECC-43A6-A386-0894CB6014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1" t="8001" r="26710" b="8936"/>
          <a:stretch/>
        </p:blipFill>
        <p:spPr bwMode="auto">
          <a:xfrm>
            <a:off x="5228556" y="612845"/>
            <a:ext cx="3325216" cy="59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esenhos animados de ponto de interrogação em quadrinhos - Baixar ...">
            <a:extLst>
              <a:ext uri="{FF2B5EF4-FFF2-40B4-BE49-F238E27FC236}">
                <a16:creationId xmlns:a16="http://schemas.microsoft.com/office/drawing/2014/main" xmlns="" id="{E4841410-B814-4150-BAAF-D359024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29908">
            <a:off x="218780" y="651471"/>
            <a:ext cx="1358280" cy="13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44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CC passo a passo: a metodologia - Textuar">
            <a:extLst>
              <a:ext uri="{FF2B5EF4-FFF2-40B4-BE49-F238E27FC236}">
                <a16:creationId xmlns:a16="http://schemas.microsoft.com/office/drawing/2014/main" xmlns="" id="{6A07654E-0316-42B6-9CD8-8A73D989F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953" y="742970"/>
            <a:ext cx="4603455" cy="290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/>
          <p:cNvSpPr txBox="1">
            <a:spLocks/>
          </p:cNvSpPr>
          <p:nvPr/>
        </p:nvSpPr>
        <p:spPr>
          <a:xfrm>
            <a:off x="323528" y="227826"/>
            <a:ext cx="7086600" cy="51514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 DE PESQUISA</a:t>
            </a:r>
            <a:r>
              <a:rPr lang="pt-BR" sz="3000" b="1" dirty="0">
                <a:solidFill>
                  <a:srgbClr val="04617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30670" y="2060848"/>
            <a:ext cx="77920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9225" lvl="8"/>
            <a:r>
              <a:rPr lang="pt-BR" sz="2400" b="1" dirty="0">
                <a:solidFill>
                  <a:prstClr val="black"/>
                </a:solidFill>
              </a:rPr>
              <a:t>METODOLOGIA</a:t>
            </a:r>
          </a:p>
          <a:p>
            <a:pPr marL="720725" lvl="8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>
                <a:solidFill>
                  <a:srgbClr val="FF0000"/>
                </a:solidFill>
              </a:rPr>
              <a:t>Detalhamento da Pesquisa</a:t>
            </a:r>
            <a:endParaRPr lang="pt-BR" sz="2400" dirty="0">
              <a:solidFill>
                <a:srgbClr val="FF0000"/>
              </a:solidFill>
            </a:endParaRPr>
          </a:p>
          <a:p>
            <a:endParaRPr lang="pt-BR" sz="2400" dirty="0" smtClean="0">
              <a:solidFill>
                <a:prstClr val="black"/>
              </a:solidFill>
            </a:endParaRPr>
          </a:p>
          <a:p>
            <a:r>
              <a:rPr lang="pt-BR" sz="2400" dirty="0" smtClean="0"/>
              <a:t>Apresenta os elementos de como </a:t>
            </a:r>
            <a:r>
              <a:rPr lang="pt-BR" sz="2400" dirty="0"/>
              <a:t>a pesquisa </a:t>
            </a:r>
            <a:r>
              <a:rPr lang="pt-BR" sz="2400" dirty="0" smtClean="0"/>
              <a:t>foi ( ou será)  </a:t>
            </a:r>
            <a:r>
              <a:rPr lang="pt-BR" sz="2400" dirty="0"/>
              <a:t>realizada </a:t>
            </a:r>
            <a:r>
              <a:rPr lang="pt-BR" sz="2400" dirty="0" smtClean="0"/>
              <a:t>e </a:t>
            </a:r>
            <a:r>
              <a:rPr lang="pt-BR" sz="2400" dirty="0"/>
              <a:t>que permite aos outros pesquisadores </a:t>
            </a:r>
            <a:r>
              <a:rPr lang="pt-BR" sz="2400" dirty="0" smtClean="0"/>
              <a:t>refaçam a pesquisa (</a:t>
            </a:r>
            <a:r>
              <a:rPr lang="pt-BR" sz="2400" dirty="0" err="1" smtClean="0"/>
              <a:t>replicabilidade</a:t>
            </a:r>
            <a:r>
              <a:rPr lang="pt-BR" sz="2400" dirty="0" smtClean="0"/>
              <a:t>)?</a:t>
            </a:r>
          </a:p>
          <a:p>
            <a:endParaRPr lang="pt-BR" sz="2400" dirty="0">
              <a:solidFill>
                <a:prstClr val="black"/>
              </a:solidFill>
            </a:endParaRPr>
          </a:p>
          <a:p>
            <a:r>
              <a:rPr lang="pt-BR" sz="2400" dirty="0" smtClean="0"/>
              <a:t>- Indica </a:t>
            </a:r>
            <a:r>
              <a:rPr lang="pt-BR" sz="2400" dirty="0"/>
              <a:t>o tipo de pesquisa, população-amostra e as técnicas de coleta e tratamento dos </a:t>
            </a:r>
            <a:r>
              <a:rPr lang="pt-BR" sz="2400" dirty="0" smtClean="0"/>
              <a:t>dados (sistematização).</a:t>
            </a:r>
            <a:endParaRPr lang="pt-BR" sz="2400" dirty="0">
              <a:solidFill>
                <a:prstClr val="black"/>
              </a:solidFill>
            </a:endParaRPr>
          </a:p>
          <a:p>
            <a:pPr marL="720725" lvl="8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26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2"/>
          <p:cNvSpPr txBox="1">
            <a:spLocks/>
          </p:cNvSpPr>
          <p:nvPr/>
        </p:nvSpPr>
        <p:spPr>
          <a:xfrm>
            <a:off x="611560" y="298436"/>
            <a:ext cx="6984776" cy="5715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DELINEMANENTO METODOLÓGICO</a:t>
            </a:r>
            <a:r>
              <a:rPr lang="pt-BR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90412" y="1052736"/>
            <a:ext cx="5760639" cy="57246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lvl="8"/>
            <a:r>
              <a:rPr lang="pt-BR" sz="2400" b="1" dirty="0" smtClean="0">
                <a:solidFill>
                  <a:srgbClr val="FF0000"/>
                </a:solidFill>
              </a:rPr>
              <a:t>QUALITATIVO</a:t>
            </a:r>
            <a:r>
              <a:rPr lang="pt-BR" sz="2400" b="1" dirty="0">
                <a:solidFill>
                  <a:srgbClr val="FF0000"/>
                </a:solidFill>
              </a:rPr>
              <a:t>: </a:t>
            </a:r>
          </a:p>
          <a:p>
            <a:pPr marL="0" lvl="8" indent="361950" algn="just">
              <a:buFontTx/>
              <a:buChar char="-"/>
            </a:pPr>
            <a:r>
              <a:rPr lang="pt-BR" sz="2200" dirty="0"/>
              <a:t>Dados que não podem ser mensurados</a:t>
            </a:r>
          </a:p>
          <a:p>
            <a:pPr marL="0" lvl="8" indent="361950" algn="just">
              <a:buFontTx/>
              <a:buChar char="-"/>
            </a:pPr>
            <a:r>
              <a:rPr lang="pt-BR" sz="2200" dirty="0"/>
              <a:t>Particularidades e traços subjetivos do objeto de </a:t>
            </a:r>
            <a:r>
              <a:rPr lang="pt-BR" sz="2200" dirty="0" smtClean="0"/>
              <a:t>estudo.</a:t>
            </a:r>
          </a:p>
          <a:p>
            <a:pPr marL="0" lvl="8" indent="361950" algn="just">
              <a:buFontTx/>
              <a:buChar char="-"/>
            </a:pPr>
            <a:r>
              <a:rPr lang="pt-BR" sz="2400" dirty="0" smtClean="0"/>
              <a:t>Obtenção </a:t>
            </a:r>
            <a:r>
              <a:rPr lang="pt-BR" sz="2400" dirty="0"/>
              <a:t>dos dados: meio de documentos, livros, </a:t>
            </a:r>
            <a:r>
              <a:rPr lang="pt-BR" sz="2400" dirty="0" err="1"/>
              <a:t>etc</a:t>
            </a:r>
            <a:r>
              <a:rPr lang="pt-BR" sz="2400" dirty="0"/>
              <a:t>, ou por meio de pessoas.</a:t>
            </a:r>
            <a:endParaRPr lang="pt-BR" sz="2200" dirty="0"/>
          </a:p>
          <a:p>
            <a:pPr marL="0" lvl="8" indent="361950" algn="just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Instrumentos  não-estruturados</a:t>
            </a:r>
          </a:p>
          <a:p>
            <a:pPr marL="0" lvl="8" indent="361950" algn="just">
              <a:buFontTx/>
              <a:buChar char="-"/>
            </a:pPr>
            <a:endParaRPr lang="pt-BR" sz="2200" b="1" dirty="0">
              <a:solidFill>
                <a:srgbClr val="FF0000"/>
              </a:solidFill>
            </a:endParaRPr>
          </a:p>
          <a:p>
            <a:pPr marL="0" lvl="8"/>
            <a:r>
              <a:rPr lang="pt-BR" sz="2400" b="1" dirty="0">
                <a:solidFill>
                  <a:srgbClr val="FF0000"/>
                </a:solidFill>
              </a:rPr>
              <a:t>QUANTITATIVO</a:t>
            </a:r>
          </a:p>
          <a:p>
            <a:pPr marL="0" lvl="8" indent="361950" algn="just">
              <a:buFontTx/>
              <a:buChar char="-"/>
            </a:pPr>
            <a:r>
              <a:rPr lang="pt-BR" sz="2200" dirty="0"/>
              <a:t>Dados que podem ser quantificados e trabalhados estatisticamente</a:t>
            </a:r>
          </a:p>
          <a:p>
            <a:pPr marL="0" lvl="8" indent="361950" algn="just">
              <a:buFontTx/>
              <a:buChar char="-"/>
            </a:pPr>
            <a:r>
              <a:rPr lang="pt-BR" sz="2200" b="1" dirty="0">
                <a:solidFill>
                  <a:srgbClr val="FF0000"/>
                </a:solidFill>
              </a:rPr>
              <a:t>Instrumentos estruturados</a:t>
            </a:r>
          </a:p>
          <a:p>
            <a:pPr marL="342900" lvl="8" indent="-342900">
              <a:buFontTx/>
              <a:buChar char="-"/>
            </a:pPr>
            <a:endParaRPr lang="pt-BR" sz="2400" b="1" dirty="0">
              <a:solidFill>
                <a:srgbClr val="FF0000"/>
              </a:solidFill>
            </a:endParaRPr>
          </a:p>
          <a:p>
            <a:pPr marL="0" lvl="8"/>
            <a:r>
              <a:rPr lang="pt-BR" sz="2400" b="1" dirty="0" smtClean="0">
                <a:solidFill>
                  <a:srgbClr val="FF0000"/>
                </a:solidFill>
              </a:rPr>
              <a:t>MISTOS/QUALIQUANTITATIVOS</a:t>
            </a:r>
            <a:endParaRPr lang="pt-BR" sz="2400" b="1" dirty="0">
              <a:solidFill>
                <a:srgbClr val="FF0000"/>
              </a:solidFill>
            </a:endParaRPr>
          </a:p>
          <a:p>
            <a:pPr marL="0" lvl="8" indent="361950" algn="just">
              <a:buFontTx/>
              <a:buChar char="-"/>
            </a:pPr>
            <a:r>
              <a:rPr lang="pt-BR" sz="2200" dirty="0" smtClean="0">
                <a:highlight>
                  <a:srgbClr val="FFFF00"/>
                </a:highlight>
              </a:rPr>
              <a:t>Usa  dados quantitativos e qualitativos</a:t>
            </a:r>
            <a:endParaRPr lang="pt-BR" sz="2200" b="1" dirty="0"/>
          </a:p>
        </p:txBody>
      </p:sp>
      <p:pic>
        <p:nvPicPr>
          <p:cNvPr id="6146" name="Picture 2" descr="GÊNERO TEXTUAL ENTREVISTA COM OS ALUNOS DO 7º ANO A">
            <a:extLst>
              <a:ext uri="{FF2B5EF4-FFF2-40B4-BE49-F238E27FC236}">
                <a16:creationId xmlns:a16="http://schemas.microsoft.com/office/drawing/2014/main" xmlns="" id="{B55EFDEA-5E5D-4BF6-909B-531E926C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5439">
            <a:off x="6210781" y="714919"/>
            <a:ext cx="2413103" cy="23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esenho de cor de gradiente de estatística de gráfico de negócios ...">
            <a:extLst>
              <a:ext uri="{FF2B5EF4-FFF2-40B4-BE49-F238E27FC236}">
                <a16:creationId xmlns:a16="http://schemas.microsoft.com/office/drawing/2014/main" xmlns="" id="{29F88BF0-C979-41E9-8EC8-043C90A56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88" t="12657" r="12658" b="4000"/>
          <a:stretch/>
        </p:blipFill>
        <p:spPr bwMode="auto">
          <a:xfrm rot="21157933">
            <a:off x="6287499" y="3915481"/>
            <a:ext cx="2259664" cy="241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7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8E305C60-21CB-48CC-B656-66D68C93A491}"/>
              </a:ext>
            </a:extLst>
          </p:cNvPr>
          <p:cNvSpPr/>
          <p:nvPr/>
        </p:nvSpPr>
        <p:spPr>
          <a:xfrm>
            <a:off x="539552" y="1044025"/>
            <a:ext cx="55240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regras d</a:t>
            </a:r>
            <a:r>
              <a:rPr lang="pt-BR" sz="3200" dirty="0">
                <a:latin typeface="Tw Cen MT Condensed" panose="020B0606020104020203" pitchFamily="34" charset="0"/>
              </a:rPr>
              <a:t>a mecânica da revolução da vida</a:t>
            </a:r>
          </a:p>
        </p:txBody>
      </p:sp>
      <p:pic>
        <p:nvPicPr>
          <p:cNvPr id="5124" name="Picture 4" descr="Esboço Da Caricatura De Charles Darwin Fotografia Editorial - Ilustração de  darwin, esboço: 23275212">
            <a:extLst>
              <a:ext uri="{FF2B5EF4-FFF2-40B4-BE49-F238E27FC236}">
                <a16:creationId xmlns="" xmlns:a16="http://schemas.microsoft.com/office/drawing/2014/main" id="{CA6AD157-A95C-49A5-9E72-8892C312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4" y="2025927"/>
            <a:ext cx="3212976" cy="357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5C7BFF47-287C-4573-859F-8276657E4288}"/>
              </a:ext>
            </a:extLst>
          </p:cNvPr>
          <p:cNvSpPr/>
          <p:nvPr/>
        </p:nvSpPr>
        <p:spPr>
          <a:xfrm>
            <a:off x="899592" y="5734460"/>
            <a:ext cx="1814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Charles Darwin</a:t>
            </a:r>
            <a:endParaRPr lang="pt-BR" sz="2800" dirty="0">
              <a:latin typeface="Tw Cen MT Condensed" panose="020B0606020104020203" pitchFamily="34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="" xmlns:a16="http://schemas.microsoft.com/office/drawing/2014/main" id="{BDE31C54-FFE9-42FF-8934-857EEC17E633}"/>
              </a:ext>
            </a:extLst>
          </p:cNvPr>
          <p:cNvSpPr/>
          <p:nvPr/>
        </p:nvSpPr>
        <p:spPr>
          <a:xfrm>
            <a:off x="4139952" y="2133848"/>
            <a:ext cx="3507340" cy="34650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43456708-97F5-49E3-9412-A6EA723A62C2}"/>
              </a:ext>
            </a:extLst>
          </p:cNvPr>
          <p:cNvSpPr/>
          <p:nvPr/>
        </p:nvSpPr>
        <p:spPr>
          <a:xfrm>
            <a:off x="4458678" y="5699887"/>
            <a:ext cx="317663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sz="28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sobrevivência e reprodução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26AD5C08-3570-4275-B11C-01D64022589E}"/>
              </a:ext>
            </a:extLst>
          </p:cNvPr>
          <p:cNvSpPr/>
          <p:nvPr/>
        </p:nvSpPr>
        <p:spPr>
          <a:xfrm>
            <a:off x="5148064" y="4477182"/>
            <a:ext cx="1669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cada geração</a:t>
            </a:r>
            <a:endParaRPr lang="pt-BR" sz="2000" b="1" dirty="0">
              <a:solidFill>
                <a:srgbClr val="0070C0"/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1546216E-868F-45CF-8D6C-ABAF2E1BFC7A}"/>
              </a:ext>
            </a:extLst>
          </p:cNvPr>
          <p:cNvSpPr/>
          <p:nvPr/>
        </p:nvSpPr>
        <p:spPr>
          <a:xfrm>
            <a:off x="4419117" y="3717032"/>
            <a:ext cx="3033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pequenas mudanças aconteciam</a:t>
            </a:r>
            <a:endParaRPr lang="pt-BR" sz="2000" b="1" dirty="0">
              <a:latin typeface="Tw Cen MT Condensed" panose="020B0606020104020203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="" xmlns:a16="http://schemas.microsoft.com/office/drawing/2014/main" id="{91A113DB-56C3-48AA-AD75-EBCA0F76C840}"/>
              </a:ext>
            </a:extLst>
          </p:cNvPr>
          <p:cNvSpPr/>
          <p:nvPr/>
        </p:nvSpPr>
        <p:spPr>
          <a:xfrm>
            <a:off x="4499992" y="2956882"/>
            <a:ext cx="30794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7030A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sucesso de alguns organismos </a:t>
            </a:r>
            <a:endParaRPr lang="pt-BR" sz="2000" b="1" dirty="0">
              <a:solidFill>
                <a:srgbClr val="7030A0"/>
              </a:solidFill>
              <a:latin typeface="Tw Cen MT Condensed" panose="020B0606020104020203" pitchFamily="34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="" xmlns:a16="http://schemas.microsoft.com/office/drawing/2014/main" id="{44136CB6-461A-4810-869E-A9ACF8AFAE6C}"/>
              </a:ext>
            </a:extLst>
          </p:cNvPr>
          <p:cNvCxnSpPr/>
          <p:nvPr/>
        </p:nvCxnSpPr>
        <p:spPr>
          <a:xfrm flipV="1">
            <a:off x="8100392" y="2745044"/>
            <a:ext cx="0" cy="259342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8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Pesquisa e Conhecimento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2025352"/>
          </a:xfrm>
        </p:spPr>
        <p:txBody>
          <a:bodyPr>
            <a:normAutofit fontScale="85000" lnSpcReduction="20000"/>
          </a:bodyPr>
          <a:lstStyle/>
          <a:p>
            <a:r>
              <a:rPr lang="pt-BR" dirty="0" err="1"/>
              <a:t>Webconferencia</a:t>
            </a:r>
            <a:r>
              <a:rPr lang="pt-BR" dirty="0"/>
              <a:t> 2</a:t>
            </a:r>
          </a:p>
          <a:p>
            <a:r>
              <a:rPr lang="pt-BR" dirty="0"/>
              <a:t>19/09/2020</a:t>
            </a:r>
          </a:p>
          <a:p>
            <a:r>
              <a:rPr lang="pt-BR" b="1" dirty="0">
                <a:solidFill>
                  <a:schemeClr val="tx1"/>
                </a:solidFill>
              </a:rPr>
              <a:t>Prof. Francisco </a:t>
            </a:r>
          </a:p>
          <a:p>
            <a:r>
              <a:rPr lang="pt-BR" b="1" dirty="0">
                <a:solidFill>
                  <a:schemeClr val="tx1"/>
                </a:solidFill>
              </a:rPr>
              <a:t>Prof. Gilson  </a:t>
            </a:r>
          </a:p>
          <a:p>
            <a:r>
              <a:rPr lang="pt-BR" b="1" dirty="0">
                <a:solidFill>
                  <a:schemeClr val="tx1"/>
                </a:solidFill>
              </a:rPr>
              <a:t>Profa. Brenda</a:t>
            </a:r>
          </a:p>
          <a:p>
            <a:endParaRPr lang="pt-BR" dirty="0" smtClean="0"/>
          </a:p>
          <a:p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Prof. Francisco Prof. Gilson  Profa. Brenda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364088" y="908720"/>
            <a:ext cx="31683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DÚVIDAS???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9971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5"/>
          <p:cNvGrpSpPr/>
          <p:nvPr/>
        </p:nvGrpSpPr>
        <p:grpSpPr>
          <a:xfrm>
            <a:off x="646177" y="2592010"/>
            <a:ext cx="656052" cy="514676"/>
            <a:chOff x="8589645" y="1689585"/>
            <a:chExt cx="248381" cy="170634"/>
          </a:xfrm>
          <a:solidFill>
            <a:srgbClr val="00B050"/>
          </a:solidFill>
        </p:grpSpPr>
        <p:sp>
          <p:nvSpPr>
            <p:cNvPr id="325" name="Google Shape;325;p35"/>
            <p:cNvSpPr/>
            <p:nvPr/>
          </p:nvSpPr>
          <p:spPr>
            <a:xfrm>
              <a:off x="8594026" y="1689585"/>
              <a:ext cx="239600" cy="116688"/>
            </a:xfrm>
            <a:custGeom>
              <a:avLst/>
              <a:gdLst/>
              <a:ahLst/>
              <a:cxnLst/>
              <a:rect l="l" t="t" r="r" b="b"/>
              <a:pathLst>
                <a:path w="12743" h="6206" extrusionOk="0">
                  <a:moveTo>
                    <a:pt x="367" y="1"/>
                  </a:moveTo>
                  <a:cubicBezTo>
                    <a:pt x="234" y="1"/>
                    <a:pt x="101" y="68"/>
                    <a:pt x="1" y="134"/>
                  </a:cubicBezTo>
                  <a:lnTo>
                    <a:pt x="5871" y="6005"/>
                  </a:lnTo>
                  <a:cubicBezTo>
                    <a:pt x="6005" y="6139"/>
                    <a:pt x="6188" y="6205"/>
                    <a:pt x="6372" y="6205"/>
                  </a:cubicBezTo>
                  <a:cubicBezTo>
                    <a:pt x="6555" y="6205"/>
                    <a:pt x="6739" y="6139"/>
                    <a:pt x="6872" y="6005"/>
                  </a:cubicBezTo>
                  <a:lnTo>
                    <a:pt x="12743" y="134"/>
                  </a:lnTo>
                  <a:cubicBezTo>
                    <a:pt x="12643" y="68"/>
                    <a:pt x="12509" y="1"/>
                    <a:pt x="12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589645" y="1707787"/>
              <a:ext cx="248381" cy="152432"/>
            </a:xfrm>
            <a:custGeom>
              <a:avLst/>
              <a:gdLst/>
              <a:ahLst/>
              <a:cxnLst/>
              <a:rect l="l" t="t" r="r" b="b"/>
              <a:pathLst>
                <a:path w="13210" h="8107" extrusionOk="0">
                  <a:moveTo>
                    <a:pt x="0" y="0"/>
                  </a:moveTo>
                  <a:lnTo>
                    <a:pt x="0" y="67"/>
                  </a:lnTo>
                  <a:lnTo>
                    <a:pt x="0" y="7506"/>
                  </a:lnTo>
                  <a:cubicBezTo>
                    <a:pt x="0" y="7839"/>
                    <a:pt x="267" y="8106"/>
                    <a:pt x="600" y="8106"/>
                  </a:cubicBezTo>
                  <a:lnTo>
                    <a:pt x="12609" y="8106"/>
                  </a:lnTo>
                  <a:cubicBezTo>
                    <a:pt x="12943" y="8106"/>
                    <a:pt x="13209" y="7839"/>
                    <a:pt x="13209" y="7506"/>
                  </a:cubicBezTo>
                  <a:lnTo>
                    <a:pt x="13209" y="67"/>
                  </a:lnTo>
                  <a:lnTo>
                    <a:pt x="13209" y="0"/>
                  </a:lnTo>
                  <a:lnTo>
                    <a:pt x="7505" y="5704"/>
                  </a:lnTo>
                  <a:cubicBezTo>
                    <a:pt x="7272" y="5971"/>
                    <a:pt x="6938" y="6071"/>
                    <a:pt x="6605" y="6071"/>
                  </a:cubicBezTo>
                  <a:cubicBezTo>
                    <a:pt x="6271" y="6071"/>
                    <a:pt x="5971" y="5971"/>
                    <a:pt x="5704" y="570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2387052" y="2592009"/>
            <a:ext cx="721460" cy="543577"/>
            <a:chOff x="8092231" y="1622475"/>
            <a:chExt cx="307997" cy="237107"/>
          </a:xfrm>
          <a:solidFill>
            <a:srgbClr val="CC00CC"/>
          </a:solidFill>
        </p:grpSpPr>
        <p:sp>
          <p:nvSpPr>
            <p:cNvPr id="328" name="Google Shape;328;p35"/>
            <p:cNvSpPr/>
            <p:nvPr/>
          </p:nvSpPr>
          <p:spPr>
            <a:xfrm>
              <a:off x="8092231" y="1622475"/>
              <a:ext cx="209497" cy="205116"/>
            </a:xfrm>
            <a:custGeom>
              <a:avLst/>
              <a:gdLst/>
              <a:ahLst/>
              <a:cxnLst/>
              <a:rect l="l" t="t" r="r" b="b"/>
              <a:pathLst>
                <a:path w="11142" h="10909" extrusionOk="0">
                  <a:moveTo>
                    <a:pt x="5571" y="2703"/>
                  </a:moveTo>
                  <a:cubicBezTo>
                    <a:pt x="7073" y="2703"/>
                    <a:pt x="8307" y="3937"/>
                    <a:pt x="8307" y="5438"/>
                  </a:cubicBezTo>
                  <a:cubicBezTo>
                    <a:pt x="8307" y="6972"/>
                    <a:pt x="7073" y="8207"/>
                    <a:pt x="5571" y="8207"/>
                  </a:cubicBezTo>
                  <a:cubicBezTo>
                    <a:pt x="4037" y="8207"/>
                    <a:pt x="2803" y="6972"/>
                    <a:pt x="2803" y="5438"/>
                  </a:cubicBezTo>
                  <a:cubicBezTo>
                    <a:pt x="2803" y="3937"/>
                    <a:pt x="4037" y="2703"/>
                    <a:pt x="5571" y="2703"/>
                  </a:cubicBezTo>
                  <a:close/>
                  <a:moveTo>
                    <a:pt x="4404" y="1"/>
                  </a:moveTo>
                  <a:cubicBezTo>
                    <a:pt x="4004" y="67"/>
                    <a:pt x="3637" y="201"/>
                    <a:pt x="3303" y="368"/>
                  </a:cubicBezTo>
                  <a:cubicBezTo>
                    <a:pt x="3337" y="1101"/>
                    <a:pt x="3403" y="1935"/>
                    <a:pt x="3170" y="2136"/>
                  </a:cubicBezTo>
                  <a:cubicBezTo>
                    <a:pt x="3120" y="2167"/>
                    <a:pt x="3053" y="2180"/>
                    <a:pt x="2972" y="2180"/>
                  </a:cubicBezTo>
                  <a:cubicBezTo>
                    <a:pt x="2619" y="2180"/>
                    <a:pt x="2005" y="1919"/>
                    <a:pt x="1435" y="1702"/>
                  </a:cubicBezTo>
                  <a:cubicBezTo>
                    <a:pt x="1168" y="2002"/>
                    <a:pt x="935" y="2302"/>
                    <a:pt x="735" y="2669"/>
                  </a:cubicBezTo>
                  <a:cubicBezTo>
                    <a:pt x="1202" y="3236"/>
                    <a:pt x="1769" y="3870"/>
                    <a:pt x="1669" y="4170"/>
                  </a:cubicBezTo>
                  <a:cubicBezTo>
                    <a:pt x="1602" y="4471"/>
                    <a:pt x="768" y="4637"/>
                    <a:pt x="34" y="4837"/>
                  </a:cubicBezTo>
                  <a:cubicBezTo>
                    <a:pt x="1" y="5038"/>
                    <a:pt x="1" y="5238"/>
                    <a:pt x="1" y="5438"/>
                  </a:cubicBezTo>
                  <a:cubicBezTo>
                    <a:pt x="1" y="5638"/>
                    <a:pt x="1" y="5838"/>
                    <a:pt x="34" y="6038"/>
                  </a:cubicBezTo>
                  <a:cubicBezTo>
                    <a:pt x="768" y="6238"/>
                    <a:pt x="1602" y="6439"/>
                    <a:pt x="1669" y="6705"/>
                  </a:cubicBezTo>
                  <a:cubicBezTo>
                    <a:pt x="1769" y="7006"/>
                    <a:pt x="1202" y="7639"/>
                    <a:pt x="735" y="8240"/>
                  </a:cubicBezTo>
                  <a:cubicBezTo>
                    <a:pt x="935" y="8573"/>
                    <a:pt x="1168" y="8907"/>
                    <a:pt x="1435" y="9174"/>
                  </a:cubicBezTo>
                  <a:cubicBezTo>
                    <a:pt x="1986" y="8964"/>
                    <a:pt x="2579" y="8713"/>
                    <a:pt x="2937" y="8713"/>
                  </a:cubicBezTo>
                  <a:cubicBezTo>
                    <a:pt x="3033" y="8713"/>
                    <a:pt x="3113" y="8731"/>
                    <a:pt x="3170" y="8774"/>
                  </a:cubicBezTo>
                  <a:cubicBezTo>
                    <a:pt x="3403" y="8940"/>
                    <a:pt x="3337" y="9774"/>
                    <a:pt x="3303" y="10542"/>
                  </a:cubicBezTo>
                  <a:cubicBezTo>
                    <a:pt x="3637" y="10708"/>
                    <a:pt x="4037" y="10808"/>
                    <a:pt x="4404" y="10908"/>
                  </a:cubicBezTo>
                  <a:cubicBezTo>
                    <a:pt x="4838" y="10275"/>
                    <a:pt x="5238" y="9541"/>
                    <a:pt x="5571" y="9541"/>
                  </a:cubicBezTo>
                  <a:cubicBezTo>
                    <a:pt x="5905" y="9541"/>
                    <a:pt x="6339" y="10275"/>
                    <a:pt x="6739" y="10908"/>
                  </a:cubicBezTo>
                  <a:cubicBezTo>
                    <a:pt x="7139" y="10808"/>
                    <a:pt x="7506" y="10708"/>
                    <a:pt x="7840" y="10542"/>
                  </a:cubicBezTo>
                  <a:cubicBezTo>
                    <a:pt x="7806" y="9774"/>
                    <a:pt x="7740" y="8940"/>
                    <a:pt x="7973" y="8774"/>
                  </a:cubicBezTo>
                  <a:cubicBezTo>
                    <a:pt x="8030" y="8731"/>
                    <a:pt x="8110" y="8713"/>
                    <a:pt x="8206" y="8713"/>
                  </a:cubicBezTo>
                  <a:cubicBezTo>
                    <a:pt x="8564" y="8713"/>
                    <a:pt x="9156" y="8964"/>
                    <a:pt x="9708" y="9174"/>
                  </a:cubicBezTo>
                  <a:cubicBezTo>
                    <a:pt x="9975" y="8874"/>
                    <a:pt x="10208" y="8573"/>
                    <a:pt x="10408" y="8240"/>
                  </a:cubicBezTo>
                  <a:cubicBezTo>
                    <a:pt x="9941" y="7639"/>
                    <a:pt x="9374" y="7006"/>
                    <a:pt x="9474" y="6705"/>
                  </a:cubicBezTo>
                  <a:cubicBezTo>
                    <a:pt x="9541" y="6439"/>
                    <a:pt x="10375" y="6238"/>
                    <a:pt x="11109" y="6038"/>
                  </a:cubicBezTo>
                  <a:cubicBezTo>
                    <a:pt x="11142" y="5838"/>
                    <a:pt x="11142" y="5638"/>
                    <a:pt x="11142" y="5438"/>
                  </a:cubicBezTo>
                  <a:cubicBezTo>
                    <a:pt x="11142" y="5238"/>
                    <a:pt x="11142" y="5038"/>
                    <a:pt x="11109" y="4837"/>
                  </a:cubicBezTo>
                  <a:cubicBezTo>
                    <a:pt x="10375" y="4637"/>
                    <a:pt x="9541" y="4471"/>
                    <a:pt x="9474" y="4170"/>
                  </a:cubicBezTo>
                  <a:cubicBezTo>
                    <a:pt x="9374" y="3870"/>
                    <a:pt x="9908" y="3236"/>
                    <a:pt x="10408" y="2669"/>
                  </a:cubicBezTo>
                  <a:cubicBezTo>
                    <a:pt x="10208" y="2302"/>
                    <a:pt x="9975" y="2002"/>
                    <a:pt x="9708" y="1702"/>
                  </a:cubicBezTo>
                  <a:cubicBezTo>
                    <a:pt x="9138" y="1919"/>
                    <a:pt x="8502" y="2180"/>
                    <a:pt x="8158" y="2180"/>
                  </a:cubicBezTo>
                  <a:cubicBezTo>
                    <a:pt x="8080" y="2180"/>
                    <a:pt x="8017" y="2167"/>
                    <a:pt x="7973" y="2136"/>
                  </a:cubicBezTo>
                  <a:cubicBezTo>
                    <a:pt x="7740" y="1935"/>
                    <a:pt x="7806" y="1101"/>
                    <a:pt x="7840" y="368"/>
                  </a:cubicBezTo>
                  <a:cubicBezTo>
                    <a:pt x="7506" y="201"/>
                    <a:pt x="7106" y="67"/>
                    <a:pt x="6739" y="1"/>
                  </a:cubicBezTo>
                  <a:cubicBezTo>
                    <a:pt x="6305" y="634"/>
                    <a:pt x="5905" y="1335"/>
                    <a:pt x="5571" y="1335"/>
                  </a:cubicBezTo>
                  <a:cubicBezTo>
                    <a:pt x="5238" y="1335"/>
                    <a:pt x="4804" y="634"/>
                    <a:pt x="44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8282919" y="1745413"/>
              <a:ext cx="117309" cy="114169"/>
            </a:xfrm>
            <a:custGeom>
              <a:avLst/>
              <a:gdLst/>
              <a:ahLst/>
              <a:cxnLst/>
              <a:rect l="l" t="t" r="r" b="b"/>
              <a:pathLst>
                <a:path w="6239" h="6072" extrusionOk="0">
                  <a:moveTo>
                    <a:pt x="3103" y="1502"/>
                  </a:moveTo>
                  <a:cubicBezTo>
                    <a:pt x="3970" y="1502"/>
                    <a:pt x="4637" y="2202"/>
                    <a:pt x="4637" y="3036"/>
                  </a:cubicBezTo>
                  <a:cubicBezTo>
                    <a:pt x="4637" y="3903"/>
                    <a:pt x="3970" y="4571"/>
                    <a:pt x="3103" y="4571"/>
                  </a:cubicBezTo>
                  <a:cubicBezTo>
                    <a:pt x="2269" y="4571"/>
                    <a:pt x="1568" y="3903"/>
                    <a:pt x="1568" y="3036"/>
                  </a:cubicBezTo>
                  <a:cubicBezTo>
                    <a:pt x="1568" y="2202"/>
                    <a:pt x="2269" y="1502"/>
                    <a:pt x="3103" y="1502"/>
                  </a:cubicBezTo>
                  <a:close/>
                  <a:moveTo>
                    <a:pt x="2469" y="1"/>
                  </a:moveTo>
                  <a:cubicBezTo>
                    <a:pt x="2235" y="34"/>
                    <a:pt x="2035" y="101"/>
                    <a:pt x="1835" y="201"/>
                  </a:cubicBezTo>
                  <a:cubicBezTo>
                    <a:pt x="1868" y="634"/>
                    <a:pt x="1902" y="1101"/>
                    <a:pt x="1768" y="1202"/>
                  </a:cubicBezTo>
                  <a:cubicBezTo>
                    <a:pt x="1743" y="1220"/>
                    <a:pt x="1707" y="1229"/>
                    <a:pt x="1663" y="1229"/>
                  </a:cubicBezTo>
                  <a:cubicBezTo>
                    <a:pt x="1473" y="1229"/>
                    <a:pt x="1126" y="1076"/>
                    <a:pt x="801" y="968"/>
                  </a:cubicBezTo>
                  <a:cubicBezTo>
                    <a:pt x="668" y="1135"/>
                    <a:pt x="534" y="1302"/>
                    <a:pt x="401" y="1502"/>
                  </a:cubicBezTo>
                  <a:cubicBezTo>
                    <a:pt x="668" y="1835"/>
                    <a:pt x="1001" y="2169"/>
                    <a:pt x="934" y="2336"/>
                  </a:cubicBezTo>
                  <a:cubicBezTo>
                    <a:pt x="901" y="2502"/>
                    <a:pt x="434" y="2603"/>
                    <a:pt x="0" y="2703"/>
                  </a:cubicBezTo>
                  <a:cubicBezTo>
                    <a:pt x="0" y="2803"/>
                    <a:pt x="0" y="2936"/>
                    <a:pt x="0" y="3036"/>
                  </a:cubicBezTo>
                  <a:cubicBezTo>
                    <a:pt x="0" y="3170"/>
                    <a:pt x="0" y="3270"/>
                    <a:pt x="0" y="3370"/>
                  </a:cubicBezTo>
                  <a:cubicBezTo>
                    <a:pt x="434" y="3503"/>
                    <a:pt x="868" y="3603"/>
                    <a:pt x="934" y="3737"/>
                  </a:cubicBezTo>
                  <a:cubicBezTo>
                    <a:pt x="1001" y="3937"/>
                    <a:pt x="668" y="4270"/>
                    <a:pt x="401" y="4604"/>
                  </a:cubicBezTo>
                  <a:cubicBezTo>
                    <a:pt x="534" y="4804"/>
                    <a:pt x="668" y="4971"/>
                    <a:pt x="801" y="5138"/>
                  </a:cubicBezTo>
                  <a:cubicBezTo>
                    <a:pt x="1117" y="5006"/>
                    <a:pt x="1455" y="4874"/>
                    <a:pt x="1648" y="4874"/>
                  </a:cubicBezTo>
                  <a:cubicBezTo>
                    <a:pt x="1699" y="4874"/>
                    <a:pt x="1740" y="4883"/>
                    <a:pt x="1768" y="4904"/>
                  </a:cubicBezTo>
                  <a:cubicBezTo>
                    <a:pt x="1902" y="5004"/>
                    <a:pt x="1868" y="5471"/>
                    <a:pt x="1835" y="5872"/>
                  </a:cubicBezTo>
                  <a:cubicBezTo>
                    <a:pt x="2035" y="5972"/>
                    <a:pt x="2235" y="6038"/>
                    <a:pt x="2469" y="6072"/>
                  </a:cubicBezTo>
                  <a:cubicBezTo>
                    <a:pt x="2702" y="5738"/>
                    <a:pt x="2936" y="5338"/>
                    <a:pt x="3103" y="5338"/>
                  </a:cubicBezTo>
                  <a:cubicBezTo>
                    <a:pt x="3269" y="5338"/>
                    <a:pt x="3536" y="5738"/>
                    <a:pt x="3770" y="6072"/>
                  </a:cubicBezTo>
                  <a:cubicBezTo>
                    <a:pt x="3970" y="6038"/>
                    <a:pt x="4170" y="5972"/>
                    <a:pt x="4370" y="5872"/>
                  </a:cubicBezTo>
                  <a:cubicBezTo>
                    <a:pt x="4370" y="5471"/>
                    <a:pt x="4303" y="5004"/>
                    <a:pt x="4437" y="4904"/>
                  </a:cubicBezTo>
                  <a:cubicBezTo>
                    <a:pt x="4472" y="4883"/>
                    <a:pt x="4518" y="4874"/>
                    <a:pt x="4574" y="4874"/>
                  </a:cubicBezTo>
                  <a:cubicBezTo>
                    <a:pt x="4782" y="4874"/>
                    <a:pt x="5114" y="5006"/>
                    <a:pt x="5404" y="5138"/>
                  </a:cubicBezTo>
                  <a:cubicBezTo>
                    <a:pt x="5571" y="4971"/>
                    <a:pt x="5704" y="4804"/>
                    <a:pt x="5805" y="4604"/>
                  </a:cubicBezTo>
                  <a:cubicBezTo>
                    <a:pt x="5538" y="4270"/>
                    <a:pt x="5237" y="3937"/>
                    <a:pt x="5271" y="3737"/>
                  </a:cubicBezTo>
                  <a:cubicBezTo>
                    <a:pt x="5338" y="3603"/>
                    <a:pt x="5805" y="3503"/>
                    <a:pt x="6205" y="3370"/>
                  </a:cubicBezTo>
                  <a:cubicBezTo>
                    <a:pt x="6205" y="3270"/>
                    <a:pt x="6238" y="3170"/>
                    <a:pt x="6238" y="3036"/>
                  </a:cubicBezTo>
                  <a:cubicBezTo>
                    <a:pt x="6238" y="2936"/>
                    <a:pt x="6205" y="2836"/>
                    <a:pt x="6205" y="2703"/>
                  </a:cubicBezTo>
                  <a:cubicBezTo>
                    <a:pt x="5805" y="2603"/>
                    <a:pt x="5338" y="2502"/>
                    <a:pt x="5271" y="2336"/>
                  </a:cubicBezTo>
                  <a:cubicBezTo>
                    <a:pt x="5237" y="2169"/>
                    <a:pt x="5538" y="1835"/>
                    <a:pt x="5805" y="1502"/>
                  </a:cubicBezTo>
                  <a:cubicBezTo>
                    <a:pt x="5704" y="1302"/>
                    <a:pt x="5571" y="1135"/>
                    <a:pt x="5404" y="968"/>
                  </a:cubicBezTo>
                  <a:cubicBezTo>
                    <a:pt x="5106" y="1076"/>
                    <a:pt x="4765" y="1229"/>
                    <a:pt x="4557" y="1229"/>
                  </a:cubicBezTo>
                  <a:cubicBezTo>
                    <a:pt x="4509" y="1229"/>
                    <a:pt x="4468" y="1220"/>
                    <a:pt x="4437" y="1202"/>
                  </a:cubicBezTo>
                  <a:cubicBezTo>
                    <a:pt x="4303" y="1101"/>
                    <a:pt x="4370" y="634"/>
                    <a:pt x="4370" y="201"/>
                  </a:cubicBezTo>
                  <a:cubicBezTo>
                    <a:pt x="4170" y="101"/>
                    <a:pt x="3970" y="34"/>
                    <a:pt x="3770" y="1"/>
                  </a:cubicBezTo>
                  <a:cubicBezTo>
                    <a:pt x="3536" y="334"/>
                    <a:pt x="3269" y="768"/>
                    <a:pt x="3103" y="768"/>
                  </a:cubicBezTo>
                  <a:cubicBezTo>
                    <a:pt x="2936" y="768"/>
                    <a:pt x="2702" y="334"/>
                    <a:pt x="24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4088280" y="2552755"/>
            <a:ext cx="529695" cy="574893"/>
            <a:chOff x="8152459" y="3088336"/>
            <a:chExt cx="186924" cy="271618"/>
          </a:xfrm>
          <a:solidFill>
            <a:srgbClr val="0070C0"/>
          </a:solidFill>
        </p:grpSpPr>
        <p:sp>
          <p:nvSpPr>
            <p:cNvPr id="331" name="Google Shape;331;p35"/>
            <p:cNvSpPr/>
            <p:nvPr/>
          </p:nvSpPr>
          <p:spPr>
            <a:xfrm>
              <a:off x="8286680" y="3126601"/>
              <a:ext cx="52703" cy="208238"/>
            </a:xfrm>
            <a:custGeom>
              <a:avLst/>
              <a:gdLst/>
              <a:ahLst/>
              <a:cxnLst/>
              <a:rect l="l" t="t" r="r" b="b"/>
              <a:pathLst>
                <a:path w="2803" h="11075" extrusionOk="0">
                  <a:moveTo>
                    <a:pt x="1" y="0"/>
                  </a:moveTo>
                  <a:lnTo>
                    <a:pt x="1" y="11075"/>
                  </a:lnTo>
                  <a:lnTo>
                    <a:pt x="2803" y="11075"/>
                  </a:lnTo>
                  <a:lnTo>
                    <a:pt x="28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8219569" y="3180530"/>
              <a:ext cx="52703" cy="154312"/>
            </a:xfrm>
            <a:custGeom>
              <a:avLst/>
              <a:gdLst/>
              <a:ahLst/>
              <a:cxnLst/>
              <a:rect l="l" t="t" r="r" b="b"/>
              <a:pathLst>
                <a:path w="2803" h="8207" extrusionOk="0">
                  <a:moveTo>
                    <a:pt x="0" y="1"/>
                  </a:moveTo>
                  <a:lnTo>
                    <a:pt x="0" y="8207"/>
                  </a:lnTo>
                  <a:lnTo>
                    <a:pt x="2802" y="8207"/>
                  </a:lnTo>
                  <a:lnTo>
                    <a:pt x="28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8152459" y="3230718"/>
              <a:ext cx="52685" cy="104128"/>
            </a:xfrm>
            <a:custGeom>
              <a:avLst/>
              <a:gdLst/>
              <a:ahLst/>
              <a:cxnLst/>
              <a:rect l="l" t="t" r="r" b="b"/>
              <a:pathLst>
                <a:path w="2802" h="5538" extrusionOk="0">
                  <a:moveTo>
                    <a:pt x="0" y="1"/>
                  </a:moveTo>
                  <a:lnTo>
                    <a:pt x="0" y="5538"/>
                  </a:lnTo>
                  <a:lnTo>
                    <a:pt x="2802" y="5538"/>
                  </a:lnTo>
                  <a:lnTo>
                    <a:pt x="280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8152459" y="3345495"/>
              <a:ext cx="186916" cy="14459"/>
            </a:xfrm>
            <a:custGeom>
              <a:avLst/>
              <a:gdLst/>
              <a:ahLst/>
              <a:cxnLst/>
              <a:rect l="l" t="t" r="r" b="b"/>
              <a:pathLst>
                <a:path w="9941" h="769" extrusionOk="0">
                  <a:moveTo>
                    <a:pt x="0" y="1"/>
                  </a:moveTo>
                  <a:lnTo>
                    <a:pt x="0" y="768"/>
                  </a:lnTo>
                  <a:lnTo>
                    <a:pt x="9941" y="768"/>
                  </a:lnTo>
                  <a:lnTo>
                    <a:pt x="99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8152459" y="3088336"/>
              <a:ext cx="121690" cy="114789"/>
            </a:xfrm>
            <a:custGeom>
              <a:avLst/>
              <a:gdLst/>
              <a:ahLst/>
              <a:cxnLst/>
              <a:rect l="l" t="t" r="r" b="b"/>
              <a:pathLst>
                <a:path w="6472" h="6105" extrusionOk="0">
                  <a:moveTo>
                    <a:pt x="6471" y="0"/>
                  </a:moveTo>
                  <a:lnTo>
                    <a:pt x="4170" y="467"/>
                  </a:lnTo>
                  <a:lnTo>
                    <a:pt x="4770" y="968"/>
                  </a:lnTo>
                  <a:cubicBezTo>
                    <a:pt x="3769" y="3336"/>
                    <a:pt x="0" y="6105"/>
                    <a:pt x="0" y="6105"/>
                  </a:cubicBezTo>
                  <a:cubicBezTo>
                    <a:pt x="3970" y="4771"/>
                    <a:pt x="5604" y="2602"/>
                    <a:pt x="6038" y="1969"/>
                  </a:cubicBezTo>
                  <a:lnTo>
                    <a:pt x="6471" y="2369"/>
                  </a:lnTo>
                  <a:lnTo>
                    <a:pt x="64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36" name="Google Shape;336;p35"/>
          <p:cNvSpPr/>
          <p:nvPr/>
        </p:nvSpPr>
        <p:spPr>
          <a:xfrm>
            <a:off x="337328" y="3380658"/>
            <a:ext cx="1287900" cy="434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37" name="Google Shape;337;p35"/>
          <p:cNvSpPr/>
          <p:nvPr/>
        </p:nvSpPr>
        <p:spPr>
          <a:xfrm>
            <a:off x="2023253" y="3380658"/>
            <a:ext cx="1287900" cy="434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38" name="Google Shape;338;p35"/>
          <p:cNvSpPr/>
          <p:nvPr/>
        </p:nvSpPr>
        <p:spPr>
          <a:xfrm>
            <a:off x="3709178" y="3380658"/>
            <a:ext cx="1287900" cy="434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dirty="0"/>
          </a:p>
        </p:txBody>
      </p:sp>
      <p:sp>
        <p:nvSpPr>
          <p:cNvPr id="40" name="Retângulo 39">
            <a:extLst>
              <a:ext uri="{FF2B5EF4-FFF2-40B4-BE49-F238E27FC236}">
                <a16:creationId xmlns="" xmlns:a16="http://schemas.microsoft.com/office/drawing/2014/main" id="{AE3940CD-A730-4F57-9314-39C60F9893C7}"/>
              </a:ext>
            </a:extLst>
          </p:cNvPr>
          <p:cNvSpPr/>
          <p:nvPr/>
        </p:nvSpPr>
        <p:spPr>
          <a:xfrm>
            <a:off x="243207" y="1004027"/>
            <a:ext cx="86575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processo de evolução foi capaz de produzir a máquina mais complexa que conhecemos –  </a:t>
            </a:r>
            <a:r>
              <a:rPr lang="pt-BR" sz="2800" b="1" dirty="0">
                <a:solidFill>
                  <a:srgbClr val="FF000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mente humana</a:t>
            </a:r>
            <a:endParaRPr lang="pt-BR" sz="2800" b="1" dirty="0">
              <a:solidFill>
                <a:srgbClr val="FF0000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41" name="Google Shape;355;p36">
            <a:extLst>
              <a:ext uri="{FF2B5EF4-FFF2-40B4-BE49-F238E27FC236}">
                <a16:creationId xmlns="" xmlns:a16="http://schemas.microsoft.com/office/drawing/2014/main" id="{6C5B5379-0F9B-4208-8D53-D95C252D1138}"/>
              </a:ext>
            </a:extLst>
          </p:cNvPr>
          <p:cNvGrpSpPr/>
          <p:nvPr/>
        </p:nvGrpSpPr>
        <p:grpSpPr>
          <a:xfrm>
            <a:off x="5304093" y="2917844"/>
            <a:ext cx="3012323" cy="2936129"/>
            <a:chOff x="-596325" y="2225425"/>
            <a:chExt cx="1369738" cy="1478300"/>
          </a:xfrm>
        </p:grpSpPr>
        <p:sp>
          <p:nvSpPr>
            <p:cNvPr id="42" name="Google Shape;356;p36">
              <a:extLst>
                <a:ext uri="{FF2B5EF4-FFF2-40B4-BE49-F238E27FC236}">
                  <a16:creationId xmlns="" xmlns:a16="http://schemas.microsoft.com/office/drawing/2014/main" id="{842E838E-3159-4B88-A9BF-76428130560E}"/>
                </a:ext>
              </a:extLst>
            </p:cNvPr>
            <p:cNvSpPr/>
            <p:nvPr/>
          </p:nvSpPr>
          <p:spPr>
            <a:xfrm>
              <a:off x="99175" y="2252788"/>
              <a:ext cx="596275" cy="836625"/>
            </a:xfrm>
            <a:custGeom>
              <a:avLst/>
              <a:gdLst/>
              <a:ahLst/>
              <a:cxnLst/>
              <a:rect l="l" t="t" r="r" b="b"/>
              <a:pathLst>
                <a:path w="47702" h="66930" extrusionOk="0">
                  <a:moveTo>
                    <a:pt x="15824" y="2440"/>
                  </a:moveTo>
                  <a:cubicBezTo>
                    <a:pt x="17000" y="2440"/>
                    <a:pt x="18158" y="2990"/>
                    <a:pt x="18881" y="3894"/>
                  </a:cubicBezTo>
                  <a:cubicBezTo>
                    <a:pt x="19548" y="4661"/>
                    <a:pt x="19815" y="5562"/>
                    <a:pt x="20082" y="6462"/>
                  </a:cubicBezTo>
                  <a:cubicBezTo>
                    <a:pt x="20182" y="6729"/>
                    <a:pt x="20248" y="6963"/>
                    <a:pt x="20348" y="7230"/>
                  </a:cubicBezTo>
                  <a:cubicBezTo>
                    <a:pt x="20482" y="7597"/>
                    <a:pt x="21016" y="8864"/>
                    <a:pt x="21916" y="8998"/>
                  </a:cubicBezTo>
                  <a:cubicBezTo>
                    <a:pt x="22350" y="9064"/>
                    <a:pt x="22683" y="9498"/>
                    <a:pt x="22617" y="9965"/>
                  </a:cubicBezTo>
                  <a:cubicBezTo>
                    <a:pt x="22550" y="10399"/>
                    <a:pt x="22183" y="10665"/>
                    <a:pt x="21783" y="10665"/>
                  </a:cubicBezTo>
                  <a:lnTo>
                    <a:pt x="21649" y="10665"/>
                  </a:lnTo>
                  <a:cubicBezTo>
                    <a:pt x="20415" y="10465"/>
                    <a:pt x="19348" y="9431"/>
                    <a:pt x="18781" y="7797"/>
                  </a:cubicBezTo>
                  <a:cubicBezTo>
                    <a:pt x="18681" y="7496"/>
                    <a:pt x="18581" y="7230"/>
                    <a:pt x="18480" y="6929"/>
                  </a:cubicBezTo>
                  <a:cubicBezTo>
                    <a:pt x="18247" y="6196"/>
                    <a:pt x="18047" y="5462"/>
                    <a:pt x="17613" y="4961"/>
                  </a:cubicBezTo>
                  <a:cubicBezTo>
                    <a:pt x="17155" y="4442"/>
                    <a:pt x="16474" y="4119"/>
                    <a:pt x="15799" y="4119"/>
                  </a:cubicBezTo>
                  <a:cubicBezTo>
                    <a:pt x="15736" y="4119"/>
                    <a:pt x="15674" y="4122"/>
                    <a:pt x="15612" y="4127"/>
                  </a:cubicBezTo>
                  <a:cubicBezTo>
                    <a:pt x="15590" y="4129"/>
                    <a:pt x="15569" y="4130"/>
                    <a:pt x="15548" y="4130"/>
                  </a:cubicBezTo>
                  <a:cubicBezTo>
                    <a:pt x="15108" y="4130"/>
                    <a:pt x="14741" y="3806"/>
                    <a:pt x="14678" y="3360"/>
                  </a:cubicBezTo>
                  <a:cubicBezTo>
                    <a:pt x="14644" y="2927"/>
                    <a:pt x="14978" y="2493"/>
                    <a:pt x="15445" y="2460"/>
                  </a:cubicBezTo>
                  <a:cubicBezTo>
                    <a:pt x="15571" y="2447"/>
                    <a:pt x="15698" y="2440"/>
                    <a:pt x="15824" y="2440"/>
                  </a:cubicBezTo>
                  <a:close/>
                  <a:moveTo>
                    <a:pt x="27073" y="9212"/>
                  </a:moveTo>
                  <a:cubicBezTo>
                    <a:pt x="27132" y="9212"/>
                    <a:pt x="27192" y="9218"/>
                    <a:pt x="27253" y="9231"/>
                  </a:cubicBezTo>
                  <a:cubicBezTo>
                    <a:pt x="29922" y="9831"/>
                    <a:pt x="32057" y="12233"/>
                    <a:pt x="32324" y="14968"/>
                  </a:cubicBezTo>
                  <a:cubicBezTo>
                    <a:pt x="32324" y="15069"/>
                    <a:pt x="32357" y="15169"/>
                    <a:pt x="32357" y="15269"/>
                  </a:cubicBezTo>
                  <a:cubicBezTo>
                    <a:pt x="32357" y="15536"/>
                    <a:pt x="32390" y="15769"/>
                    <a:pt x="32457" y="15936"/>
                  </a:cubicBezTo>
                  <a:cubicBezTo>
                    <a:pt x="32490" y="16103"/>
                    <a:pt x="32591" y="16203"/>
                    <a:pt x="32591" y="16203"/>
                  </a:cubicBezTo>
                  <a:cubicBezTo>
                    <a:pt x="33058" y="16336"/>
                    <a:pt x="33291" y="16803"/>
                    <a:pt x="33191" y="17237"/>
                  </a:cubicBezTo>
                  <a:cubicBezTo>
                    <a:pt x="33058" y="17637"/>
                    <a:pt x="32724" y="17871"/>
                    <a:pt x="32357" y="17871"/>
                  </a:cubicBezTo>
                  <a:cubicBezTo>
                    <a:pt x="32290" y="17871"/>
                    <a:pt x="32190" y="17837"/>
                    <a:pt x="32124" y="17837"/>
                  </a:cubicBezTo>
                  <a:cubicBezTo>
                    <a:pt x="31523" y="17637"/>
                    <a:pt x="31023" y="17137"/>
                    <a:pt x="30823" y="16436"/>
                  </a:cubicBezTo>
                  <a:cubicBezTo>
                    <a:pt x="30723" y="16069"/>
                    <a:pt x="30689" y="15736"/>
                    <a:pt x="30656" y="15402"/>
                  </a:cubicBezTo>
                  <a:cubicBezTo>
                    <a:pt x="30656" y="15335"/>
                    <a:pt x="30656" y="15235"/>
                    <a:pt x="30656" y="15135"/>
                  </a:cubicBezTo>
                  <a:cubicBezTo>
                    <a:pt x="30456" y="13167"/>
                    <a:pt x="28821" y="11333"/>
                    <a:pt x="26886" y="10899"/>
                  </a:cubicBezTo>
                  <a:cubicBezTo>
                    <a:pt x="26419" y="10765"/>
                    <a:pt x="26153" y="10332"/>
                    <a:pt x="26253" y="9865"/>
                  </a:cubicBezTo>
                  <a:cubicBezTo>
                    <a:pt x="26340" y="9488"/>
                    <a:pt x="26679" y="9212"/>
                    <a:pt x="27073" y="9212"/>
                  </a:cubicBezTo>
                  <a:close/>
                  <a:moveTo>
                    <a:pt x="7175" y="3908"/>
                  </a:moveTo>
                  <a:cubicBezTo>
                    <a:pt x="7554" y="3908"/>
                    <a:pt x="7915" y="4188"/>
                    <a:pt x="7973" y="4594"/>
                  </a:cubicBezTo>
                  <a:cubicBezTo>
                    <a:pt x="8106" y="5195"/>
                    <a:pt x="8340" y="5829"/>
                    <a:pt x="8707" y="6329"/>
                  </a:cubicBezTo>
                  <a:cubicBezTo>
                    <a:pt x="8907" y="6663"/>
                    <a:pt x="9107" y="6863"/>
                    <a:pt x="9307" y="6996"/>
                  </a:cubicBezTo>
                  <a:cubicBezTo>
                    <a:pt x="9441" y="6996"/>
                    <a:pt x="9574" y="7029"/>
                    <a:pt x="9708" y="7096"/>
                  </a:cubicBezTo>
                  <a:cubicBezTo>
                    <a:pt x="9841" y="7130"/>
                    <a:pt x="10008" y="7130"/>
                    <a:pt x="10175" y="7130"/>
                  </a:cubicBezTo>
                  <a:cubicBezTo>
                    <a:pt x="11075" y="7130"/>
                    <a:pt x="12009" y="7096"/>
                    <a:pt x="12476" y="6596"/>
                  </a:cubicBezTo>
                  <a:cubicBezTo>
                    <a:pt x="12647" y="6408"/>
                    <a:pt x="12870" y="6316"/>
                    <a:pt x="13092" y="6316"/>
                  </a:cubicBezTo>
                  <a:cubicBezTo>
                    <a:pt x="13304" y="6316"/>
                    <a:pt x="13514" y="6400"/>
                    <a:pt x="13677" y="6562"/>
                  </a:cubicBezTo>
                  <a:cubicBezTo>
                    <a:pt x="14011" y="6863"/>
                    <a:pt x="14011" y="7396"/>
                    <a:pt x="13710" y="7730"/>
                  </a:cubicBezTo>
                  <a:cubicBezTo>
                    <a:pt x="12776" y="8731"/>
                    <a:pt x="11409" y="8797"/>
                    <a:pt x="10208" y="8797"/>
                  </a:cubicBezTo>
                  <a:lnTo>
                    <a:pt x="10175" y="8797"/>
                  </a:lnTo>
                  <a:cubicBezTo>
                    <a:pt x="9941" y="8797"/>
                    <a:pt x="9708" y="8797"/>
                    <a:pt x="9474" y="8764"/>
                  </a:cubicBezTo>
                  <a:cubicBezTo>
                    <a:pt x="8707" y="9565"/>
                    <a:pt x="8507" y="10832"/>
                    <a:pt x="8573" y="11833"/>
                  </a:cubicBezTo>
                  <a:cubicBezTo>
                    <a:pt x="8673" y="12834"/>
                    <a:pt x="8974" y="13801"/>
                    <a:pt x="9274" y="14802"/>
                  </a:cubicBezTo>
                  <a:cubicBezTo>
                    <a:pt x="9407" y="15235"/>
                    <a:pt x="9541" y="15669"/>
                    <a:pt x="9641" y="16136"/>
                  </a:cubicBezTo>
                  <a:cubicBezTo>
                    <a:pt x="10175" y="18171"/>
                    <a:pt x="10175" y="19805"/>
                    <a:pt x="9574" y="21140"/>
                  </a:cubicBezTo>
                  <a:cubicBezTo>
                    <a:pt x="9441" y="21473"/>
                    <a:pt x="9140" y="21673"/>
                    <a:pt x="8807" y="21673"/>
                  </a:cubicBezTo>
                  <a:cubicBezTo>
                    <a:pt x="8673" y="21673"/>
                    <a:pt x="8573" y="21640"/>
                    <a:pt x="8473" y="21573"/>
                  </a:cubicBezTo>
                  <a:cubicBezTo>
                    <a:pt x="8040" y="21406"/>
                    <a:pt x="7840" y="20906"/>
                    <a:pt x="8040" y="20472"/>
                  </a:cubicBezTo>
                  <a:cubicBezTo>
                    <a:pt x="8473" y="19472"/>
                    <a:pt x="8473" y="18238"/>
                    <a:pt x="8040" y="16570"/>
                  </a:cubicBezTo>
                  <a:cubicBezTo>
                    <a:pt x="7906" y="16136"/>
                    <a:pt x="7773" y="15702"/>
                    <a:pt x="7673" y="15302"/>
                  </a:cubicBezTo>
                  <a:cubicBezTo>
                    <a:pt x="7339" y="14235"/>
                    <a:pt x="7006" y="13134"/>
                    <a:pt x="6906" y="11966"/>
                  </a:cubicBezTo>
                  <a:cubicBezTo>
                    <a:pt x="6772" y="10432"/>
                    <a:pt x="7139" y="9031"/>
                    <a:pt x="7906" y="7997"/>
                  </a:cubicBezTo>
                  <a:cubicBezTo>
                    <a:pt x="7673" y="7797"/>
                    <a:pt x="7473" y="7563"/>
                    <a:pt x="7306" y="7263"/>
                  </a:cubicBezTo>
                  <a:cubicBezTo>
                    <a:pt x="6839" y="6562"/>
                    <a:pt x="6472" y="5729"/>
                    <a:pt x="6338" y="4895"/>
                  </a:cubicBezTo>
                  <a:cubicBezTo>
                    <a:pt x="6238" y="4461"/>
                    <a:pt x="6539" y="3994"/>
                    <a:pt x="7006" y="3927"/>
                  </a:cubicBezTo>
                  <a:cubicBezTo>
                    <a:pt x="7062" y="3914"/>
                    <a:pt x="7119" y="3908"/>
                    <a:pt x="7175" y="3908"/>
                  </a:cubicBezTo>
                  <a:close/>
                  <a:moveTo>
                    <a:pt x="24929" y="22782"/>
                  </a:moveTo>
                  <a:cubicBezTo>
                    <a:pt x="25061" y="22782"/>
                    <a:pt x="25195" y="22812"/>
                    <a:pt x="25319" y="22874"/>
                  </a:cubicBezTo>
                  <a:cubicBezTo>
                    <a:pt x="25719" y="23108"/>
                    <a:pt x="25852" y="23641"/>
                    <a:pt x="25652" y="24042"/>
                  </a:cubicBezTo>
                  <a:cubicBezTo>
                    <a:pt x="24918" y="25309"/>
                    <a:pt x="24852" y="26944"/>
                    <a:pt x="25485" y="28311"/>
                  </a:cubicBezTo>
                  <a:cubicBezTo>
                    <a:pt x="25586" y="28545"/>
                    <a:pt x="25719" y="28778"/>
                    <a:pt x="25886" y="29045"/>
                  </a:cubicBezTo>
                  <a:cubicBezTo>
                    <a:pt x="26086" y="29379"/>
                    <a:pt x="26286" y="29746"/>
                    <a:pt x="26453" y="30146"/>
                  </a:cubicBezTo>
                  <a:cubicBezTo>
                    <a:pt x="27087" y="31680"/>
                    <a:pt x="26920" y="33515"/>
                    <a:pt x="26053" y="34916"/>
                  </a:cubicBezTo>
                  <a:cubicBezTo>
                    <a:pt x="25886" y="35183"/>
                    <a:pt x="25619" y="35316"/>
                    <a:pt x="25319" y="35316"/>
                  </a:cubicBezTo>
                  <a:cubicBezTo>
                    <a:pt x="25185" y="35316"/>
                    <a:pt x="25018" y="35283"/>
                    <a:pt x="24885" y="35183"/>
                  </a:cubicBezTo>
                  <a:cubicBezTo>
                    <a:pt x="24485" y="34949"/>
                    <a:pt x="24385" y="34416"/>
                    <a:pt x="24618" y="34015"/>
                  </a:cubicBezTo>
                  <a:cubicBezTo>
                    <a:pt x="25219" y="33081"/>
                    <a:pt x="25319" y="31847"/>
                    <a:pt x="24885" y="30780"/>
                  </a:cubicBezTo>
                  <a:cubicBezTo>
                    <a:pt x="24752" y="30480"/>
                    <a:pt x="24585" y="30213"/>
                    <a:pt x="24418" y="29879"/>
                  </a:cubicBezTo>
                  <a:cubicBezTo>
                    <a:pt x="24251" y="29612"/>
                    <a:pt x="24084" y="29312"/>
                    <a:pt x="23951" y="29012"/>
                  </a:cubicBezTo>
                  <a:cubicBezTo>
                    <a:pt x="23084" y="27177"/>
                    <a:pt x="23184" y="24976"/>
                    <a:pt x="24185" y="23208"/>
                  </a:cubicBezTo>
                  <a:cubicBezTo>
                    <a:pt x="24346" y="22931"/>
                    <a:pt x="24634" y="22782"/>
                    <a:pt x="24929" y="22782"/>
                  </a:cubicBezTo>
                  <a:close/>
                  <a:moveTo>
                    <a:pt x="8640" y="25326"/>
                  </a:moveTo>
                  <a:cubicBezTo>
                    <a:pt x="8857" y="25326"/>
                    <a:pt x="9074" y="25409"/>
                    <a:pt x="9241" y="25576"/>
                  </a:cubicBezTo>
                  <a:cubicBezTo>
                    <a:pt x="11142" y="27511"/>
                    <a:pt x="11776" y="30513"/>
                    <a:pt x="10842" y="33081"/>
                  </a:cubicBezTo>
                  <a:cubicBezTo>
                    <a:pt x="10742" y="33382"/>
                    <a:pt x="10608" y="33649"/>
                    <a:pt x="10508" y="33915"/>
                  </a:cubicBezTo>
                  <a:cubicBezTo>
                    <a:pt x="10341" y="34249"/>
                    <a:pt x="10208" y="34583"/>
                    <a:pt x="10108" y="34916"/>
                  </a:cubicBezTo>
                  <a:cubicBezTo>
                    <a:pt x="9874" y="35683"/>
                    <a:pt x="9874" y="36551"/>
                    <a:pt x="10175" y="37351"/>
                  </a:cubicBezTo>
                  <a:cubicBezTo>
                    <a:pt x="10341" y="37785"/>
                    <a:pt x="10108" y="38252"/>
                    <a:pt x="9674" y="38419"/>
                  </a:cubicBezTo>
                  <a:cubicBezTo>
                    <a:pt x="9574" y="38452"/>
                    <a:pt x="9474" y="38485"/>
                    <a:pt x="9374" y="38485"/>
                  </a:cubicBezTo>
                  <a:cubicBezTo>
                    <a:pt x="9040" y="38485"/>
                    <a:pt x="8707" y="38252"/>
                    <a:pt x="8573" y="37918"/>
                  </a:cubicBezTo>
                  <a:cubicBezTo>
                    <a:pt x="8173" y="36784"/>
                    <a:pt x="8140" y="35550"/>
                    <a:pt x="8507" y="34416"/>
                  </a:cubicBezTo>
                  <a:cubicBezTo>
                    <a:pt x="8640" y="34015"/>
                    <a:pt x="8807" y="33615"/>
                    <a:pt x="8974" y="33248"/>
                  </a:cubicBezTo>
                  <a:cubicBezTo>
                    <a:pt x="9074" y="32981"/>
                    <a:pt x="9174" y="32748"/>
                    <a:pt x="9274" y="32514"/>
                  </a:cubicBezTo>
                  <a:cubicBezTo>
                    <a:pt x="9974" y="30580"/>
                    <a:pt x="9474" y="28211"/>
                    <a:pt x="8040" y="26744"/>
                  </a:cubicBezTo>
                  <a:cubicBezTo>
                    <a:pt x="7706" y="26410"/>
                    <a:pt x="7706" y="25876"/>
                    <a:pt x="8040" y="25576"/>
                  </a:cubicBezTo>
                  <a:cubicBezTo>
                    <a:pt x="8206" y="25409"/>
                    <a:pt x="8423" y="25326"/>
                    <a:pt x="8640" y="25326"/>
                  </a:cubicBezTo>
                  <a:close/>
                  <a:moveTo>
                    <a:pt x="35128" y="28778"/>
                  </a:moveTo>
                  <a:cubicBezTo>
                    <a:pt x="35331" y="28778"/>
                    <a:pt x="35534" y="28853"/>
                    <a:pt x="35693" y="29012"/>
                  </a:cubicBezTo>
                  <a:cubicBezTo>
                    <a:pt x="36060" y="29312"/>
                    <a:pt x="36060" y="29846"/>
                    <a:pt x="35759" y="30179"/>
                  </a:cubicBezTo>
                  <a:cubicBezTo>
                    <a:pt x="34892" y="31113"/>
                    <a:pt x="35426" y="32781"/>
                    <a:pt x="35659" y="33448"/>
                  </a:cubicBezTo>
                  <a:cubicBezTo>
                    <a:pt x="35793" y="33749"/>
                    <a:pt x="35893" y="34015"/>
                    <a:pt x="36026" y="34316"/>
                  </a:cubicBezTo>
                  <a:cubicBezTo>
                    <a:pt x="36493" y="35450"/>
                    <a:pt x="36994" y="36651"/>
                    <a:pt x="36894" y="37985"/>
                  </a:cubicBezTo>
                  <a:cubicBezTo>
                    <a:pt x="36827" y="39152"/>
                    <a:pt x="36226" y="40287"/>
                    <a:pt x="35226" y="41121"/>
                  </a:cubicBezTo>
                  <a:cubicBezTo>
                    <a:pt x="35059" y="41254"/>
                    <a:pt x="34859" y="41387"/>
                    <a:pt x="34692" y="41487"/>
                  </a:cubicBezTo>
                  <a:cubicBezTo>
                    <a:pt x="35359" y="42755"/>
                    <a:pt x="35326" y="44323"/>
                    <a:pt x="34559" y="45557"/>
                  </a:cubicBezTo>
                  <a:cubicBezTo>
                    <a:pt x="34425" y="45791"/>
                    <a:pt x="34125" y="45957"/>
                    <a:pt x="33858" y="45957"/>
                  </a:cubicBezTo>
                  <a:cubicBezTo>
                    <a:pt x="33691" y="45957"/>
                    <a:pt x="33558" y="45891"/>
                    <a:pt x="33424" y="45824"/>
                  </a:cubicBezTo>
                  <a:cubicBezTo>
                    <a:pt x="33024" y="45557"/>
                    <a:pt x="32891" y="45057"/>
                    <a:pt x="33158" y="44656"/>
                  </a:cubicBezTo>
                  <a:cubicBezTo>
                    <a:pt x="33625" y="43889"/>
                    <a:pt x="33591" y="42855"/>
                    <a:pt x="33091" y="42088"/>
                  </a:cubicBezTo>
                  <a:cubicBezTo>
                    <a:pt x="32871" y="42143"/>
                    <a:pt x="32640" y="42168"/>
                    <a:pt x="32405" y="42168"/>
                  </a:cubicBezTo>
                  <a:cubicBezTo>
                    <a:pt x="32213" y="42168"/>
                    <a:pt x="32018" y="42151"/>
                    <a:pt x="31823" y="42121"/>
                  </a:cubicBezTo>
                  <a:cubicBezTo>
                    <a:pt x="31323" y="42055"/>
                    <a:pt x="30856" y="41921"/>
                    <a:pt x="30422" y="41754"/>
                  </a:cubicBezTo>
                  <a:cubicBezTo>
                    <a:pt x="30089" y="41654"/>
                    <a:pt x="29789" y="41554"/>
                    <a:pt x="29488" y="41487"/>
                  </a:cubicBezTo>
                  <a:cubicBezTo>
                    <a:pt x="29259" y="41439"/>
                    <a:pt x="29022" y="41416"/>
                    <a:pt x="28781" y="41416"/>
                  </a:cubicBezTo>
                  <a:cubicBezTo>
                    <a:pt x="27516" y="41416"/>
                    <a:pt x="26149" y="42057"/>
                    <a:pt x="25252" y="43122"/>
                  </a:cubicBezTo>
                  <a:cubicBezTo>
                    <a:pt x="25119" y="43255"/>
                    <a:pt x="24985" y="43422"/>
                    <a:pt x="24852" y="43589"/>
                  </a:cubicBezTo>
                  <a:cubicBezTo>
                    <a:pt x="24885" y="43622"/>
                    <a:pt x="24885" y="43622"/>
                    <a:pt x="24885" y="43622"/>
                  </a:cubicBezTo>
                  <a:cubicBezTo>
                    <a:pt x="25419" y="44823"/>
                    <a:pt x="26286" y="45824"/>
                    <a:pt x="27353" y="46558"/>
                  </a:cubicBezTo>
                  <a:cubicBezTo>
                    <a:pt x="27720" y="46825"/>
                    <a:pt x="27820" y="47358"/>
                    <a:pt x="27554" y="47759"/>
                  </a:cubicBezTo>
                  <a:cubicBezTo>
                    <a:pt x="27387" y="47992"/>
                    <a:pt x="27153" y="48126"/>
                    <a:pt x="26853" y="48126"/>
                  </a:cubicBezTo>
                  <a:cubicBezTo>
                    <a:pt x="26720" y="48126"/>
                    <a:pt x="26553" y="48059"/>
                    <a:pt x="26386" y="47959"/>
                  </a:cubicBezTo>
                  <a:cubicBezTo>
                    <a:pt x="25419" y="47292"/>
                    <a:pt x="24618" y="46458"/>
                    <a:pt x="23984" y="45490"/>
                  </a:cubicBezTo>
                  <a:cubicBezTo>
                    <a:pt x="23784" y="46191"/>
                    <a:pt x="23684" y="46991"/>
                    <a:pt x="23684" y="47825"/>
                  </a:cubicBezTo>
                  <a:cubicBezTo>
                    <a:pt x="23684" y="48292"/>
                    <a:pt x="23317" y="48659"/>
                    <a:pt x="22850" y="48659"/>
                  </a:cubicBezTo>
                  <a:cubicBezTo>
                    <a:pt x="22383" y="48659"/>
                    <a:pt x="21983" y="48292"/>
                    <a:pt x="21983" y="47825"/>
                  </a:cubicBezTo>
                  <a:cubicBezTo>
                    <a:pt x="21983" y="45557"/>
                    <a:pt x="22683" y="43522"/>
                    <a:pt x="23951" y="42021"/>
                  </a:cubicBezTo>
                  <a:cubicBezTo>
                    <a:pt x="25195" y="40584"/>
                    <a:pt x="27010" y="39742"/>
                    <a:pt x="28773" y="39742"/>
                  </a:cubicBezTo>
                  <a:cubicBezTo>
                    <a:pt x="29138" y="39742"/>
                    <a:pt x="29500" y="39779"/>
                    <a:pt x="29855" y="39853"/>
                  </a:cubicBezTo>
                  <a:cubicBezTo>
                    <a:pt x="30222" y="39920"/>
                    <a:pt x="30589" y="40053"/>
                    <a:pt x="30923" y="40153"/>
                  </a:cubicBezTo>
                  <a:cubicBezTo>
                    <a:pt x="31323" y="40287"/>
                    <a:pt x="31690" y="40420"/>
                    <a:pt x="32057" y="40453"/>
                  </a:cubicBezTo>
                  <a:cubicBezTo>
                    <a:pt x="32163" y="40469"/>
                    <a:pt x="32270" y="40476"/>
                    <a:pt x="32378" y="40476"/>
                  </a:cubicBezTo>
                  <a:cubicBezTo>
                    <a:pt x="32986" y="40476"/>
                    <a:pt x="33620" y="40239"/>
                    <a:pt x="34158" y="39786"/>
                  </a:cubicBezTo>
                  <a:cubicBezTo>
                    <a:pt x="34792" y="39286"/>
                    <a:pt x="35192" y="38585"/>
                    <a:pt x="35226" y="37885"/>
                  </a:cubicBezTo>
                  <a:cubicBezTo>
                    <a:pt x="35292" y="36918"/>
                    <a:pt x="34892" y="35984"/>
                    <a:pt x="34459" y="34983"/>
                  </a:cubicBezTo>
                  <a:cubicBezTo>
                    <a:pt x="34358" y="34683"/>
                    <a:pt x="34225" y="34382"/>
                    <a:pt x="34092" y="34049"/>
                  </a:cubicBezTo>
                  <a:cubicBezTo>
                    <a:pt x="33324" y="32014"/>
                    <a:pt x="33458" y="30179"/>
                    <a:pt x="34525" y="29045"/>
                  </a:cubicBezTo>
                  <a:cubicBezTo>
                    <a:pt x="34683" y="28870"/>
                    <a:pt x="34905" y="28778"/>
                    <a:pt x="35128" y="28778"/>
                  </a:cubicBezTo>
                  <a:close/>
                  <a:moveTo>
                    <a:pt x="6269" y="49305"/>
                  </a:moveTo>
                  <a:cubicBezTo>
                    <a:pt x="6664" y="49305"/>
                    <a:pt x="7020" y="49555"/>
                    <a:pt x="7106" y="49927"/>
                  </a:cubicBezTo>
                  <a:cubicBezTo>
                    <a:pt x="7439" y="51161"/>
                    <a:pt x="7873" y="51928"/>
                    <a:pt x="8507" y="52329"/>
                  </a:cubicBezTo>
                  <a:cubicBezTo>
                    <a:pt x="8840" y="52562"/>
                    <a:pt x="9307" y="52729"/>
                    <a:pt x="9774" y="52862"/>
                  </a:cubicBezTo>
                  <a:cubicBezTo>
                    <a:pt x="10241" y="53029"/>
                    <a:pt x="10742" y="53196"/>
                    <a:pt x="11209" y="53463"/>
                  </a:cubicBezTo>
                  <a:cubicBezTo>
                    <a:pt x="12076" y="53963"/>
                    <a:pt x="12810" y="54764"/>
                    <a:pt x="13377" y="55898"/>
                  </a:cubicBezTo>
                  <a:cubicBezTo>
                    <a:pt x="13577" y="56331"/>
                    <a:pt x="13410" y="56832"/>
                    <a:pt x="13010" y="57032"/>
                  </a:cubicBezTo>
                  <a:cubicBezTo>
                    <a:pt x="12876" y="57099"/>
                    <a:pt x="12743" y="57132"/>
                    <a:pt x="12610" y="57132"/>
                  </a:cubicBezTo>
                  <a:cubicBezTo>
                    <a:pt x="12309" y="57132"/>
                    <a:pt x="12009" y="56965"/>
                    <a:pt x="11876" y="56665"/>
                  </a:cubicBezTo>
                  <a:cubicBezTo>
                    <a:pt x="11442" y="55831"/>
                    <a:pt x="10942" y="55264"/>
                    <a:pt x="10375" y="54930"/>
                  </a:cubicBezTo>
                  <a:cubicBezTo>
                    <a:pt x="10141" y="54797"/>
                    <a:pt x="9841" y="54664"/>
                    <a:pt x="9507" y="54564"/>
                  </a:cubicBezTo>
                  <a:cubicBezTo>
                    <a:pt x="9374" y="56965"/>
                    <a:pt x="8040" y="59534"/>
                    <a:pt x="7039" y="60668"/>
                  </a:cubicBezTo>
                  <a:cubicBezTo>
                    <a:pt x="6872" y="60868"/>
                    <a:pt x="6639" y="60968"/>
                    <a:pt x="6405" y="60968"/>
                  </a:cubicBezTo>
                  <a:cubicBezTo>
                    <a:pt x="6238" y="60968"/>
                    <a:pt x="6038" y="60901"/>
                    <a:pt x="5871" y="60768"/>
                  </a:cubicBezTo>
                  <a:cubicBezTo>
                    <a:pt x="5505" y="60468"/>
                    <a:pt x="5471" y="59934"/>
                    <a:pt x="5771" y="59567"/>
                  </a:cubicBezTo>
                  <a:cubicBezTo>
                    <a:pt x="6739" y="58466"/>
                    <a:pt x="7940" y="55864"/>
                    <a:pt x="7840" y="53930"/>
                  </a:cubicBezTo>
                  <a:cubicBezTo>
                    <a:pt x="7739" y="53863"/>
                    <a:pt x="7639" y="53796"/>
                    <a:pt x="7539" y="53730"/>
                  </a:cubicBezTo>
                  <a:cubicBezTo>
                    <a:pt x="6272" y="52896"/>
                    <a:pt x="5771" y="51395"/>
                    <a:pt x="5471" y="50360"/>
                  </a:cubicBezTo>
                  <a:cubicBezTo>
                    <a:pt x="5371" y="49927"/>
                    <a:pt x="5638" y="49460"/>
                    <a:pt x="6072" y="49326"/>
                  </a:cubicBezTo>
                  <a:cubicBezTo>
                    <a:pt x="6138" y="49312"/>
                    <a:pt x="6204" y="49305"/>
                    <a:pt x="6269" y="49305"/>
                  </a:cubicBezTo>
                  <a:close/>
                  <a:moveTo>
                    <a:pt x="11891" y="1"/>
                  </a:moveTo>
                  <a:cubicBezTo>
                    <a:pt x="10458" y="1"/>
                    <a:pt x="9106" y="209"/>
                    <a:pt x="7906" y="858"/>
                  </a:cubicBezTo>
                  <a:cubicBezTo>
                    <a:pt x="968" y="4594"/>
                    <a:pt x="1" y="13668"/>
                    <a:pt x="2936" y="20873"/>
                  </a:cubicBezTo>
                  <a:cubicBezTo>
                    <a:pt x="3103" y="20706"/>
                    <a:pt x="3270" y="20539"/>
                    <a:pt x="3436" y="20372"/>
                  </a:cubicBezTo>
                  <a:cubicBezTo>
                    <a:pt x="3599" y="20226"/>
                    <a:pt x="3809" y="20151"/>
                    <a:pt x="4020" y="20151"/>
                  </a:cubicBezTo>
                  <a:cubicBezTo>
                    <a:pt x="4242" y="20151"/>
                    <a:pt x="4466" y="20235"/>
                    <a:pt x="4637" y="20406"/>
                  </a:cubicBezTo>
                  <a:cubicBezTo>
                    <a:pt x="4971" y="20739"/>
                    <a:pt x="4937" y="21273"/>
                    <a:pt x="4604" y="21607"/>
                  </a:cubicBezTo>
                  <a:cubicBezTo>
                    <a:pt x="4237" y="21974"/>
                    <a:pt x="3903" y="22340"/>
                    <a:pt x="3570" y="22774"/>
                  </a:cubicBezTo>
                  <a:cubicBezTo>
                    <a:pt x="3536" y="22941"/>
                    <a:pt x="3403" y="23108"/>
                    <a:pt x="3270" y="23241"/>
                  </a:cubicBezTo>
                  <a:cubicBezTo>
                    <a:pt x="2469" y="24409"/>
                    <a:pt x="1935" y="25776"/>
                    <a:pt x="1735" y="27211"/>
                  </a:cubicBezTo>
                  <a:cubicBezTo>
                    <a:pt x="1502" y="29012"/>
                    <a:pt x="1735" y="30813"/>
                    <a:pt x="2035" y="32748"/>
                  </a:cubicBezTo>
                  <a:cubicBezTo>
                    <a:pt x="2169" y="33849"/>
                    <a:pt x="2336" y="34983"/>
                    <a:pt x="2402" y="36117"/>
                  </a:cubicBezTo>
                  <a:cubicBezTo>
                    <a:pt x="2436" y="36784"/>
                    <a:pt x="2436" y="37485"/>
                    <a:pt x="2436" y="38152"/>
                  </a:cubicBezTo>
                  <a:cubicBezTo>
                    <a:pt x="2402" y="39953"/>
                    <a:pt x="2402" y="41621"/>
                    <a:pt x="3036" y="43155"/>
                  </a:cubicBezTo>
                  <a:cubicBezTo>
                    <a:pt x="3336" y="43856"/>
                    <a:pt x="3903" y="44623"/>
                    <a:pt x="4604" y="44656"/>
                  </a:cubicBezTo>
                  <a:cubicBezTo>
                    <a:pt x="4636" y="44659"/>
                    <a:pt x="4667" y="44661"/>
                    <a:pt x="4699" y="44661"/>
                  </a:cubicBezTo>
                  <a:cubicBezTo>
                    <a:pt x="5368" y="44661"/>
                    <a:pt x="6041" y="43991"/>
                    <a:pt x="6805" y="42622"/>
                  </a:cubicBezTo>
                  <a:cubicBezTo>
                    <a:pt x="6940" y="42330"/>
                    <a:pt x="7225" y="42174"/>
                    <a:pt x="7519" y="42174"/>
                  </a:cubicBezTo>
                  <a:cubicBezTo>
                    <a:pt x="7663" y="42174"/>
                    <a:pt x="7808" y="42211"/>
                    <a:pt x="7940" y="42288"/>
                  </a:cubicBezTo>
                  <a:cubicBezTo>
                    <a:pt x="8340" y="42522"/>
                    <a:pt x="8507" y="43022"/>
                    <a:pt x="8273" y="43422"/>
                  </a:cubicBezTo>
                  <a:cubicBezTo>
                    <a:pt x="7906" y="44089"/>
                    <a:pt x="7039" y="45657"/>
                    <a:pt x="5605" y="46191"/>
                  </a:cubicBezTo>
                  <a:cubicBezTo>
                    <a:pt x="5171" y="47425"/>
                    <a:pt x="4604" y="48593"/>
                    <a:pt x="4070" y="49727"/>
                  </a:cubicBezTo>
                  <a:cubicBezTo>
                    <a:pt x="3670" y="50561"/>
                    <a:pt x="3270" y="51461"/>
                    <a:pt x="2903" y="52329"/>
                  </a:cubicBezTo>
                  <a:cubicBezTo>
                    <a:pt x="1301" y="56298"/>
                    <a:pt x="834" y="60601"/>
                    <a:pt x="1535" y="64771"/>
                  </a:cubicBezTo>
                  <a:cubicBezTo>
                    <a:pt x="1602" y="65338"/>
                    <a:pt x="1735" y="65972"/>
                    <a:pt x="2069" y="66339"/>
                  </a:cubicBezTo>
                  <a:cubicBezTo>
                    <a:pt x="2427" y="66723"/>
                    <a:pt x="3022" y="66930"/>
                    <a:pt x="3852" y="66930"/>
                  </a:cubicBezTo>
                  <a:cubicBezTo>
                    <a:pt x="4104" y="66930"/>
                    <a:pt x="4376" y="66911"/>
                    <a:pt x="4671" y="66872"/>
                  </a:cubicBezTo>
                  <a:cubicBezTo>
                    <a:pt x="9574" y="66272"/>
                    <a:pt x="14277" y="63270"/>
                    <a:pt x="19114" y="57666"/>
                  </a:cubicBezTo>
                  <a:lnTo>
                    <a:pt x="19448" y="57265"/>
                  </a:lnTo>
                  <a:cubicBezTo>
                    <a:pt x="20415" y="56131"/>
                    <a:pt x="21416" y="54930"/>
                    <a:pt x="22750" y="54063"/>
                  </a:cubicBezTo>
                  <a:cubicBezTo>
                    <a:pt x="24952" y="52629"/>
                    <a:pt x="27654" y="52362"/>
                    <a:pt x="29755" y="52262"/>
                  </a:cubicBezTo>
                  <a:lnTo>
                    <a:pt x="30089" y="52262"/>
                  </a:lnTo>
                  <a:cubicBezTo>
                    <a:pt x="31123" y="52229"/>
                    <a:pt x="32090" y="52195"/>
                    <a:pt x="32924" y="51862"/>
                  </a:cubicBezTo>
                  <a:cubicBezTo>
                    <a:pt x="34525" y="51194"/>
                    <a:pt x="35459" y="49426"/>
                    <a:pt x="35960" y="48025"/>
                  </a:cubicBezTo>
                  <a:cubicBezTo>
                    <a:pt x="36193" y="47358"/>
                    <a:pt x="36360" y="46691"/>
                    <a:pt x="36560" y="45991"/>
                  </a:cubicBezTo>
                  <a:cubicBezTo>
                    <a:pt x="36894" y="44823"/>
                    <a:pt x="37227" y="43622"/>
                    <a:pt x="37794" y="42488"/>
                  </a:cubicBezTo>
                  <a:cubicBezTo>
                    <a:pt x="38895" y="40220"/>
                    <a:pt x="40896" y="38319"/>
                    <a:pt x="43265" y="37351"/>
                  </a:cubicBezTo>
                  <a:cubicBezTo>
                    <a:pt x="44178" y="36973"/>
                    <a:pt x="45239" y="36715"/>
                    <a:pt x="46336" y="36715"/>
                  </a:cubicBezTo>
                  <a:cubicBezTo>
                    <a:pt x="46402" y="36715"/>
                    <a:pt x="46468" y="36716"/>
                    <a:pt x="46534" y="36717"/>
                  </a:cubicBezTo>
                  <a:cubicBezTo>
                    <a:pt x="47701" y="29512"/>
                    <a:pt x="44232" y="25976"/>
                    <a:pt x="41997" y="24475"/>
                  </a:cubicBezTo>
                  <a:cubicBezTo>
                    <a:pt x="40079" y="23171"/>
                    <a:pt x="37765" y="22502"/>
                    <a:pt x="35578" y="22502"/>
                  </a:cubicBezTo>
                  <a:cubicBezTo>
                    <a:pt x="33849" y="22502"/>
                    <a:pt x="32200" y="22920"/>
                    <a:pt x="30889" y="23775"/>
                  </a:cubicBezTo>
                  <a:cubicBezTo>
                    <a:pt x="30689" y="23908"/>
                    <a:pt x="30422" y="24342"/>
                    <a:pt x="30289" y="25009"/>
                  </a:cubicBezTo>
                  <a:cubicBezTo>
                    <a:pt x="30189" y="25543"/>
                    <a:pt x="30022" y="26977"/>
                    <a:pt x="31023" y="28411"/>
                  </a:cubicBezTo>
                  <a:cubicBezTo>
                    <a:pt x="31290" y="28778"/>
                    <a:pt x="31190" y="29312"/>
                    <a:pt x="30823" y="29579"/>
                  </a:cubicBezTo>
                  <a:cubicBezTo>
                    <a:pt x="30669" y="29681"/>
                    <a:pt x="30496" y="29730"/>
                    <a:pt x="30325" y="29730"/>
                  </a:cubicBezTo>
                  <a:cubicBezTo>
                    <a:pt x="30052" y="29730"/>
                    <a:pt x="29786" y="29605"/>
                    <a:pt x="29622" y="29379"/>
                  </a:cubicBezTo>
                  <a:cubicBezTo>
                    <a:pt x="28688" y="27978"/>
                    <a:pt x="28321" y="26277"/>
                    <a:pt x="28654" y="24675"/>
                  </a:cubicBezTo>
                  <a:cubicBezTo>
                    <a:pt x="28754" y="24142"/>
                    <a:pt x="28921" y="23675"/>
                    <a:pt x="29155" y="23274"/>
                  </a:cubicBezTo>
                  <a:cubicBezTo>
                    <a:pt x="29188" y="23208"/>
                    <a:pt x="29188" y="23141"/>
                    <a:pt x="29221" y="23074"/>
                  </a:cubicBezTo>
                  <a:cubicBezTo>
                    <a:pt x="29922" y="21773"/>
                    <a:pt x="29288" y="20106"/>
                    <a:pt x="28421" y="19105"/>
                  </a:cubicBezTo>
                  <a:cubicBezTo>
                    <a:pt x="27320" y="17904"/>
                    <a:pt x="25786" y="17137"/>
                    <a:pt x="24251" y="16403"/>
                  </a:cubicBezTo>
                  <a:lnTo>
                    <a:pt x="21716" y="15202"/>
                  </a:lnTo>
                  <a:cubicBezTo>
                    <a:pt x="21249" y="14968"/>
                    <a:pt x="20749" y="14735"/>
                    <a:pt x="20315" y="14702"/>
                  </a:cubicBezTo>
                  <a:cubicBezTo>
                    <a:pt x="20247" y="14692"/>
                    <a:pt x="20177" y="14687"/>
                    <a:pt x="20107" y="14687"/>
                  </a:cubicBezTo>
                  <a:cubicBezTo>
                    <a:pt x="19695" y="14687"/>
                    <a:pt x="19256" y="14850"/>
                    <a:pt x="18914" y="15135"/>
                  </a:cubicBezTo>
                  <a:cubicBezTo>
                    <a:pt x="18480" y="15469"/>
                    <a:pt x="18214" y="15936"/>
                    <a:pt x="18180" y="16403"/>
                  </a:cubicBezTo>
                  <a:cubicBezTo>
                    <a:pt x="18114" y="17203"/>
                    <a:pt x="18514" y="18037"/>
                    <a:pt x="18981" y="18905"/>
                  </a:cubicBezTo>
                  <a:cubicBezTo>
                    <a:pt x="19281" y="19472"/>
                    <a:pt x="19581" y="20039"/>
                    <a:pt x="19781" y="20673"/>
                  </a:cubicBezTo>
                  <a:cubicBezTo>
                    <a:pt x="20415" y="22641"/>
                    <a:pt x="19915" y="24876"/>
                    <a:pt x="18547" y="26410"/>
                  </a:cubicBezTo>
                  <a:cubicBezTo>
                    <a:pt x="20682" y="27744"/>
                    <a:pt x="22450" y="30680"/>
                    <a:pt x="21950" y="33548"/>
                  </a:cubicBezTo>
                  <a:cubicBezTo>
                    <a:pt x="21583" y="35416"/>
                    <a:pt x="20415" y="37218"/>
                    <a:pt x="18947" y="38118"/>
                  </a:cubicBezTo>
                  <a:cubicBezTo>
                    <a:pt x="18847" y="38218"/>
                    <a:pt x="18714" y="38252"/>
                    <a:pt x="18614" y="38319"/>
                  </a:cubicBezTo>
                  <a:cubicBezTo>
                    <a:pt x="19348" y="39319"/>
                    <a:pt x="19815" y="40553"/>
                    <a:pt x="19881" y="41854"/>
                  </a:cubicBezTo>
                  <a:cubicBezTo>
                    <a:pt x="20015" y="43489"/>
                    <a:pt x="19815" y="45724"/>
                    <a:pt x="18314" y="47025"/>
                  </a:cubicBezTo>
                  <a:cubicBezTo>
                    <a:pt x="18114" y="47192"/>
                    <a:pt x="17947" y="47325"/>
                    <a:pt x="17747" y="47458"/>
                  </a:cubicBezTo>
                  <a:cubicBezTo>
                    <a:pt x="17647" y="47659"/>
                    <a:pt x="17546" y="47825"/>
                    <a:pt x="17480" y="47992"/>
                  </a:cubicBezTo>
                  <a:cubicBezTo>
                    <a:pt x="17380" y="48126"/>
                    <a:pt x="17280" y="48292"/>
                    <a:pt x="17213" y="48459"/>
                  </a:cubicBezTo>
                  <a:cubicBezTo>
                    <a:pt x="16713" y="49426"/>
                    <a:pt x="16746" y="50694"/>
                    <a:pt x="16779" y="51828"/>
                  </a:cubicBezTo>
                  <a:cubicBezTo>
                    <a:pt x="16779" y="52295"/>
                    <a:pt x="16412" y="52662"/>
                    <a:pt x="15945" y="52662"/>
                  </a:cubicBezTo>
                  <a:lnTo>
                    <a:pt x="15912" y="52662"/>
                  </a:lnTo>
                  <a:cubicBezTo>
                    <a:pt x="15478" y="52662"/>
                    <a:pt x="15078" y="52295"/>
                    <a:pt x="15078" y="51862"/>
                  </a:cubicBezTo>
                  <a:cubicBezTo>
                    <a:pt x="15045" y="50861"/>
                    <a:pt x="15045" y="49660"/>
                    <a:pt x="15378" y="48526"/>
                  </a:cubicBezTo>
                  <a:lnTo>
                    <a:pt x="15378" y="48526"/>
                  </a:lnTo>
                  <a:cubicBezTo>
                    <a:pt x="14911" y="48626"/>
                    <a:pt x="14478" y="48659"/>
                    <a:pt x="14044" y="48659"/>
                  </a:cubicBezTo>
                  <a:cubicBezTo>
                    <a:pt x="12643" y="48659"/>
                    <a:pt x="11475" y="48226"/>
                    <a:pt x="10875" y="47792"/>
                  </a:cubicBezTo>
                  <a:cubicBezTo>
                    <a:pt x="10508" y="47525"/>
                    <a:pt x="10408" y="46991"/>
                    <a:pt x="10675" y="46624"/>
                  </a:cubicBezTo>
                  <a:cubicBezTo>
                    <a:pt x="10839" y="46398"/>
                    <a:pt x="11105" y="46274"/>
                    <a:pt x="11371" y="46274"/>
                  </a:cubicBezTo>
                  <a:cubicBezTo>
                    <a:pt x="11536" y="46274"/>
                    <a:pt x="11702" y="46322"/>
                    <a:pt x="11842" y="46424"/>
                  </a:cubicBezTo>
                  <a:cubicBezTo>
                    <a:pt x="12121" y="46603"/>
                    <a:pt x="12968" y="46972"/>
                    <a:pt x="14046" y="46972"/>
                  </a:cubicBezTo>
                  <a:cubicBezTo>
                    <a:pt x="14775" y="46972"/>
                    <a:pt x="15610" y="46803"/>
                    <a:pt x="16446" y="46291"/>
                  </a:cubicBezTo>
                  <a:cubicBezTo>
                    <a:pt x="16579" y="46157"/>
                    <a:pt x="16746" y="46024"/>
                    <a:pt x="16913" y="45991"/>
                  </a:cubicBezTo>
                  <a:cubicBezTo>
                    <a:pt x="17013" y="45924"/>
                    <a:pt x="17113" y="45857"/>
                    <a:pt x="17180" y="45757"/>
                  </a:cubicBezTo>
                  <a:cubicBezTo>
                    <a:pt x="18247" y="44857"/>
                    <a:pt x="18280" y="42989"/>
                    <a:pt x="18214" y="41954"/>
                  </a:cubicBezTo>
                  <a:cubicBezTo>
                    <a:pt x="18114" y="40553"/>
                    <a:pt x="17446" y="39253"/>
                    <a:pt x="16412" y="38485"/>
                  </a:cubicBezTo>
                  <a:cubicBezTo>
                    <a:pt x="16079" y="38252"/>
                    <a:pt x="15945" y="37785"/>
                    <a:pt x="16145" y="37418"/>
                  </a:cubicBezTo>
                  <a:cubicBezTo>
                    <a:pt x="16280" y="37121"/>
                    <a:pt x="16589" y="36956"/>
                    <a:pt x="16896" y="36956"/>
                  </a:cubicBezTo>
                  <a:cubicBezTo>
                    <a:pt x="16969" y="36956"/>
                    <a:pt x="17042" y="36965"/>
                    <a:pt x="17113" y="36984"/>
                  </a:cubicBezTo>
                  <a:cubicBezTo>
                    <a:pt x="17146" y="36991"/>
                    <a:pt x="17186" y="36995"/>
                    <a:pt x="17232" y="36995"/>
                  </a:cubicBezTo>
                  <a:cubicBezTo>
                    <a:pt x="17417" y="36995"/>
                    <a:pt x="17700" y="36931"/>
                    <a:pt x="18047" y="36717"/>
                  </a:cubicBezTo>
                  <a:cubicBezTo>
                    <a:pt x="18947" y="36150"/>
                    <a:pt x="19982" y="34849"/>
                    <a:pt x="20282" y="33248"/>
                  </a:cubicBezTo>
                  <a:cubicBezTo>
                    <a:pt x="20715" y="30880"/>
                    <a:pt x="18881" y="28245"/>
                    <a:pt x="17013" y="27511"/>
                  </a:cubicBezTo>
                  <a:cubicBezTo>
                    <a:pt x="16579" y="27344"/>
                    <a:pt x="16346" y="26844"/>
                    <a:pt x="16512" y="26410"/>
                  </a:cubicBezTo>
                  <a:cubicBezTo>
                    <a:pt x="16579" y="26277"/>
                    <a:pt x="16679" y="26143"/>
                    <a:pt x="16779" y="26076"/>
                  </a:cubicBezTo>
                  <a:cubicBezTo>
                    <a:pt x="16813" y="25876"/>
                    <a:pt x="16879" y="25676"/>
                    <a:pt x="17046" y="25509"/>
                  </a:cubicBezTo>
                  <a:cubicBezTo>
                    <a:pt x="18180" y="24442"/>
                    <a:pt x="18647" y="22674"/>
                    <a:pt x="18180" y="21173"/>
                  </a:cubicBezTo>
                  <a:cubicBezTo>
                    <a:pt x="18013" y="20673"/>
                    <a:pt x="17747" y="20206"/>
                    <a:pt x="17480" y="19672"/>
                  </a:cubicBezTo>
                  <a:cubicBezTo>
                    <a:pt x="17013" y="18771"/>
                    <a:pt x="16479" y="17737"/>
                    <a:pt x="16479" y="16570"/>
                  </a:cubicBezTo>
                  <a:cubicBezTo>
                    <a:pt x="16446" y="16570"/>
                    <a:pt x="16446" y="16603"/>
                    <a:pt x="16412" y="16603"/>
                  </a:cubicBezTo>
                  <a:cubicBezTo>
                    <a:pt x="15178" y="16603"/>
                    <a:pt x="13911" y="15902"/>
                    <a:pt x="13210" y="14735"/>
                  </a:cubicBezTo>
                  <a:cubicBezTo>
                    <a:pt x="12510" y="13534"/>
                    <a:pt x="12376" y="11966"/>
                    <a:pt x="12910" y="10465"/>
                  </a:cubicBezTo>
                  <a:cubicBezTo>
                    <a:pt x="13018" y="10114"/>
                    <a:pt x="13367" y="9894"/>
                    <a:pt x="13726" y="9894"/>
                  </a:cubicBezTo>
                  <a:cubicBezTo>
                    <a:pt x="13810" y="9894"/>
                    <a:pt x="13895" y="9906"/>
                    <a:pt x="13977" y="9932"/>
                  </a:cubicBezTo>
                  <a:cubicBezTo>
                    <a:pt x="14411" y="10098"/>
                    <a:pt x="14644" y="10565"/>
                    <a:pt x="14478" y="10999"/>
                  </a:cubicBezTo>
                  <a:cubicBezTo>
                    <a:pt x="14144" y="12033"/>
                    <a:pt x="14211" y="13100"/>
                    <a:pt x="14644" y="13868"/>
                  </a:cubicBezTo>
                  <a:cubicBezTo>
                    <a:pt x="15053" y="14494"/>
                    <a:pt x="15751" y="14898"/>
                    <a:pt x="16411" y="14898"/>
                  </a:cubicBezTo>
                  <a:cubicBezTo>
                    <a:pt x="16559" y="14898"/>
                    <a:pt x="16705" y="14878"/>
                    <a:pt x="16846" y="14835"/>
                  </a:cubicBezTo>
                  <a:cubicBezTo>
                    <a:pt x="16879" y="14835"/>
                    <a:pt x="16946" y="14802"/>
                    <a:pt x="16979" y="14802"/>
                  </a:cubicBezTo>
                  <a:cubicBezTo>
                    <a:pt x="17213" y="14435"/>
                    <a:pt x="17480" y="14101"/>
                    <a:pt x="17847" y="13801"/>
                  </a:cubicBezTo>
                  <a:cubicBezTo>
                    <a:pt x="18516" y="13277"/>
                    <a:pt x="19339" y="12981"/>
                    <a:pt x="20136" y="12981"/>
                  </a:cubicBezTo>
                  <a:cubicBezTo>
                    <a:pt x="20252" y="12981"/>
                    <a:pt x="20367" y="12988"/>
                    <a:pt x="20482" y="13000"/>
                  </a:cubicBezTo>
                  <a:cubicBezTo>
                    <a:pt x="21216" y="13100"/>
                    <a:pt x="21883" y="13401"/>
                    <a:pt x="22417" y="13668"/>
                  </a:cubicBezTo>
                  <a:lnTo>
                    <a:pt x="24985" y="14902"/>
                  </a:lnTo>
                  <a:cubicBezTo>
                    <a:pt x="26553" y="15636"/>
                    <a:pt x="28354" y="16503"/>
                    <a:pt x="29655" y="17971"/>
                  </a:cubicBezTo>
                  <a:cubicBezTo>
                    <a:pt x="30522" y="18938"/>
                    <a:pt x="31156" y="20306"/>
                    <a:pt x="31190" y="21673"/>
                  </a:cubicBezTo>
                  <a:cubicBezTo>
                    <a:pt x="32512" y="21100"/>
                    <a:pt x="33995" y="20818"/>
                    <a:pt x="35533" y="20818"/>
                  </a:cubicBezTo>
                  <a:cubicBezTo>
                    <a:pt x="36322" y="20818"/>
                    <a:pt x="37125" y="20892"/>
                    <a:pt x="37928" y="21040"/>
                  </a:cubicBezTo>
                  <a:cubicBezTo>
                    <a:pt x="38962" y="17871"/>
                    <a:pt x="38395" y="14768"/>
                    <a:pt x="36293" y="11800"/>
                  </a:cubicBezTo>
                  <a:cubicBezTo>
                    <a:pt x="33691" y="8130"/>
                    <a:pt x="28821" y="7930"/>
                    <a:pt x="26987" y="7830"/>
                  </a:cubicBezTo>
                  <a:cubicBezTo>
                    <a:pt x="26553" y="7830"/>
                    <a:pt x="26319" y="7797"/>
                    <a:pt x="26119" y="7763"/>
                  </a:cubicBezTo>
                  <a:cubicBezTo>
                    <a:pt x="25452" y="7563"/>
                    <a:pt x="25085" y="6963"/>
                    <a:pt x="24518" y="6062"/>
                  </a:cubicBezTo>
                  <a:cubicBezTo>
                    <a:pt x="23351" y="4161"/>
                    <a:pt x="21349" y="925"/>
                    <a:pt x="14978" y="225"/>
                  </a:cubicBezTo>
                  <a:cubicBezTo>
                    <a:pt x="13925" y="101"/>
                    <a:pt x="12888" y="1"/>
                    <a:pt x="11891" y="1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7;p36">
              <a:extLst>
                <a:ext uri="{FF2B5EF4-FFF2-40B4-BE49-F238E27FC236}">
                  <a16:creationId xmlns="" xmlns:a16="http://schemas.microsoft.com/office/drawing/2014/main" id="{C0992179-E622-4274-804C-B07608AD8F6D}"/>
                </a:ext>
              </a:extLst>
            </p:cNvPr>
            <p:cNvSpPr/>
            <p:nvPr/>
          </p:nvSpPr>
          <p:spPr>
            <a:xfrm>
              <a:off x="-574637" y="2726025"/>
              <a:ext cx="639638" cy="950413"/>
            </a:xfrm>
            <a:custGeom>
              <a:avLst/>
              <a:gdLst/>
              <a:ahLst/>
              <a:cxnLst/>
              <a:rect l="l" t="t" r="r" b="b"/>
              <a:pathLst>
                <a:path w="51171" h="76033" extrusionOk="0">
                  <a:moveTo>
                    <a:pt x="7185" y="11397"/>
                  </a:moveTo>
                  <a:cubicBezTo>
                    <a:pt x="7538" y="11397"/>
                    <a:pt x="7871" y="11622"/>
                    <a:pt x="8006" y="12001"/>
                  </a:cubicBezTo>
                  <a:cubicBezTo>
                    <a:pt x="8206" y="12602"/>
                    <a:pt x="8607" y="13135"/>
                    <a:pt x="9107" y="13502"/>
                  </a:cubicBezTo>
                  <a:lnTo>
                    <a:pt x="9174" y="13502"/>
                  </a:lnTo>
                  <a:cubicBezTo>
                    <a:pt x="9340" y="13536"/>
                    <a:pt x="9507" y="13669"/>
                    <a:pt x="9607" y="13802"/>
                  </a:cubicBezTo>
                  <a:lnTo>
                    <a:pt x="9641" y="13802"/>
                  </a:lnTo>
                  <a:cubicBezTo>
                    <a:pt x="10033" y="13990"/>
                    <a:pt x="10461" y="14082"/>
                    <a:pt x="10888" y="14082"/>
                  </a:cubicBezTo>
                  <a:cubicBezTo>
                    <a:pt x="11295" y="14082"/>
                    <a:pt x="11701" y="13999"/>
                    <a:pt x="12076" y="13836"/>
                  </a:cubicBezTo>
                  <a:cubicBezTo>
                    <a:pt x="12190" y="13783"/>
                    <a:pt x="12308" y="13758"/>
                    <a:pt x="12421" y="13758"/>
                  </a:cubicBezTo>
                  <a:cubicBezTo>
                    <a:pt x="12738" y="13758"/>
                    <a:pt x="13029" y="13951"/>
                    <a:pt x="13176" y="14269"/>
                  </a:cubicBezTo>
                  <a:cubicBezTo>
                    <a:pt x="13377" y="14703"/>
                    <a:pt x="13176" y="15203"/>
                    <a:pt x="12743" y="15370"/>
                  </a:cubicBezTo>
                  <a:cubicBezTo>
                    <a:pt x="12142" y="15637"/>
                    <a:pt x="11509" y="15771"/>
                    <a:pt x="10875" y="15771"/>
                  </a:cubicBezTo>
                  <a:cubicBezTo>
                    <a:pt x="10441" y="15771"/>
                    <a:pt x="9974" y="15704"/>
                    <a:pt x="9541" y="15570"/>
                  </a:cubicBezTo>
                  <a:cubicBezTo>
                    <a:pt x="9407" y="16137"/>
                    <a:pt x="9340" y="16738"/>
                    <a:pt x="9307" y="17305"/>
                  </a:cubicBezTo>
                  <a:cubicBezTo>
                    <a:pt x="9307" y="17972"/>
                    <a:pt x="9374" y="18939"/>
                    <a:pt x="9874" y="19707"/>
                  </a:cubicBezTo>
                  <a:cubicBezTo>
                    <a:pt x="9941" y="19773"/>
                    <a:pt x="10008" y="19873"/>
                    <a:pt x="10074" y="19974"/>
                  </a:cubicBezTo>
                  <a:cubicBezTo>
                    <a:pt x="10308" y="20274"/>
                    <a:pt x="10541" y="20641"/>
                    <a:pt x="10675" y="21108"/>
                  </a:cubicBezTo>
                  <a:cubicBezTo>
                    <a:pt x="10808" y="21541"/>
                    <a:pt x="10541" y="22008"/>
                    <a:pt x="10074" y="22142"/>
                  </a:cubicBezTo>
                  <a:lnTo>
                    <a:pt x="9874" y="22142"/>
                  </a:lnTo>
                  <a:cubicBezTo>
                    <a:pt x="9474" y="22142"/>
                    <a:pt x="9140" y="21908"/>
                    <a:pt x="9040" y="21541"/>
                  </a:cubicBezTo>
                  <a:cubicBezTo>
                    <a:pt x="9007" y="21375"/>
                    <a:pt x="8873" y="21174"/>
                    <a:pt x="8707" y="20941"/>
                  </a:cubicBezTo>
                  <a:cubicBezTo>
                    <a:pt x="8640" y="20841"/>
                    <a:pt x="8540" y="20741"/>
                    <a:pt x="8473" y="20641"/>
                  </a:cubicBezTo>
                  <a:cubicBezTo>
                    <a:pt x="7873" y="19707"/>
                    <a:pt x="7606" y="18573"/>
                    <a:pt x="7639" y="17272"/>
                  </a:cubicBezTo>
                  <a:cubicBezTo>
                    <a:pt x="7639" y="16404"/>
                    <a:pt x="7806" y="15537"/>
                    <a:pt x="8006" y="14770"/>
                  </a:cubicBezTo>
                  <a:cubicBezTo>
                    <a:pt x="7239" y="14203"/>
                    <a:pt x="6672" y="13402"/>
                    <a:pt x="6405" y="12501"/>
                  </a:cubicBezTo>
                  <a:cubicBezTo>
                    <a:pt x="6238" y="12068"/>
                    <a:pt x="6505" y="11601"/>
                    <a:pt x="6939" y="11434"/>
                  </a:cubicBezTo>
                  <a:cubicBezTo>
                    <a:pt x="7020" y="11409"/>
                    <a:pt x="7103" y="11397"/>
                    <a:pt x="7185" y="11397"/>
                  </a:cubicBezTo>
                  <a:close/>
                  <a:moveTo>
                    <a:pt x="12972" y="22399"/>
                  </a:moveTo>
                  <a:cubicBezTo>
                    <a:pt x="13388" y="22399"/>
                    <a:pt x="13753" y="22686"/>
                    <a:pt x="13844" y="23109"/>
                  </a:cubicBezTo>
                  <a:cubicBezTo>
                    <a:pt x="14177" y="24944"/>
                    <a:pt x="13744" y="26912"/>
                    <a:pt x="12709" y="28480"/>
                  </a:cubicBezTo>
                  <a:cubicBezTo>
                    <a:pt x="12609" y="28613"/>
                    <a:pt x="12509" y="28746"/>
                    <a:pt x="12409" y="28880"/>
                  </a:cubicBezTo>
                  <a:cubicBezTo>
                    <a:pt x="12176" y="29180"/>
                    <a:pt x="11976" y="29447"/>
                    <a:pt x="11876" y="29747"/>
                  </a:cubicBezTo>
                  <a:cubicBezTo>
                    <a:pt x="11675" y="30214"/>
                    <a:pt x="11642" y="30815"/>
                    <a:pt x="11642" y="31415"/>
                  </a:cubicBezTo>
                  <a:cubicBezTo>
                    <a:pt x="11609" y="32983"/>
                    <a:pt x="11675" y="34484"/>
                    <a:pt x="12476" y="35485"/>
                  </a:cubicBezTo>
                  <a:cubicBezTo>
                    <a:pt x="12743" y="35852"/>
                    <a:pt x="12676" y="36385"/>
                    <a:pt x="12343" y="36652"/>
                  </a:cubicBezTo>
                  <a:cubicBezTo>
                    <a:pt x="12176" y="36786"/>
                    <a:pt x="11976" y="36852"/>
                    <a:pt x="11809" y="36852"/>
                  </a:cubicBezTo>
                  <a:cubicBezTo>
                    <a:pt x="11542" y="36852"/>
                    <a:pt x="11308" y="36752"/>
                    <a:pt x="11142" y="36519"/>
                  </a:cubicBezTo>
                  <a:cubicBezTo>
                    <a:pt x="10008" y="35084"/>
                    <a:pt x="9941" y="33283"/>
                    <a:pt x="9974" y="31382"/>
                  </a:cubicBezTo>
                  <a:cubicBezTo>
                    <a:pt x="9974" y="30715"/>
                    <a:pt x="9974" y="29847"/>
                    <a:pt x="10308" y="29080"/>
                  </a:cubicBezTo>
                  <a:cubicBezTo>
                    <a:pt x="10508" y="28613"/>
                    <a:pt x="10808" y="28246"/>
                    <a:pt x="11042" y="27913"/>
                  </a:cubicBezTo>
                  <a:cubicBezTo>
                    <a:pt x="11142" y="27779"/>
                    <a:pt x="11208" y="27646"/>
                    <a:pt x="11308" y="27546"/>
                  </a:cubicBezTo>
                  <a:cubicBezTo>
                    <a:pt x="12109" y="26345"/>
                    <a:pt x="12443" y="24844"/>
                    <a:pt x="12176" y="23409"/>
                  </a:cubicBezTo>
                  <a:cubicBezTo>
                    <a:pt x="12109" y="22942"/>
                    <a:pt x="12409" y="22509"/>
                    <a:pt x="12843" y="22409"/>
                  </a:cubicBezTo>
                  <a:cubicBezTo>
                    <a:pt x="12886" y="22402"/>
                    <a:pt x="12930" y="22399"/>
                    <a:pt x="12972" y="22399"/>
                  </a:cubicBezTo>
                  <a:close/>
                  <a:moveTo>
                    <a:pt x="20174" y="20538"/>
                  </a:moveTo>
                  <a:cubicBezTo>
                    <a:pt x="20615" y="20538"/>
                    <a:pt x="20983" y="20894"/>
                    <a:pt x="21015" y="21341"/>
                  </a:cubicBezTo>
                  <a:cubicBezTo>
                    <a:pt x="21149" y="23276"/>
                    <a:pt x="21482" y="25177"/>
                    <a:pt x="22049" y="27012"/>
                  </a:cubicBezTo>
                  <a:cubicBezTo>
                    <a:pt x="23150" y="27412"/>
                    <a:pt x="24284" y="27712"/>
                    <a:pt x="25419" y="27946"/>
                  </a:cubicBezTo>
                  <a:lnTo>
                    <a:pt x="31723" y="29414"/>
                  </a:lnTo>
                  <a:cubicBezTo>
                    <a:pt x="33991" y="29947"/>
                    <a:pt x="36326" y="30614"/>
                    <a:pt x="37627" y="32583"/>
                  </a:cubicBezTo>
                  <a:cubicBezTo>
                    <a:pt x="37827" y="32916"/>
                    <a:pt x="37994" y="33216"/>
                    <a:pt x="38094" y="33550"/>
                  </a:cubicBezTo>
                  <a:cubicBezTo>
                    <a:pt x="38369" y="33627"/>
                    <a:pt x="38655" y="33665"/>
                    <a:pt x="38941" y="33665"/>
                  </a:cubicBezTo>
                  <a:cubicBezTo>
                    <a:pt x="39766" y="33665"/>
                    <a:pt x="40593" y="33352"/>
                    <a:pt x="41163" y="32783"/>
                  </a:cubicBezTo>
                  <a:cubicBezTo>
                    <a:pt x="41322" y="32624"/>
                    <a:pt x="41525" y="32549"/>
                    <a:pt x="41731" y="32549"/>
                  </a:cubicBezTo>
                  <a:cubicBezTo>
                    <a:pt x="41959" y="32549"/>
                    <a:pt x="42189" y="32641"/>
                    <a:pt x="42364" y="32816"/>
                  </a:cubicBezTo>
                  <a:cubicBezTo>
                    <a:pt x="42698" y="33150"/>
                    <a:pt x="42664" y="33683"/>
                    <a:pt x="42331" y="33984"/>
                  </a:cubicBezTo>
                  <a:cubicBezTo>
                    <a:pt x="41430" y="34884"/>
                    <a:pt x="40196" y="35351"/>
                    <a:pt x="38928" y="35351"/>
                  </a:cubicBezTo>
                  <a:lnTo>
                    <a:pt x="38628" y="35351"/>
                  </a:lnTo>
                  <a:cubicBezTo>
                    <a:pt x="38661" y="35385"/>
                    <a:pt x="38661" y="35418"/>
                    <a:pt x="38661" y="35485"/>
                  </a:cubicBezTo>
                  <a:cubicBezTo>
                    <a:pt x="38761" y="35785"/>
                    <a:pt x="38828" y="36118"/>
                    <a:pt x="38895" y="36419"/>
                  </a:cubicBezTo>
                  <a:cubicBezTo>
                    <a:pt x="39295" y="37720"/>
                    <a:pt x="39929" y="39020"/>
                    <a:pt x="40796" y="40088"/>
                  </a:cubicBezTo>
                  <a:cubicBezTo>
                    <a:pt x="41330" y="40755"/>
                    <a:pt x="41930" y="41389"/>
                    <a:pt x="42564" y="42056"/>
                  </a:cubicBezTo>
                  <a:cubicBezTo>
                    <a:pt x="43932" y="43390"/>
                    <a:pt x="45333" y="44825"/>
                    <a:pt x="45933" y="46759"/>
                  </a:cubicBezTo>
                  <a:cubicBezTo>
                    <a:pt x="46067" y="47193"/>
                    <a:pt x="45800" y="47660"/>
                    <a:pt x="45366" y="47793"/>
                  </a:cubicBezTo>
                  <a:cubicBezTo>
                    <a:pt x="45299" y="47827"/>
                    <a:pt x="45199" y="47860"/>
                    <a:pt x="45133" y="47860"/>
                  </a:cubicBezTo>
                  <a:cubicBezTo>
                    <a:pt x="44766" y="47860"/>
                    <a:pt x="44432" y="47627"/>
                    <a:pt x="44332" y="47260"/>
                  </a:cubicBezTo>
                  <a:cubicBezTo>
                    <a:pt x="43832" y="45692"/>
                    <a:pt x="42664" y="44491"/>
                    <a:pt x="41397" y="43223"/>
                  </a:cubicBezTo>
                  <a:cubicBezTo>
                    <a:pt x="40729" y="42590"/>
                    <a:pt x="40062" y="41889"/>
                    <a:pt x="39462" y="41155"/>
                  </a:cubicBezTo>
                  <a:cubicBezTo>
                    <a:pt x="38461" y="39888"/>
                    <a:pt x="37727" y="38420"/>
                    <a:pt x="37294" y="36852"/>
                  </a:cubicBezTo>
                  <a:cubicBezTo>
                    <a:pt x="37194" y="36519"/>
                    <a:pt x="37127" y="36185"/>
                    <a:pt x="37027" y="35852"/>
                  </a:cubicBezTo>
                  <a:cubicBezTo>
                    <a:pt x="36827" y="34984"/>
                    <a:pt x="36660" y="34184"/>
                    <a:pt x="36226" y="33517"/>
                  </a:cubicBezTo>
                  <a:cubicBezTo>
                    <a:pt x="35292" y="32082"/>
                    <a:pt x="33391" y="31515"/>
                    <a:pt x="31356" y="31048"/>
                  </a:cubicBezTo>
                  <a:lnTo>
                    <a:pt x="31289" y="31048"/>
                  </a:lnTo>
                  <a:cubicBezTo>
                    <a:pt x="30422" y="32549"/>
                    <a:pt x="29521" y="34117"/>
                    <a:pt x="29054" y="35785"/>
                  </a:cubicBezTo>
                  <a:cubicBezTo>
                    <a:pt x="28788" y="36819"/>
                    <a:pt x="28454" y="38854"/>
                    <a:pt x="29421" y="40555"/>
                  </a:cubicBezTo>
                  <a:cubicBezTo>
                    <a:pt x="29722" y="41122"/>
                    <a:pt x="30189" y="41656"/>
                    <a:pt x="30656" y="42189"/>
                  </a:cubicBezTo>
                  <a:cubicBezTo>
                    <a:pt x="30789" y="42323"/>
                    <a:pt x="30922" y="42490"/>
                    <a:pt x="31056" y="42656"/>
                  </a:cubicBezTo>
                  <a:cubicBezTo>
                    <a:pt x="31490" y="42089"/>
                    <a:pt x="31923" y="41489"/>
                    <a:pt x="32357" y="40888"/>
                  </a:cubicBezTo>
                  <a:cubicBezTo>
                    <a:pt x="32523" y="40639"/>
                    <a:pt x="32780" y="40506"/>
                    <a:pt x="33047" y="40506"/>
                  </a:cubicBezTo>
                  <a:cubicBezTo>
                    <a:pt x="33209" y="40506"/>
                    <a:pt x="33374" y="40555"/>
                    <a:pt x="33524" y="40655"/>
                  </a:cubicBezTo>
                  <a:cubicBezTo>
                    <a:pt x="33891" y="40922"/>
                    <a:pt x="33991" y="41456"/>
                    <a:pt x="33724" y="41822"/>
                  </a:cubicBezTo>
                  <a:cubicBezTo>
                    <a:pt x="33224" y="42590"/>
                    <a:pt x="32657" y="43324"/>
                    <a:pt x="32090" y="44057"/>
                  </a:cubicBezTo>
                  <a:cubicBezTo>
                    <a:pt x="32157" y="44157"/>
                    <a:pt x="32223" y="44258"/>
                    <a:pt x="32257" y="44358"/>
                  </a:cubicBezTo>
                  <a:cubicBezTo>
                    <a:pt x="32657" y="44925"/>
                    <a:pt x="32991" y="45492"/>
                    <a:pt x="33424" y="45925"/>
                  </a:cubicBezTo>
                  <a:cubicBezTo>
                    <a:pt x="34258" y="46726"/>
                    <a:pt x="35392" y="47160"/>
                    <a:pt x="36593" y="47627"/>
                  </a:cubicBezTo>
                  <a:cubicBezTo>
                    <a:pt x="37794" y="48060"/>
                    <a:pt x="38995" y="48527"/>
                    <a:pt x="40029" y="49395"/>
                  </a:cubicBezTo>
                  <a:cubicBezTo>
                    <a:pt x="41163" y="50362"/>
                    <a:pt x="41930" y="51730"/>
                    <a:pt x="42130" y="53197"/>
                  </a:cubicBezTo>
                  <a:cubicBezTo>
                    <a:pt x="42197" y="53664"/>
                    <a:pt x="41897" y="54065"/>
                    <a:pt x="41430" y="54131"/>
                  </a:cubicBezTo>
                  <a:cubicBezTo>
                    <a:pt x="41397" y="54165"/>
                    <a:pt x="41330" y="54165"/>
                    <a:pt x="41297" y="54165"/>
                  </a:cubicBezTo>
                  <a:cubicBezTo>
                    <a:pt x="40896" y="54165"/>
                    <a:pt x="40529" y="53864"/>
                    <a:pt x="40463" y="53431"/>
                  </a:cubicBezTo>
                  <a:cubicBezTo>
                    <a:pt x="40329" y="52363"/>
                    <a:pt x="39762" y="51363"/>
                    <a:pt x="38928" y="50696"/>
                  </a:cubicBezTo>
                  <a:cubicBezTo>
                    <a:pt x="38128" y="49995"/>
                    <a:pt x="37094" y="49595"/>
                    <a:pt x="35993" y="49194"/>
                  </a:cubicBezTo>
                  <a:cubicBezTo>
                    <a:pt x="34658" y="48694"/>
                    <a:pt x="33324" y="48160"/>
                    <a:pt x="32223" y="47126"/>
                  </a:cubicBezTo>
                  <a:cubicBezTo>
                    <a:pt x="31656" y="46559"/>
                    <a:pt x="31256" y="45892"/>
                    <a:pt x="30856" y="45258"/>
                  </a:cubicBezTo>
                  <a:cubicBezTo>
                    <a:pt x="30622" y="44925"/>
                    <a:pt x="30422" y="44624"/>
                    <a:pt x="30222" y="44324"/>
                  </a:cubicBezTo>
                  <a:cubicBezTo>
                    <a:pt x="29955" y="43957"/>
                    <a:pt x="29688" y="43657"/>
                    <a:pt x="29355" y="43290"/>
                  </a:cubicBezTo>
                  <a:cubicBezTo>
                    <a:pt x="28854" y="42723"/>
                    <a:pt x="28354" y="42123"/>
                    <a:pt x="27920" y="41389"/>
                  </a:cubicBezTo>
                  <a:cubicBezTo>
                    <a:pt x="26986" y="39721"/>
                    <a:pt x="26820" y="37586"/>
                    <a:pt x="27420" y="35351"/>
                  </a:cubicBezTo>
                  <a:cubicBezTo>
                    <a:pt x="27887" y="33650"/>
                    <a:pt x="28721" y="32116"/>
                    <a:pt x="29588" y="30648"/>
                  </a:cubicBezTo>
                  <a:lnTo>
                    <a:pt x="25052" y="29614"/>
                  </a:lnTo>
                  <a:cubicBezTo>
                    <a:pt x="23851" y="29314"/>
                    <a:pt x="22650" y="29047"/>
                    <a:pt x="21449" y="28613"/>
                  </a:cubicBezTo>
                  <a:cubicBezTo>
                    <a:pt x="21316" y="28546"/>
                    <a:pt x="21182" y="28513"/>
                    <a:pt x="21049" y="28446"/>
                  </a:cubicBezTo>
                  <a:cubicBezTo>
                    <a:pt x="20548" y="28246"/>
                    <a:pt x="20081" y="28079"/>
                    <a:pt x="19614" y="28013"/>
                  </a:cubicBezTo>
                  <a:lnTo>
                    <a:pt x="18881" y="28013"/>
                  </a:lnTo>
                  <a:cubicBezTo>
                    <a:pt x="18703" y="28013"/>
                    <a:pt x="18525" y="28027"/>
                    <a:pt x="18337" y="28027"/>
                  </a:cubicBezTo>
                  <a:cubicBezTo>
                    <a:pt x="18243" y="28027"/>
                    <a:pt x="18147" y="28024"/>
                    <a:pt x="18047" y="28013"/>
                  </a:cubicBezTo>
                  <a:cubicBezTo>
                    <a:pt x="17146" y="27946"/>
                    <a:pt x="16445" y="27579"/>
                    <a:pt x="16045" y="26979"/>
                  </a:cubicBezTo>
                  <a:cubicBezTo>
                    <a:pt x="15778" y="26578"/>
                    <a:pt x="15912" y="26078"/>
                    <a:pt x="16279" y="25811"/>
                  </a:cubicBezTo>
                  <a:cubicBezTo>
                    <a:pt x="16423" y="25715"/>
                    <a:pt x="16585" y="25671"/>
                    <a:pt x="16743" y="25671"/>
                  </a:cubicBezTo>
                  <a:cubicBezTo>
                    <a:pt x="17025" y="25671"/>
                    <a:pt x="17297" y="25810"/>
                    <a:pt x="17446" y="26045"/>
                  </a:cubicBezTo>
                  <a:cubicBezTo>
                    <a:pt x="17546" y="26211"/>
                    <a:pt x="17846" y="26311"/>
                    <a:pt x="18180" y="26345"/>
                  </a:cubicBezTo>
                  <a:lnTo>
                    <a:pt x="18847" y="26345"/>
                  </a:lnTo>
                  <a:cubicBezTo>
                    <a:pt x="18981" y="26328"/>
                    <a:pt x="19131" y="26320"/>
                    <a:pt x="19289" y="26320"/>
                  </a:cubicBezTo>
                  <a:cubicBezTo>
                    <a:pt x="19448" y="26320"/>
                    <a:pt x="19614" y="26328"/>
                    <a:pt x="19781" y="26345"/>
                  </a:cubicBezTo>
                  <a:cubicBezTo>
                    <a:pt x="19881" y="26345"/>
                    <a:pt x="20015" y="26378"/>
                    <a:pt x="20115" y="26411"/>
                  </a:cubicBezTo>
                  <a:cubicBezTo>
                    <a:pt x="19714" y="24777"/>
                    <a:pt x="19414" y="23109"/>
                    <a:pt x="19314" y="21441"/>
                  </a:cubicBezTo>
                  <a:cubicBezTo>
                    <a:pt x="19281" y="20974"/>
                    <a:pt x="19648" y="20574"/>
                    <a:pt x="20115" y="20541"/>
                  </a:cubicBezTo>
                  <a:cubicBezTo>
                    <a:pt x="20135" y="20539"/>
                    <a:pt x="20154" y="20538"/>
                    <a:pt x="20174" y="20538"/>
                  </a:cubicBezTo>
                  <a:close/>
                  <a:moveTo>
                    <a:pt x="17597" y="35676"/>
                  </a:moveTo>
                  <a:cubicBezTo>
                    <a:pt x="17867" y="35676"/>
                    <a:pt x="18079" y="35775"/>
                    <a:pt x="18213" y="35852"/>
                  </a:cubicBezTo>
                  <a:cubicBezTo>
                    <a:pt x="18580" y="36118"/>
                    <a:pt x="18680" y="36652"/>
                    <a:pt x="18414" y="37019"/>
                  </a:cubicBezTo>
                  <a:cubicBezTo>
                    <a:pt x="18264" y="37259"/>
                    <a:pt x="18006" y="37391"/>
                    <a:pt x="17737" y="37391"/>
                  </a:cubicBezTo>
                  <a:cubicBezTo>
                    <a:pt x="17707" y="37391"/>
                    <a:pt x="17677" y="37389"/>
                    <a:pt x="17646" y="37386"/>
                  </a:cubicBezTo>
                  <a:cubicBezTo>
                    <a:pt x="16646" y="38020"/>
                    <a:pt x="15878" y="39054"/>
                    <a:pt x="15545" y="40188"/>
                  </a:cubicBezTo>
                  <a:cubicBezTo>
                    <a:pt x="15211" y="41355"/>
                    <a:pt x="15345" y="42656"/>
                    <a:pt x="15912" y="43757"/>
                  </a:cubicBezTo>
                  <a:cubicBezTo>
                    <a:pt x="15945" y="43824"/>
                    <a:pt x="15978" y="43891"/>
                    <a:pt x="15978" y="43957"/>
                  </a:cubicBezTo>
                  <a:cubicBezTo>
                    <a:pt x="16045" y="43991"/>
                    <a:pt x="16079" y="44057"/>
                    <a:pt x="16112" y="44091"/>
                  </a:cubicBezTo>
                  <a:cubicBezTo>
                    <a:pt x="16445" y="44458"/>
                    <a:pt x="16646" y="44925"/>
                    <a:pt x="16812" y="45325"/>
                  </a:cubicBezTo>
                  <a:cubicBezTo>
                    <a:pt x="16946" y="45659"/>
                    <a:pt x="17079" y="45959"/>
                    <a:pt x="17246" y="46092"/>
                  </a:cubicBezTo>
                  <a:cubicBezTo>
                    <a:pt x="17346" y="46126"/>
                    <a:pt x="17480" y="46159"/>
                    <a:pt x="17580" y="46226"/>
                  </a:cubicBezTo>
                  <a:cubicBezTo>
                    <a:pt x="17618" y="46232"/>
                    <a:pt x="17659" y="46235"/>
                    <a:pt x="17701" y="46235"/>
                  </a:cubicBezTo>
                  <a:cubicBezTo>
                    <a:pt x="17883" y="46235"/>
                    <a:pt x="18104" y="46186"/>
                    <a:pt x="18347" y="46159"/>
                  </a:cubicBezTo>
                  <a:cubicBezTo>
                    <a:pt x="18676" y="46077"/>
                    <a:pt x="19028" y="46017"/>
                    <a:pt x="19403" y="46017"/>
                  </a:cubicBezTo>
                  <a:cubicBezTo>
                    <a:pt x="19483" y="46017"/>
                    <a:pt x="19565" y="46020"/>
                    <a:pt x="19648" y="46025"/>
                  </a:cubicBezTo>
                  <a:cubicBezTo>
                    <a:pt x="21149" y="46159"/>
                    <a:pt x="22083" y="47393"/>
                    <a:pt x="22850" y="48361"/>
                  </a:cubicBezTo>
                  <a:cubicBezTo>
                    <a:pt x="22950" y="48494"/>
                    <a:pt x="23050" y="48627"/>
                    <a:pt x="23150" y="48761"/>
                  </a:cubicBezTo>
                  <a:cubicBezTo>
                    <a:pt x="24251" y="50128"/>
                    <a:pt x="26219" y="51463"/>
                    <a:pt x="27687" y="51563"/>
                  </a:cubicBezTo>
                  <a:cubicBezTo>
                    <a:pt x="27887" y="50295"/>
                    <a:pt x="28454" y="49161"/>
                    <a:pt x="29321" y="48394"/>
                  </a:cubicBezTo>
                  <a:cubicBezTo>
                    <a:pt x="29475" y="48256"/>
                    <a:pt x="29671" y="48188"/>
                    <a:pt x="29871" y="48188"/>
                  </a:cubicBezTo>
                  <a:cubicBezTo>
                    <a:pt x="30104" y="48188"/>
                    <a:pt x="30342" y="48281"/>
                    <a:pt x="30522" y="48461"/>
                  </a:cubicBezTo>
                  <a:cubicBezTo>
                    <a:pt x="30822" y="48828"/>
                    <a:pt x="30789" y="49361"/>
                    <a:pt x="30422" y="49661"/>
                  </a:cubicBezTo>
                  <a:cubicBezTo>
                    <a:pt x="29622" y="50395"/>
                    <a:pt x="29188" y="51696"/>
                    <a:pt x="29355" y="53064"/>
                  </a:cubicBezTo>
                  <a:cubicBezTo>
                    <a:pt x="29521" y="54498"/>
                    <a:pt x="30222" y="55833"/>
                    <a:pt x="30889" y="56933"/>
                  </a:cubicBezTo>
                  <a:cubicBezTo>
                    <a:pt x="31123" y="57334"/>
                    <a:pt x="30989" y="57867"/>
                    <a:pt x="30589" y="58101"/>
                  </a:cubicBezTo>
                  <a:cubicBezTo>
                    <a:pt x="30455" y="58168"/>
                    <a:pt x="30289" y="58201"/>
                    <a:pt x="30155" y="58201"/>
                  </a:cubicBezTo>
                  <a:cubicBezTo>
                    <a:pt x="29855" y="58201"/>
                    <a:pt x="29588" y="58067"/>
                    <a:pt x="29421" y="57801"/>
                  </a:cubicBezTo>
                  <a:cubicBezTo>
                    <a:pt x="28688" y="56533"/>
                    <a:pt x="27887" y="54999"/>
                    <a:pt x="27687" y="53264"/>
                  </a:cubicBezTo>
                  <a:cubicBezTo>
                    <a:pt x="25352" y="53164"/>
                    <a:pt x="22917" y="51163"/>
                    <a:pt x="21816" y="49795"/>
                  </a:cubicBezTo>
                  <a:cubicBezTo>
                    <a:pt x="21716" y="49661"/>
                    <a:pt x="21616" y="49528"/>
                    <a:pt x="21516" y="49395"/>
                  </a:cubicBezTo>
                  <a:cubicBezTo>
                    <a:pt x="20882" y="48561"/>
                    <a:pt x="20282" y="47793"/>
                    <a:pt x="19514" y="47727"/>
                  </a:cubicBezTo>
                  <a:cubicBezTo>
                    <a:pt x="19452" y="47718"/>
                    <a:pt x="19384" y="47714"/>
                    <a:pt x="19313" y="47714"/>
                  </a:cubicBezTo>
                  <a:cubicBezTo>
                    <a:pt x="19118" y="47714"/>
                    <a:pt x="18891" y="47745"/>
                    <a:pt x="18647" y="47793"/>
                  </a:cubicBezTo>
                  <a:cubicBezTo>
                    <a:pt x="18347" y="47848"/>
                    <a:pt x="18026" y="47902"/>
                    <a:pt x="17682" y="47902"/>
                  </a:cubicBezTo>
                  <a:cubicBezTo>
                    <a:pt x="17604" y="47902"/>
                    <a:pt x="17526" y="47900"/>
                    <a:pt x="17446" y="47894"/>
                  </a:cubicBezTo>
                  <a:cubicBezTo>
                    <a:pt x="16512" y="49495"/>
                    <a:pt x="16179" y="51429"/>
                    <a:pt x="16646" y="53231"/>
                  </a:cubicBezTo>
                  <a:cubicBezTo>
                    <a:pt x="16746" y="53664"/>
                    <a:pt x="16479" y="54131"/>
                    <a:pt x="16012" y="54231"/>
                  </a:cubicBezTo>
                  <a:cubicBezTo>
                    <a:pt x="15945" y="54265"/>
                    <a:pt x="15878" y="54265"/>
                    <a:pt x="15812" y="54265"/>
                  </a:cubicBezTo>
                  <a:cubicBezTo>
                    <a:pt x="15445" y="54265"/>
                    <a:pt x="15111" y="53998"/>
                    <a:pt x="15011" y="53631"/>
                  </a:cubicBezTo>
                  <a:cubicBezTo>
                    <a:pt x="14477" y="51463"/>
                    <a:pt x="14811" y="49094"/>
                    <a:pt x="15945" y="47193"/>
                  </a:cubicBezTo>
                  <a:cubicBezTo>
                    <a:pt x="15612" y="46793"/>
                    <a:pt x="15411" y="46359"/>
                    <a:pt x="15245" y="45959"/>
                  </a:cubicBezTo>
                  <a:cubicBezTo>
                    <a:pt x="15111" y="45659"/>
                    <a:pt x="15011" y="45358"/>
                    <a:pt x="14844" y="45192"/>
                  </a:cubicBezTo>
                  <a:cubicBezTo>
                    <a:pt x="14544" y="44858"/>
                    <a:pt x="14010" y="44691"/>
                    <a:pt x="13410" y="44524"/>
                  </a:cubicBezTo>
                  <a:cubicBezTo>
                    <a:pt x="12576" y="44291"/>
                    <a:pt x="11642" y="44057"/>
                    <a:pt x="11042" y="43223"/>
                  </a:cubicBezTo>
                  <a:cubicBezTo>
                    <a:pt x="10775" y="42823"/>
                    <a:pt x="10875" y="42323"/>
                    <a:pt x="11242" y="42023"/>
                  </a:cubicBezTo>
                  <a:cubicBezTo>
                    <a:pt x="11383" y="41920"/>
                    <a:pt x="11548" y="41872"/>
                    <a:pt x="11713" y="41872"/>
                  </a:cubicBezTo>
                  <a:cubicBezTo>
                    <a:pt x="11979" y="41872"/>
                    <a:pt x="12245" y="41997"/>
                    <a:pt x="12409" y="42223"/>
                  </a:cubicBezTo>
                  <a:cubicBezTo>
                    <a:pt x="12676" y="42590"/>
                    <a:pt x="13210" y="42723"/>
                    <a:pt x="13844" y="42890"/>
                  </a:cubicBezTo>
                  <a:cubicBezTo>
                    <a:pt x="13610" y="41856"/>
                    <a:pt x="13643" y="40755"/>
                    <a:pt x="13910" y="39721"/>
                  </a:cubicBezTo>
                  <a:cubicBezTo>
                    <a:pt x="14377" y="38120"/>
                    <a:pt x="15478" y="36719"/>
                    <a:pt x="16912" y="35885"/>
                  </a:cubicBezTo>
                  <a:cubicBezTo>
                    <a:pt x="17167" y="35729"/>
                    <a:pt x="17398" y="35676"/>
                    <a:pt x="17597" y="35676"/>
                  </a:cubicBezTo>
                  <a:close/>
                  <a:moveTo>
                    <a:pt x="46195" y="60821"/>
                  </a:moveTo>
                  <a:cubicBezTo>
                    <a:pt x="46489" y="60821"/>
                    <a:pt x="46778" y="60970"/>
                    <a:pt x="46934" y="61236"/>
                  </a:cubicBezTo>
                  <a:cubicBezTo>
                    <a:pt x="47167" y="61637"/>
                    <a:pt x="47034" y="62137"/>
                    <a:pt x="46634" y="62371"/>
                  </a:cubicBezTo>
                  <a:cubicBezTo>
                    <a:pt x="46167" y="62671"/>
                    <a:pt x="45733" y="63038"/>
                    <a:pt x="45299" y="63438"/>
                  </a:cubicBezTo>
                  <a:cubicBezTo>
                    <a:pt x="44999" y="63705"/>
                    <a:pt x="44666" y="64005"/>
                    <a:pt x="44332" y="64272"/>
                  </a:cubicBezTo>
                  <a:cubicBezTo>
                    <a:pt x="43765" y="64672"/>
                    <a:pt x="43165" y="64972"/>
                    <a:pt x="42597" y="65139"/>
                  </a:cubicBezTo>
                  <a:cubicBezTo>
                    <a:pt x="42731" y="65740"/>
                    <a:pt x="43431" y="66907"/>
                    <a:pt x="43898" y="67207"/>
                  </a:cubicBezTo>
                  <a:cubicBezTo>
                    <a:pt x="44299" y="67441"/>
                    <a:pt x="44399" y="67975"/>
                    <a:pt x="44165" y="68375"/>
                  </a:cubicBezTo>
                  <a:cubicBezTo>
                    <a:pt x="43998" y="68608"/>
                    <a:pt x="43732" y="68775"/>
                    <a:pt x="43465" y="68775"/>
                  </a:cubicBezTo>
                  <a:cubicBezTo>
                    <a:pt x="43298" y="68775"/>
                    <a:pt x="43131" y="68708"/>
                    <a:pt x="42998" y="68642"/>
                  </a:cubicBezTo>
                  <a:cubicBezTo>
                    <a:pt x="42231" y="68141"/>
                    <a:pt x="41030" y="66540"/>
                    <a:pt x="40930" y="65173"/>
                  </a:cubicBezTo>
                  <a:cubicBezTo>
                    <a:pt x="40830" y="65173"/>
                    <a:pt x="40763" y="65139"/>
                    <a:pt x="40696" y="65106"/>
                  </a:cubicBezTo>
                  <a:cubicBezTo>
                    <a:pt x="40162" y="64906"/>
                    <a:pt x="39729" y="64572"/>
                    <a:pt x="39362" y="64305"/>
                  </a:cubicBezTo>
                  <a:cubicBezTo>
                    <a:pt x="39095" y="64072"/>
                    <a:pt x="38828" y="63872"/>
                    <a:pt x="38595" y="63772"/>
                  </a:cubicBezTo>
                  <a:cubicBezTo>
                    <a:pt x="38409" y="63686"/>
                    <a:pt x="38205" y="63643"/>
                    <a:pt x="38003" y="63643"/>
                  </a:cubicBezTo>
                  <a:cubicBezTo>
                    <a:pt x="37734" y="63643"/>
                    <a:pt x="37470" y="63719"/>
                    <a:pt x="37260" y="63872"/>
                  </a:cubicBezTo>
                  <a:cubicBezTo>
                    <a:pt x="37160" y="63938"/>
                    <a:pt x="37027" y="64038"/>
                    <a:pt x="36893" y="64138"/>
                  </a:cubicBezTo>
                  <a:cubicBezTo>
                    <a:pt x="36627" y="64372"/>
                    <a:pt x="36260" y="64639"/>
                    <a:pt x="35793" y="64806"/>
                  </a:cubicBezTo>
                  <a:cubicBezTo>
                    <a:pt x="35721" y="64821"/>
                    <a:pt x="35649" y="64828"/>
                    <a:pt x="35579" y="64828"/>
                  </a:cubicBezTo>
                  <a:cubicBezTo>
                    <a:pt x="35190" y="64828"/>
                    <a:pt x="34838" y="64600"/>
                    <a:pt x="34725" y="64205"/>
                  </a:cubicBezTo>
                  <a:cubicBezTo>
                    <a:pt x="34592" y="63772"/>
                    <a:pt x="34859" y="63305"/>
                    <a:pt x="35326" y="63171"/>
                  </a:cubicBezTo>
                  <a:cubicBezTo>
                    <a:pt x="35459" y="63138"/>
                    <a:pt x="35659" y="62971"/>
                    <a:pt x="35859" y="62838"/>
                  </a:cubicBezTo>
                  <a:cubicBezTo>
                    <a:pt x="35993" y="62704"/>
                    <a:pt x="36160" y="62571"/>
                    <a:pt x="36360" y="62437"/>
                  </a:cubicBezTo>
                  <a:cubicBezTo>
                    <a:pt x="36860" y="62129"/>
                    <a:pt x="37438" y="61966"/>
                    <a:pt x="38017" y="61966"/>
                  </a:cubicBezTo>
                  <a:cubicBezTo>
                    <a:pt x="38442" y="61966"/>
                    <a:pt x="38867" y="62054"/>
                    <a:pt x="39262" y="62237"/>
                  </a:cubicBezTo>
                  <a:cubicBezTo>
                    <a:pt x="39729" y="62437"/>
                    <a:pt x="40096" y="62704"/>
                    <a:pt x="40396" y="62971"/>
                  </a:cubicBezTo>
                  <a:cubicBezTo>
                    <a:pt x="40696" y="63204"/>
                    <a:pt x="40996" y="63438"/>
                    <a:pt x="41263" y="63538"/>
                  </a:cubicBezTo>
                  <a:cubicBezTo>
                    <a:pt x="41398" y="63585"/>
                    <a:pt x="41537" y="63605"/>
                    <a:pt x="41678" y="63605"/>
                  </a:cubicBezTo>
                  <a:cubicBezTo>
                    <a:pt x="42340" y="63605"/>
                    <a:pt x="43029" y="63158"/>
                    <a:pt x="43331" y="62938"/>
                  </a:cubicBezTo>
                  <a:cubicBezTo>
                    <a:pt x="43598" y="62704"/>
                    <a:pt x="43865" y="62437"/>
                    <a:pt x="44165" y="62170"/>
                  </a:cubicBezTo>
                  <a:cubicBezTo>
                    <a:pt x="44666" y="61737"/>
                    <a:pt x="45166" y="61303"/>
                    <a:pt x="45766" y="60936"/>
                  </a:cubicBezTo>
                  <a:cubicBezTo>
                    <a:pt x="45900" y="60858"/>
                    <a:pt x="46048" y="60821"/>
                    <a:pt x="46195" y="60821"/>
                  </a:cubicBezTo>
                  <a:close/>
                  <a:moveTo>
                    <a:pt x="20246" y="56097"/>
                  </a:moveTo>
                  <a:cubicBezTo>
                    <a:pt x="20685" y="56097"/>
                    <a:pt x="21050" y="56421"/>
                    <a:pt x="21082" y="56867"/>
                  </a:cubicBezTo>
                  <a:cubicBezTo>
                    <a:pt x="21282" y="59068"/>
                    <a:pt x="22817" y="60936"/>
                    <a:pt x="24651" y="62971"/>
                  </a:cubicBezTo>
                  <a:cubicBezTo>
                    <a:pt x="25085" y="63438"/>
                    <a:pt x="25552" y="63972"/>
                    <a:pt x="26119" y="64172"/>
                  </a:cubicBezTo>
                  <a:cubicBezTo>
                    <a:pt x="26386" y="64261"/>
                    <a:pt x="26697" y="64290"/>
                    <a:pt x="27023" y="64290"/>
                  </a:cubicBezTo>
                  <a:cubicBezTo>
                    <a:pt x="27186" y="64290"/>
                    <a:pt x="27353" y="64283"/>
                    <a:pt x="27520" y="64272"/>
                  </a:cubicBezTo>
                  <a:cubicBezTo>
                    <a:pt x="27220" y="63271"/>
                    <a:pt x="27053" y="62237"/>
                    <a:pt x="27086" y="61170"/>
                  </a:cubicBezTo>
                  <a:cubicBezTo>
                    <a:pt x="27086" y="60703"/>
                    <a:pt x="27487" y="60336"/>
                    <a:pt x="27954" y="60336"/>
                  </a:cubicBezTo>
                  <a:cubicBezTo>
                    <a:pt x="28421" y="60369"/>
                    <a:pt x="28788" y="60736"/>
                    <a:pt x="28754" y="61203"/>
                  </a:cubicBezTo>
                  <a:cubicBezTo>
                    <a:pt x="28754" y="62304"/>
                    <a:pt x="28954" y="63371"/>
                    <a:pt x="29355" y="64372"/>
                  </a:cubicBezTo>
                  <a:cubicBezTo>
                    <a:pt x="29388" y="64372"/>
                    <a:pt x="29421" y="64372"/>
                    <a:pt x="29421" y="64405"/>
                  </a:cubicBezTo>
                  <a:cubicBezTo>
                    <a:pt x="30489" y="64672"/>
                    <a:pt x="31423" y="65373"/>
                    <a:pt x="32290" y="66540"/>
                  </a:cubicBezTo>
                  <a:cubicBezTo>
                    <a:pt x="32524" y="66874"/>
                    <a:pt x="32724" y="67207"/>
                    <a:pt x="32957" y="67508"/>
                  </a:cubicBezTo>
                  <a:cubicBezTo>
                    <a:pt x="33291" y="68041"/>
                    <a:pt x="33624" y="68542"/>
                    <a:pt x="34025" y="68975"/>
                  </a:cubicBezTo>
                  <a:cubicBezTo>
                    <a:pt x="34998" y="70048"/>
                    <a:pt x="36475" y="70655"/>
                    <a:pt x="37940" y="70655"/>
                  </a:cubicBezTo>
                  <a:cubicBezTo>
                    <a:pt x="38433" y="70655"/>
                    <a:pt x="38925" y="70586"/>
                    <a:pt x="39395" y="70443"/>
                  </a:cubicBezTo>
                  <a:cubicBezTo>
                    <a:pt x="39478" y="70418"/>
                    <a:pt x="39562" y="70406"/>
                    <a:pt x="39647" y="70406"/>
                  </a:cubicBezTo>
                  <a:cubicBezTo>
                    <a:pt x="40006" y="70406"/>
                    <a:pt x="40355" y="70625"/>
                    <a:pt x="40463" y="70977"/>
                  </a:cubicBezTo>
                  <a:cubicBezTo>
                    <a:pt x="40563" y="71444"/>
                    <a:pt x="40329" y="71911"/>
                    <a:pt x="39896" y="72044"/>
                  </a:cubicBezTo>
                  <a:cubicBezTo>
                    <a:pt x="39262" y="72244"/>
                    <a:pt x="38595" y="72344"/>
                    <a:pt x="37927" y="72344"/>
                  </a:cubicBezTo>
                  <a:cubicBezTo>
                    <a:pt x="35993" y="72344"/>
                    <a:pt x="34091" y="71544"/>
                    <a:pt x="32757" y="70109"/>
                  </a:cubicBezTo>
                  <a:cubicBezTo>
                    <a:pt x="32290" y="69576"/>
                    <a:pt x="31890" y="69009"/>
                    <a:pt x="31523" y="68442"/>
                  </a:cubicBezTo>
                  <a:cubicBezTo>
                    <a:pt x="31323" y="68141"/>
                    <a:pt x="31123" y="67841"/>
                    <a:pt x="30922" y="67541"/>
                  </a:cubicBezTo>
                  <a:cubicBezTo>
                    <a:pt x="30289" y="66674"/>
                    <a:pt x="29688" y="66207"/>
                    <a:pt x="29021" y="66040"/>
                  </a:cubicBezTo>
                  <a:cubicBezTo>
                    <a:pt x="28767" y="65976"/>
                    <a:pt x="28487" y="65953"/>
                    <a:pt x="28196" y="65953"/>
                  </a:cubicBezTo>
                  <a:cubicBezTo>
                    <a:pt x="28029" y="65953"/>
                    <a:pt x="27858" y="65961"/>
                    <a:pt x="27687" y="65973"/>
                  </a:cubicBezTo>
                  <a:cubicBezTo>
                    <a:pt x="27553" y="65973"/>
                    <a:pt x="27416" y="65974"/>
                    <a:pt x="27276" y="65974"/>
                  </a:cubicBezTo>
                  <a:cubicBezTo>
                    <a:pt x="26714" y="65974"/>
                    <a:pt x="26106" y="65953"/>
                    <a:pt x="25519" y="65740"/>
                  </a:cubicBezTo>
                  <a:cubicBezTo>
                    <a:pt x="24585" y="65406"/>
                    <a:pt x="23917" y="64672"/>
                    <a:pt x="23384" y="64072"/>
                  </a:cubicBezTo>
                  <a:cubicBezTo>
                    <a:pt x="21816" y="62337"/>
                    <a:pt x="19648" y="59969"/>
                    <a:pt x="19414" y="57000"/>
                  </a:cubicBezTo>
                  <a:cubicBezTo>
                    <a:pt x="19348" y="56533"/>
                    <a:pt x="19714" y="56133"/>
                    <a:pt x="20181" y="56099"/>
                  </a:cubicBezTo>
                  <a:cubicBezTo>
                    <a:pt x="20203" y="56098"/>
                    <a:pt x="20224" y="56097"/>
                    <a:pt x="20246" y="56097"/>
                  </a:cubicBezTo>
                  <a:close/>
                  <a:moveTo>
                    <a:pt x="5867" y="1"/>
                  </a:moveTo>
                  <a:cubicBezTo>
                    <a:pt x="5046" y="1"/>
                    <a:pt x="4241" y="203"/>
                    <a:pt x="3603" y="726"/>
                  </a:cubicBezTo>
                  <a:cubicBezTo>
                    <a:pt x="2569" y="1560"/>
                    <a:pt x="2035" y="3095"/>
                    <a:pt x="2035" y="5330"/>
                  </a:cubicBezTo>
                  <a:cubicBezTo>
                    <a:pt x="2035" y="6297"/>
                    <a:pt x="2102" y="7531"/>
                    <a:pt x="2669" y="8532"/>
                  </a:cubicBezTo>
                  <a:cubicBezTo>
                    <a:pt x="3060" y="9282"/>
                    <a:pt x="3867" y="10001"/>
                    <a:pt x="4807" y="10001"/>
                  </a:cubicBezTo>
                  <a:cubicBezTo>
                    <a:pt x="4828" y="10001"/>
                    <a:pt x="4849" y="10000"/>
                    <a:pt x="4871" y="10000"/>
                  </a:cubicBezTo>
                  <a:cubicBezTo>
                    <a:pt x="4890" y="9998"/>
                    <a:pt x="4910" y="9998"/>
                    <a:pt x="4929" y="9998"/>
                  </a:cubicBezTo>
                  <a:cubicBezTo>
                    <a:pt x="5371" y="9998"/>
                    <a:pt x="5738" y="10353"/>
                    <a:pt x="5738" y="10800"/>
                  </a:cubicBezTo>
                  <a:cubicBezTo>
                    <a:pt x="5771" y="11267"/>
                    <a:pt x="5404" y="11668"/>
                    <a:pt x="4937" y="11668"/>
                  </a:cubicBezTo>
                  <a:cubicBezTo>
                    <a:pt x="4870" y="11672"/>
                    <a:pt x="4803" y="11674"/>
                    <a:pt x="4735" y="11674"/>
                  </a:cubicBezTo>
                  <a:cubicBezTo>
                    <a:pt x="3732" y="11674"/>
                    <a:pt x="2719" y="11213"/>
                    <a:pt x="1968" y="10400"/>
                  </a:cubicBezTo>
                  <a:lnTo>
                    <a:pt x="1968" y="10400"/>
                  </a:lnTo>
                  <a:cubicBezTo>
                    <a:pt x="0" y="15270"/>
                    <a:pt x="1535" y="22309"/>
                    <a:pt x="5604" y="26411"/>
                  </a:cubicBezTo>
                  <a:lnTo>
                    <a:pt x="5871" y="26712"/>
                  </a:lnTo>
                  <a:cubicBezTo>
                    <a:pt x="6905" y="27746"/>
                    <a:pt x="8206" y="29047"/>
                    <a:pt x="8140" y="30781"/>
                  </a:cubicBezTo>
                  <a:cubicBezTo>
                    <a:pt x="8140" y="31215"/>
                    <a:pt x="7739" y="31582"/>
                    <a:pt x="7306" y="31582"/>
                  </a:cubicBezTo>
                  <a:lnTo>
                    <a:pt x="7272" y="31582"/>
                  </a:lnTo>
                  <a:cubicBezTo>
                    <a:pt x="6805" y="31548"/>
                    <a:pt x="6438" y="31182"/>
                    <a:pt x="6472" y="30715"/>
                  </a:cubicBezTo>
                  <a:cubicBezTo>
                    <a:pt x="6505" y="29714"/>
                    <a:pt x="5571" y="28780"/>
                    <a:pt x="4704" y="27913"/>
                  </a:cubicBezTo>
                  <a:lnTo>
                    <a:pt x="4437" y="27646"/>
                  </a:lnTo>
                  <a:lnTo>
                    <a:pt x="4437" y="27646"/>
                  </a:lnTo>
                  <a:cubicBezTo>
                    <a:pt x="4003" y="31215"/>
                    <a:pt x="4470" y="34851"/>
                    <a:pt x="5771" y="38220"/>
                  </a:cubicBezTo>
                  <a:cubicBezTo>
                    <a:pt x="6705" y="40622"/>
                    <a:pt x="7939" y="42156"/>
                    <a:pt x="9407" y="42823"/>
                  </a:cubicBezTo>
                  <a:cubicBezTo>
                    <a:pt x="9841" y="42990"/>
                    <a:pt x="10041" y="43490"/>
                    <a:pt x="9874" y="43924"/>
                  </a:cubicBezTo>
                  <a:cubicBezTo>
                    <a:pt x="9707" y="44224"/>
                    <a:pt x="9407" y="44424"/>
                    <a:pt x="9074" y="44424"/>
                  </a:cubicBezTo>
                  <a:cubicBezTo>
                    <a:pt x="8973" y="44424"/>
                    <a:pt x="8873" y="44391"/>
                    <a:pt x="8740" y="44358"/>
                  </a:cubicBezTo>
                  <a:cubicBezTo>
                    <a:pt x="8073" y="44057"/>
                    <a:pt x="7472" y="43657"/>
                    <a:pt x="6872" y="43123"/>
                  </a:cubicBezTo>
                  <a:lnTo>
                    <a:pt x="6872" y="43123"/>
                  </a:lnTo>
                  <a:cubicBezTo>
                    <a:pt x="6739" y="46626"/>
                    <a:pt x="7339" y="50162"/>
                    <a:pt x="8707" y="53431"/>
                  </a:cubicBezTo>
                  <a:cubicBezTo>
                    <a:pt x="9140" y="54465"/>
                    <a:pt x="9774" y="55732"/>
                    <a:pt x="10808" y="56566"/>
                  </a:cubicBezTo>
                  <a:cubicBezTo>
                    <a:pt x="11342" y="57007"/>
                    <a:pt x="12102" y="57351"/>
                    <a:pt x="12863" y="57351"/>
                  </a:cubicBezTo>
                  <a:cubicBezTo>
                    <a:pt x="13196" y="57351"/>
                    <a:pt x="13529" y="57286"/>
                    <a:pt x="13844" y="57133"/>
                  </a:cubicBezTo>
                  <a:cubicBezTo>
                    <a:pt x="13955" y="57078"/>
                    <a:pt x="14078" y="57051"/>
                    <a:pt x="14203" y="57051"/>
                  </a:cubicBezTo>
                  <a:cubicBezTo>
                    <a:pt x="14377" y="57051"/>
                    <a:pt x="14555" y="57103"/>
                    <a:pt x="14711" y="57200"/>
                  </a:cubicBezTo>
                  <a:cubicBezTo>
                    <a:pt x="14944" y="57400"/>
                    <a:pt x="15078" y="57701"/>
                    <a:pt x="15044" y="58034"/>
                  </a:cubicBezTo>
                  <a:cubicBezTo>
                    <a:pt x="14711" y="60069"/>
                    <a:pt x="15245" y="62237"/>
                    <a:pt x="16445" y="63938"/>
                  </a:cubicBezTo>
                  <a:cubicBezTo>
                    <a:pt x="17246" y="65006"/>
                    <a:pt x="18313" y="65873"/>
                    <a:pt x="19514" y="66440"/>
                  </a:cubicBezTo>
                  <a:cubicBezTo>
                    <a:pt x="19181" y="65806"/>
                    <a:pt x="18847" y="65106"/>
                    <a:pt x="18614" y="64405"/>
                  </a:cubicBezTo>
                  <a:cubicBezTo>
                    <a:pt x="18447" y="63972"/>
                    <a:pt x="18680" y="63505"/>
                    <a:pt x="19114" y="63338"/>
                  </a:cubicBezTo>
                  <a:cubicBezTo>
                    <a:pt x="19210" y="63301"/>
                    <a:pt x="19307" y="63284"/>
                    <a:pt x="19402" y="63284"/>
                  </a:cubicBezTo>
                  <a:cubicBezTo>
                    <a:pt x="19739" y="63284"/>
                    <a:pt x="20051" y="63500"/>
                    <a:pt x="20181" y="63838"/>
                  </a:cubicBezTo>
                  <a:cubicBezTo>
                    <a:pt x="20615" y="65039"/>
                    <a:pt x="21216" y="66173"/>
                    <a:pt x="21949" y="67241"/>
                  </a:cubicBezTo>
                  <a:cubicBezTo>
                    <a:pt x="22116" y="67341"/>
                    <a:pt x="22250" y="67541"/>
                    <a:pt x="22283" y="67741"/>
                  </a:cubicBezTo>
                  <a:cubicBezTo>
                    <a:pt x="23417" y="69242"/>
                    <a:pt x="24785" y="70576"/>
                    <a:pt x="26353" y="71577"/>
                  </a:cubicBezTo>
                  <a:cubicBezTo>
                    <a:pt x="28354" y="72911"/>
                    <a:pt x="30722" y="73779"/>
                    <a:pt x="32957" y="74546"/>
                  </a:cubicBezTo>
                  <a:cubicBezTo>
                    <a:pt x="35141" y="75297"/>
                    <a:pt x="37558" y="76032"/>
                    <a:pt x="39870" y="76032"/>
                  </a:cubicBezTo>
                  <a:cubicBezTo>
                    <a:pt x="40947" y="76032"/>
                    <a:pt x="42001" y="75872"/>
                    <a:pt x="42998" y="75480"/>
                  </a:cubicBezTo>
                  <a:cubicBezTo>
                    <a:pt x="44399" y="74946"/>
                    <a:pt x="45766" y="73879"/>
                    <a:pt x="47167" y="72278"/>
                  </a:cubicBezTo>
                  <a:cubicBezTo>
                    <a:pt x="48068" y="71277"/>
                    <a:pt x="49302" y="69576"/>
                    <a:pt x="49502" y="67741"/>
                  </a:cubicBezTo>
                  <a:lnTo>
                    <a:pt x="49502" y="67741"/>
                  </a:lnTo>
                  <a:cubicBezTo>
                    <a:pt x="49135" y="68075"/>
                    <a:pt x="48735" y="68375"/>
                    <a:pt x="48335" y="68575"/>
                  </a:cubicBezTo>
                  <a:cubicBezTo>
                    <a:pt x="48101" y="68675"/>
                    <a:pt x="47868" y="68742"/>
                    <a:pt x="47668" y="68742"/>
                  </a:cubicBezTo>
                  <a:cubicBezTo>
                    <a:pt x="47301" y="68742"/>
                    <a:pt x="47001" y="68575"/>
                    <a:pt x="46800" y="68275"/>
                  </a:cubicBezTo>
                  <a:cubicBezTo>
                    <a:pt x="46500" y="67908"/>
                    <a:pt x="46600" y="67374"/>
                    <a:pt x="46967" y="67107"/>
                  </a:cubicBezTo>
                  <a:cubicBezTo>
                    <a:pt x="47127" y="66993"/>
                    <a:pt x="47302" y="66942"/>
                    <a:pt x="47482" y="66942"/>
                  </a:cubicBezTo>
                  <a:cubicBezTo>
                    <a:pt x="47566" y="66942"/>
                    <a:pt x="47650" y="66953"/>
                    <a:pt x="47734" y="66974"/>
                  </a:cubicBezTo>
                  <a:cubicBezTo>
                    <a:pt x="48468" y="66574"/>
                    <a:pt x="49102" y="65740"/>
                    <a:pt x="49436" y="64706"/>
                  </a:cubicBezTo>
                  <a:cubicBezTo>
                    <a:pt x="49769" y="63638"/>
                    <a:pt x="49803" y="62437"/>
                    <a:pt x="49803" y="61303"/>
                  </a:cubicBezTo>
                  <a:cubicBezTo>
                    <a:pt x="49803" y="60536"/>
                    <a:pt x="49803" y="59669"/>
                    <a:pt x="49669" y="58835"/>
                  </a:cubicBezTo>
                  <a:cubicBezTo>
                    <a:pt x="49502" y="57667"/>
                    <a:pt x="49069" y="56566"/>
                    <a:pt x="48468" y="55566"/>
                  </a:cubicBezTo>
                  <a:cubicBezTo>
                    <a:pt x="47701" y="56166"/>
                    <a:pt x="46767" y="56566"/>
                    <a:pt x="45800" y="56566"/>
                  </a:cubicBezTo>
                  <a:cubicBezTo>
                    <a:pt x="45399" y="56566"/>
                    <a:pt x="44999" y="56500"/>
                    <a:pt x="44599" y="56333"/>
                  </a:cubicBezTo>
                  <a:cubicBezTo>
                    <a:pt x="44165" y="56166"/>
                    <a:pt x="43965" y="55699"/>
                    <a:pt x="44099" y="55265"/>
                  </a:cubicBezTo>
                  <a:cubicBezTo>
                    <a:pt x="44229" y="54927"/>
                    <a:pt x="44561" y="54711"/>
                    <a:pt x="44907" y="54711"/>
                  </a:cubicBezTo>
                  <a:cubicBezTo>
                    <a:pt x="45005" y="54711"/>
                    <a:pt x="45104" y="54728"/>
                    <a:pt x="45199" y="54765"/>
                  </a:cubicBezTo>
                  <a:cubicBezTo>
                    <a:pt x="45392" y="54833"/>
                    <a:pt x="45591" y="54865"/>
                    <a:pt x="45792" y="54865"/>
                  </a:cubicBezTo>
                  <a:cubicBezTo>
                    <a:pt x="46670" y="54865"/>
                    <a:pt x="47579" y="54264"/>
                    <a:pt x="48068" y="53531"/>
                  </a:cubicBezTo>
                  <a:cubicBezTo>
                    <a:pt x="48869" y="52463"/>
                    <a:pt x="49135" y="50996"/>
                    <a:pt x="49369" y="49695"/>
                  </a:cubicBezTo>
                  <a:cubicBezTo>
                    <a:pt x="49836" y="47060"/>
                    <a:pt x="50203" y="44524"/>
                    <a:pt x="49569" y="42323"/>
                  </a:cubicBezTo>
                  <a:lnTo>
                    <a:pt x="49569" y="42323"/>
                  </a:lnTo>
                  <a:cubicBezTo>
                    <a:pt x="49002" y="42723"/>
                    <a:pt x="48368" y="43023"/>
                    <a:pt x="47734" y="43190"/>
                  </a:cubicBezTo>
                  <a:lnTo>
                    <a:pt x="47534" y="43190"/>
                  </a:lnTo>
                  <a:cubicBezTo>
                    <a:pt x="47167" y="43190"/>
                    <a:pt x="46800" y="42957"/>
                    <a:pt x="46734" y="42556"/>
                  </a:cubicBezTo>
                  <a:cubicBezTo>
                    <a:pt x="46600" y="42089"/>
                    <a:pt x="46901" y="41656"/>
                    <a:pt x="47334" y="41556"/>
                  </a:cubicBezTo>
                  <a:cubicBezTo>
                    <a:pt x="48268" y="41322"/>
                    <a:pt x="49135" y="40622"/>
                    <a:pt x="49736" y="39621"/>
                  </a:cubicBezTo>
                  <a:cubicBezTo>
                    <a:pt x="50370" y="38587"/>
                    <a:pt x="50637" y="37319"/>
                    <a:pt x="50803" y="36319"/>
                  </a:cubicBezTo>
                  <a:cubicBezTo>
                    <a:pt x="51003" y="35351"/>
                    <a:pt x="51170" y="34084"/>
                    <a:pt x="50937" y="32916"/>
                  </a:cubicBezTo>
                  <a:cubicBezTo>
                    <a:pt x="50770" y="31782"/>
                    <a:pt x="50203" y="30848"/>
                    <a:pt x="49436" y="30348"/>
                  </a:cubicBezTo>
                  <a:cubicBezTo>
                    <a:pt x="49369" y="30314"/>
                    <a:pt x="49302" y="30248"/>
                    <a:pt x="49236" y="30147"/>
                  </a:cubicBezTo>
                  <a:cubicBezTo>
                    <a:pt x="48969" y="30214"/>
                    <a:pt x="48668" y="30214"/>
                    <a:pt x="48368" y="30214"/>
                  </a:cubicBezTo>
                  <a:cubicBezTo>
                    <a:pt x="48035" y="30214"/>
                    <a:pt x="47701" y="30214"/>
                    <a:pt x="47334" y="30147"/>
                  </a:cubicBezTo>
                  <a:cubicBezTo>
                    <a:pt x="41997" y="29514"/>
                    <a:pt x="36927" y="26311"/>
                    <a:pt x="31823" y="20374"/>
                  </a:cubicBezTo>
                  <a:lnTo>
                    <a:pt x="31490" y="19974"/>
                  </a:lnTo>
                  <a:cubicBezTo>
                    <a:pt x="30556" y="18873"/>
                    <a:pt x="29688" y="17839"/>
                    <a:pt x="28554" y="17105"/>
                  </a:cubicBezTo>
                  <a:cubicBezTo>
                    <a:pt x="26686" y="15871"/>
                    <a:pt x="24284" y="15637"/>
                    <a:pt x="22416" y="15570"/>
                  </a:cubicBezTo>
                  <a:lnTo>
                    <a:pt x="22049" y="15570"/>
                  </a:lnTo>
                  <a:cubicBezTo>
                    <a:pt x="20949" y="15537"/>
                    <a:pt x="19781" y="15504"/>
                    <a:pt x="18680" y="15037"/>
                  </a:cubicBezTo>
                  <a:cubicBezTo>
                    <a:pt x="16946" y="14336"/>
                    <a:pt x="15545" y="12668"/>
                    <a:pt x="14678" y="10200"/>
                  </a:cubicBezTo>
                  <a:cubicBezTo>
                    <a:pt x="14411" y="9499"/>
                    <a:pt x="14211" y="8765"/>
                    <a:pt x="14010" y="8065"/>
                  </a:cubicBezTo>
                  <a:cubicBezTo>
                    <a:pt x="13710" y="6931"/>
                    <a:pt x="13410" y="5863"/>
                    <a:pt x="12910" y="4863"/>
                  </a:cubicBezTo>
                  <a:cubicBezTo>
                    <a:pt x="11976" y="2928"/>
                    <a:pt x="10308" y="1327"/>
                    <a:pt x="8306" y="526"/>
                  </a:cubicBezTo>
                  <a:cubicBezTo>
                    <a:pt x="7592" y="220"/>
                    <a:pt x="6721" y="1"/>
                    <a:pt x="5867" y="1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8;p36">
              <a:extLst>
                <a:ext uri="{FF2B5EF4-FFF2-40B4-BE49-F238E27FC236}">
                  <a16:creationId xmlns="" xmlns:a16="http://schemas.microsoft.com/office/drawing/2014/main" id="{0FFA1A80-1670-438C-BF08-EE35F5C31610}"/>
                </a:ext>
              </a:extLst>
            </p:cNvPr>
            <p:cNvSpPr/>
            <p:nvPr/>
          </p:nvSpPr>
          <p:spPr>
            <a:xfrm>
              <a:off x="-517937" y="2246125"/>
              <a:ext cx="595863" cy="836625"/>
            </a:xfrm>
            <a:custGeom>
              <a:avLst/>
              <a:gdLst/>
              <a:ahLst/>
              <a:cxnLst/>
              <a:rect l="l" t="t" r="r" b="b"/>
              <a:pathLst>
                <a:path w="47669" h="66930" extrusionOk="0">
                  <a:moveTo>
                    <a:pt x="31920" y="2447"/>
                  </a:moveTo>
                  <a:cubicBezTo>
                    <a:pt x="32021" y="2447"/>
                    <a:pt x="32123" y="2451"/>
                    <a:pt x="32224" y="2459"/>
                  </a:cubicBezTo>
                  <a:cubicBezTo>
                    <a:pt x="32691" y="2492"/>
                    <a:pt x="33025" y="2926"/>
                    <a:pt x="32991" y="3393"/>
                  </a:cubicBezTo>
                  <a:cubicBezTo>
                    <a:pt x="32961" y="3792"/>
                    <a:pt x="32591" y="4135"/>
                    <a:pt x="32194" y="4135"/>
                  </a:cubicBezTo>
                  <a:cubicBezTo>
                    <a:pt x="32160" y="4135"/>
                    <a:pt x="32125" y="4132"/>
                    <a:pt x="32091" y="4127"/>
                  </a:cubicBezTo>
                  <a:cubicBezTo>
                    <a:pt x="32025" y="4121"/>
                    <a:pt x="31960" y="4118"/>
                    <a:pt x="31895" y="4118"/>
                  </a:cubicBezTo>
                  <a:cubicBezTo>
                    <a:pt x="31195" y="4118"/>
                    <a:pt x="30517" y="4442"/>
                    <a:pt x="30089" y="4961"/>
                  </a:cubicBezTo>
                  <a:cubicBezTo>
                    <a:pt x="29655" y="5494"/>
                    <a:pt x="29422" y="6195"/>
                    <a:pt x="29188" y="6929"/>
                  </a:cubicBezTo>
                  <a:cubicBezTo>
                    <a:pt x="29088" y="7229"/>
                    <a:pt x="29022" y="7496"/>
                    <a:pt x="28922" y="7796"/>
                  </a:cubicBezTo>
                  <a:cubicBezTo>
                    <a:pt x="28321" y="9430"/>
                    <a:pt x="27287" y="10498"/>
                    <a:pt x="26020" y="10665"/>
                  </a:cubicBezTo>
                  <a:cubicBezTo>
                    <a:pt x="25986" y="10698"/>
                    <a:pt x="25953" y="10698"/>
                    <a:pt x="25919" y="10698"/>
                  </a:cubicBezTo>
                  <a:cubicBezTo>
                    <a:pt x="25486" y="10698"/>
                    <a:pt x="25152" y="10398"/>
                    <a:pt x="25086" y="9964"/>
                  </a:cubicBezTo>
                  <a:cubicBezTo>
                    <a:pt x="25019" y="9497"/>
                    <a:pt x="25319" y="9097"/>
                    <a:pt x="25786" y="8997"/>
                  </a:cubicBezTo>
                  <a:cubicBezTo>
                    <a:pt x="26687" y="8863"/>
                    <a:pt x="27187" y="7629"/>
                    <a:pt x="27320" y="7229"/>
                  </a:cubicBezTo>
                  <a:cubicBezTo>
                    <a:pt x="27421" y="6995"/>
                    <a:pt x="27487" y="6729"/>
                    <a:pt x="27587" y="6462"/>
                  </a:cubicBezTo>
                  <a:cubicBezTo>
                    <a:pt x="27854" y="5561"/>
                    <a:pt x="28154" y="4660"/>
                    <a:pt x="28788" y="3893"/>
                  </a:cubicBezTo>
                  <a:cubicBezTo>
                    <a:pt x="29556" y="2972"/>
                    <a:pt x="30747" y="2447"/>
                    <a:pt x="31920" y="2447"/>
                  </a:cubicBezTo>
                  <a:close/>
                  <a:moveTo>
                    <a:pt x="20633" y="9209"/>
                  </a:moveTo>
                  <a:cubicBezTo>
                    <a:pt x="21007" y="9209"/>
                    <a:pt x="21364" y="9463"/>
                    <a:pt x="21450" y="9864"/>
                  </a:cubicBezTo>
                  <a:cubicBezTo>
                    <a:pt x="21550" y="10331"/>
                    <a:pt x="21249" y="10765"/>
                    <a:pt x="20816" y="10865"/>
                  </a:cubicBezTo>
                  <a:cubicBezTo>
                    <a:pt x="18848" y="11332"/>
                    <a:pt x="17247" y="13133"/>
                    <a:pt x="17046" y="15135"/>
                  </a:cubicBezTo>
                  <a:cubicBezTo>
                    <a:pt x="17046" y="15235"/>
                    <a:pt x="17013" y="15335"/>
                    <a:pt x="17013" y="15401"/>
                  </a:cubicBezTo>
                  <a:cubicBezTo>
                    <a:pt x="16980" y="15702"/>
                    <a:pt x="16980" y="16069"/>
                    <a:pt x="16846" y="16435"/>
                  </a:cubicBezTo>
                  <a:cubicBezTo>
                    <a:pt x="16646" y="17136"/>
                    <a:pt x="16146" y="17636"/>
                    <a:pt x="15545" y="17803"/>
                  </a:cubicBezTo>
                  <a:cubicBezTo>
                    <a:pt x="15479" y="17837"/>
                    <a:pt x="15412" y="17837"/>
                    <a:pt x="15312" y="17837"/>
                  </a:cubicBezTo>
                  <a:cubicBezTo>
                    <a:pt x="14945" y="17837"/>
                    <a:pt x="14611" y="17603"/>
                    <a:pt x="14511" y="17236"/>
                  </a:cubicBezTo>
                  <a:cubicBezTo>
                    <a:pt x="14378" y="16802"/>
                    <a:pt x="14645" y="16335"/>
                    <a:pt x="15078" y="16202"/>
                  </a:cubicBezTo>
                  <a:cubicBezTo>
                    <a:pt x="15112" y="16202"/>
                    <a:pt x="15178" y="16102"/>
                    <a:pt x="15245" y="15935"/>
                  </a:cubicBezTo>
                  <a:cubicBezTo>
                    <a:pt x="15312" y="15768"/>
                    <a:pt x="15312" y="15535"/>
                    <a:pt x="15345" y="15268"/>
                  </a:cubicBezTo>
                  <a:lnTo>
                    <a:pt x="15345" y="14968"/>
                  </a:lnTo>
                  <a:cubicBezTo>
                    <a:pt x="15645" y="12232"/>
                    <a:pt x="17780" y="9831"/>
                    <a:pt x="20449" y="9230"/>
                  </a:cubicBezTo>
                  <a:cubicBezTo>
                    <a:pt x="20510" y="9216"/>
                    <a:pt x="20572" y="9209"/>
                    <a:pt x="20633" y="9209"/>
                  </a:cubicBezTo>
                  <a:close/>
                  <a:moveTo>
                    <a:pt x="40517" y="3907"/>
                  </a:moveTo>
                  <a:cubicBezTo>
                    <a:pt x="40576" y="3907"/>
                    <a:pt x="40636" y="3914"/>
                    <a:pt x="40697" y="3927"/>
                  </a:cubicBezTo>
                  <a:cubicBezTo>
                    <a:pt x="41164" y="3993"/>
                    <a:pt x="41431" y="4460"/>
                    <a:pt x="41364" y="4894"/>
                  </a:cubicBezTo>
                  <a:cubicBezTo>
                    <a:pt x="41197" y="5728"/>
                    <a:pt x="40863" y="6562"/>
                    <a:pt x="40396" y="7262"/>
                  </a:cubicBezTo>
                  <a:cubicBezTo>
                    <a:pt x="40196" y="7562"/>
                    <a:pt x="39996" y="7796"/>
                    <a:pt x="39796" y="7996"/>
                  </a:cubicBezTo>
                  <a:cubicBezTo>
                    <a:pt x="40563" y="9030"/>
                    <a:pt x="40897" y="10431"/>
                    <a:pt x="40797" y="11966"/>
                  </a:cubicBezTo>
                  <a:cubicBezTo>
                    <a:pt x="40697" y="13133"/>
                    <a:pt x="40363" y="14234"/>
                    <a:pt x="40030" y="15268"/>
                  </a:cubicBezTo>
                  <a:cubicBezTo>
                    <a:pt x="39896" y="15702"/>
                    <a:pt x="39796" y="16135"/>
                    <a:pt x="39663" y="16536"/>
                  </a:cubicBezTo>
                  <a:cubicBezTo>
                    <a:pt x="39229" y="18237"/>
                    <a:pt x="39229" y="19471"/>
                    <a:pt x="39663" y="20472"/>
                  </a:cubicBezTo>
                  <a:cubicBezTo>
                    <a:pt x="39829" y="20905"/>
                    <a:pt x="39663" y="21372"/>
                    <a:pt x="39229" y="21573"/>
                  </a:cubicBezTo>
                  <a:cubicBezTo>
                    <a:pt x="39129" y="21639"/>
                    <a:pt x="38995" y="21639"/>
                    <a:pt x="38895" y="21639"/>
                  </a:cubicBezTo>
                  <a:cubicBezTo>
                    <a:pt x="38562" y="21639"/>
                    <a:pt x="38262" y="21472"/>
                    <a:pt x="38128" y="21139"/>
                  </a:cubicBezTo>
                  <a:cubicBezTo>
                    <a:pt x="37528" y="19805"/>
                    <a:pt x="37494" y="18170"/>
                    <a:pt x="38028" y="16102"/>
                  </a:cubicBezTo>
                  <a:cubicBezTo>
                    <a:pt x="38162" y="15668"/>
                    <a:pt x="38295" y="15235"/>
                    <a:pt x="38428" y="14801"/>
                  </a:cubicBezTo>
                  <a:cubicBezTo>
                    <a:pt x="38729" y="13767"/>
                    <a:pt x="39029" y="12800"/>
                    <a:pt x="39096" y="11832"/>
                  </a:cubicBezTo>
                  <a:cubicBezTo>
                    <a:pt x="39196" y="10831"/>
                    <a:pt x="38995" y="9564"/>
                    <a:pt x="38228" y="8763"/>
                  </a:cubicBezTo>
                  <a:cubicBezTo>
                    <a:pt x="37961" y="8797"/>
                    <a:pt x="37728" y="8797"/>
                    <a:pt x="37528" y="8797"/>
                  </a:cubicBezTo>
                  <a:lnTo>
                    <a:pt x="37494" y="8797"/>
                  </a:lnTo>
                  <a:cubicBezTo>
                    <a:pt x="36260" y="8797"/>
                    <a:pt x="34893" y="8730"/>
                    <a:pt x="33992" y="7729"/>
                  </a:cubicBezTo>
                  <a:cubicBezTo>
                    <a:pt x="33658" y="7396"/>
                    <a:pt x="33692" y="6862"/>
                    <a:pt x="34025" y="6562"/>
                  </a:cubicBezTo>
                  <a:cubicBezTo>
                    <a:pt x="34188" y="6399"/>
                    <a:pt x="34399" y="6316"/>
                    <a:pt x="34606" y="6316"/>
                  </a:cubicBezTo>
                  <a:cubicBezTo>
                    <a:pt x="34824" y="6316"/>
                    <a:pt x="35039" y="6407"/>
                    <a:pt x="35193" y="6595"/>
                  </a:cubicBezTo>
                  <a:cubicBezTo>
                    <a:pt x="35693" y="7095"/>
                    <a:pt x="36594" y="7129"/>
                    <a:pt x="37528" y="7129"/>
                  </a:cubicBezTo>
                  <a:cubicBezTo>
                    <a:pt x="37695" y="7129"/>
                    <a:pt x="37828" y="7129"/>
                    <a:pt x="37961" y="7095"/>
                  </a:cubicBezTo>
                  <a:cubicBezTo>
                    <a:pt x="38095" y="7029"/>
                    <a:pt x="38228" y="6995"/>
                    <a:pt x="38362" y="6995"/>
                  </a:cubicBezTo>
                  <a:cubicBezTo>
                    <a:pt x="38562" y="6862"/>
                    <a:pt x="38762" y="6662"/>
                    <a:pt x="38995" y="6328"/>
                  </a:cubicBezTo>
                  <a:cubicBezTo>
                    <a:pt x="39329" y="5828"/>
                    <a:pt x="39596" y="5194"/>
                    <a:pt x="39696" y="4594"/>
                  </a:cubicBezTo>
                  <a:cubicBezTo>
                    <a:pt x="39783" y="4187"/>
                    <a:pt x="40123" y="3907"/>
                    <a:pt x="40517" y="3907"/>
                  </a:cubicBezTo>
                  <a:close/>
                  <a:moveTo>
                    <a:pt x="22779" y="22792"/>
                  </a:moveTo>
                  <a:cubicBezTo>
                    <a:pt x="23073" y="22792"/>
                    <a:pt x="23362" y="22940"/>
                    <a:pt x="23518" y="23207"/>
                  </a:cubicBezTo>
                  <a:cubicBezTo>
                    <a:pt x="24518" y="24975"/>
                    <a:pt x="24585" y="27177"/>
                    <a:pt x="23718" y="29011"/>
                  </a:cubicBezTo>
                  <a:cubicBezTo>
                    <a:pt x="23584" y="29311"/>
                    <a:pt x="23418" y="29612"/>
                    <a:pt x="23251" y="29878"/>
                  </a:cubicBezTo>
                  <a:cubicBezTo>
                    <a:pt x="23084" y="30212"/>
                    <a:pt x="22917" y="30512"/>
                    <a:pt x="22784" y="30812"/>
                  </a:cubicBezTo>
                  <a:cubicBezTo>
                    <a:pt x="22350" y="31847"/>
                    <a:pt x="22450" y="33081"/>
                    <a:pt x="23051" y="34015"/>
                  </a:cubicBezTo>
                  <a:cubicBezTo>
                    <a:pt x="23318" y="34415"/>
                    <a:pt x="23184" y="34949"/>
                    <a:pt x="22784" y="35182"/>
                  </a:cubicBezTo>
                  <a:cubicBezTo>
                    <a:pt x="22650" y="35282"/>
                    <a:pt x="22484" y="35316"/>
                    <a:pt x="22350" y="35316"/>
                  </a:cubicBezTo>
                  <a:cubicBezTo>
                    <a:pt x="22050" y="35316"/>
                    <a:pt x="21783" y="35182"/>
                    <a:pt x="21616" y="34915"/>
                  </a:cubicBezTo>
                  <a:cubicBezTo>
                    <a:pt x="20749" y="33514"/>
                    <a:pt x="20616" y="31680"/>
                    <a:pt x="21249" y="30145"/>
                  </a:cubicBezTo>
                  <a:cubicBezTo>
                    <a:pt x="21416" y="29745"/>
                    <a:pt x="21616" y="29378"/>
                    <a:pt x="21817" y="29045"/>
                  </a:cubicBezTo>
                  <a:cubicBezTo>
                    <a:pt x="21950" y="28778"/>
                    <a:pt x="22083" y="28544"/>
                    <a:pt x="22217" y="28311"/>
                  </a:cubicBezTo>
                  <a:cubicBezTo>
                    <a:pt x="22851" y="26976"/>
                    <a:pt x="22784" y="25342"/>
                    <a:pt x="22050" y="24041"/>
                  </a:cubicBezTo>
                  <a:cubicBezTo>
                    <a:pt x="21817" y="23641"/>
                    <a:pt x="21950" y="23107"/>
                    <a:pt x="22350" y="22907"/>
                  </a:cubicBezTo>
                  <a:cubicBezTo>
                    <a:pt x="22484" y="22829"/>
                    <a:pt x="22632" y="22792"/>
                    <a:pt x="22779" y="22792"/>
                  </a:cubicBezTo>
                  <a:close/>
                  <a:moveTo>
                    <a:pt x="39033" y="25325"/>
                  </a:moveTo>
                  <a:cubicBezTo>
                    <a:pt x="39246" y="25325"/>
                    <a:pt x="39462" y="25409"/>
                    <a:pt x="39629" y="25575"/>
                  </a:cubicBezTo>
                  <a:cubicBezTo>
                    <a:pt x="39963" y="25909"/>
                    <a:pt x="39963" y="26443"/>
                    <a:pt x="39663" y="26776"/>
                  </a:cubicBezTo>
                  <a:cubicBezTo>
                    <a:pt x="38228" y="28211"/>
                    <a:pt x="37695" y="30579"/>
                    <a:pt x="38395" y="32514"/>
                  </a:cubicBezTo>
                  <a:cubicBezTo>
                    <a:pt x="38495" y="32747"/>
                    <a:pt x="38595" y="32981"/>
                    <a:pt x="38729" y="33248"/>
                  </a:cubicBezTo>
                  <a:cubicBezTo>
                    <a:pt x="38895" y="33614"/>
                    <a:pt x="39062" y="34015"/>
                    <a:pt x="39162" y="34415"/>
                  </a:cubicBezTo>
                  <a:cubicBezTo>
                    <a:pt x="39529" y="35549"/>
                    <a:pt x="39496" y="36783"/>
                    <a:pt x="39096" y="37918"/>
                  </a:cubicBezTo>
                  <a:cubicBezTo>
                    <a:pt x="38962" y="38251"/>
                    <a:pt x="38629" y="38485"/>
                    <a:pt x="38295" y="38485"/>
                  </a:cubicBezTo>
                  <a:cubicBezTo>
                    <a:pt x="38195" y="38485"/>
                    <a:pt x="38095" y="38451"/>
                    <a:pt x="38028" y="38418"/>
                  </a:cubicBezTo>
                  <a:cubicBezTo>
                    <a:pt x="37561" y="38251"/>
                    <a:pt x="37361" y="37784"/>
                    <a:pt x="37494" y="37350"/>
                  </a:cubicBezTo>
                  <a:cubicBezTo>
                    <a:pt x="37795" y="36550"/>
                    <a:pt x="37795" y="35716"/>
                    <a:pt x="37561" y="34915"/>
                  </a:cubicBezTo>
                  <a:cubicBezTo>
                    <a:pt x="37461" y="34582"/>
                    <a:pt x="37328" y="34282"/>
                    <a:pt x="37161" y="33915"/>
                  </a:cubicBezTo>
                  <a:cubicBezTo>
                    <a:pt x="37061" y="33648"/>
                    <a:pt x="36927" y="33381"/>
                    <a:pt x="36827" y="33081"/>
                  </a:cubicBezTo>
                  <a:cubicBezTo>
                    <a:pt x="35893" y="30546"/>
                    <a:pt x="36527" y="27510"/>
                    <a:pt x="38462" y="25575"/>
                  </a:cubicBezTo>
                  <a:cubicBezTo>
                    <a:pt x="38612" y="25409"/>
                    <a:pt x="38820" y="25325"/>
                    <a:pt x="39033" y="25325"/>
                  </a:cubicBezTo>
                  <a:close/>
                  <a:moveTo>
                    <a:pt x="12544" y="28777"/>
                  </a:moveTo>
                  <a:cubicBezTo>
                    <a:pt x="12772" y="28777"/>
                    <a:pt x="13002" y="28869"/>
                    <a:pt x="13177" y="29045"/>
                  </a:cubicBezTo>
                  <a:cubicBezTo>
                    <a:pt x="14211" y="30179"/>
                    <a:pt x="14378" y="32013"/>
                    <a:pt x="13577" y="34048"/>
                  </a:cubicBezTo>
                  <a:cubicBezTo>
                    <a:pt x="13477" y="34382"/>
                    <a:pt x="13344" y="34682"/>
                    <a:pt x="13210" y="34982"/>
                  </a:cubicBezTo>
                  <a:cubicBezTo>
                    <a:pt x="12777" y="35983"/>
                    <a:pt x="12376" y="36917"/>
                    <a:pt x="12443" y="37884"/>
                  </a:cubicBezTo>
                  <a:cubicBezTo>
                    <a:pt x="12510" y="38585"/>
                    <a:pt x="12877" y="39285"/>
                    <a:pt x="13511" y="39786"/>
                  </a:cubicBezTo>
                  <a:cubicBezTo>
                    <a:pt x="14049" y="40239"/>
                    <a:pt x="14683" y="40475"/>
                    <a:pt x="15291" y="40475"/>
                  </a:cubicBezTo>
                  <a:cubicBezTo>
                    <a:pt x="15399" y="40475"/>
                    <a:pt x="15506" y="40468"/>
                    <a:pt x="15612" y="40453"/>
                  </a:cubicBezTo>
                  <a:cubicBezTo>
                    <a:pt x="15979" y="40419"/>
                    <a:pt x="16346" y="40286"/>
                    <a:pt x="16746" y="40152"/>
                  </a:cubicBezTo>
                  <a:cubicBezTo>
                    <a:pt x="17113" y="40052"/>
                    <a:pt x="17447" y="39919"/>
                    <a:pt x="17847" y="39852"/>
                  </a:cubicBezTo>
                  <a:cubicBezTo>
                    <a:pt x="18202" y="39778"/>
                    <a:pt x="18564" y="39742"/>
                    <a:pt x="18927" y="39742"/>
                  </a:cubicBezTo>
                  <a:cubicBezTo>
                    <a:pt x="20681" y="39742"/>
                    <a:pt x="22474" y="40584"/>
                    <a:pt x="23718" y="42020"/>
                  </a:cubicBezTo>
                  <a:cubicBezTo>
                    <a:pt x="25019" y="43522"/>
                    <a:pt x="25719" y="45556"/>
                    <a:pt x="25686" y="47825"/>
                  </a:cubicBezTo>
                  <a:cubicBezTo>
                    <a:pt x="25686" y="48292"/>
                    <a:pt x="25319" y="48659"/>
                    <a:pt x="24852" y="48659"/>
                  </a:cubicBezTo>
                  <a:cubicBezTo>
                    <a:pt x="24385" y="48659"/>
                    <a:pt x="23985" y="48292"/>
                    <a:pt x="24018" y="47825"/>
                  </a:cubicBezTo>
                  <a:cubicBezTo>
                    <a:pt x="24018" y="46991"/>
                    <a:pt x="23918" y="46223"/>
                    <a:pt x="23685" y="45490"/>
                  </a:cubicBezTo>
                  <a:cubicBezTo>
                    <a:pt x="23051" y="46457"/>
                    <a:pt x="22250" y="47324"/>
                    <a:pt x="21283" y="47958"/>
                  </a:cubicBezTo>
                  <a:cubicBezTo>
                    <a:pt x="21149" y="48058"/>
                    <a:pt x="20983" y="48125"/>
                    <a:pt x="20816" y="48125"/>
                  </a:cubicBezTo>
                  <a:cubicBezTo>
                    <a:pt x="20549" y="48125"/>
                    <a:pt x="20282" y="47991"/>
                    <a:pt x="20115" y="47758"/>
                  </a:cubicBezTo>
                  <a:cubicBezTo>
                    <a:pt x="19848" y="47358"/>
                    <a:pt x="19949" y="46857"/>
                    <a:pt x="20349" y="46590"/>
                  </a:cubicBezTo>
                  <a:cubicBezTo>
                    <a:pt x="21416" y="45857"/>
                    <a:pt x="22250" y="44822"/>
                    <a:pt x="22784" y="43655"/>
                  </a:cubicBezTo>
                  <a:cubicBezTo>
                    <a:pt x="22784" y="43622"/>
                    <a:pt x="22817" y="43622"/>
                    <a:pt x="22817" y="43588"/>
                  </a:cubicBezTo>
                  <a:cubicBezTo>
                    <a:pt x="22684" y="43421"/>
                    <a:pt x="22584" y="43255"/>
                    <a:pt x="22450" y="43121"/>
                  </a:cubicBezTo>
                  <a:cubicBezTo>
                    <a:pt x="21531" y="42063"/>
                    <a:pt x="20194" y="41446"/>
                    <a:pt x="18923" y="41446"/>
                  </a:cubicBezTo>
                  <a:cubicBezTo>
                    <a:pt x="18672" y="41446"/>
                    <a:pt x="18423" y="41471"/>
                    <a:pt x="18181" y="41520"/>
                  </a:cubicBezTo>
                  <a:cubicBezTo>
                    <a:pt x="17880" y="41553"/>
                    <a:pt x="17580" y="41654"/>
                    <a:pt x="17280" y="41754"/>
                  </a:cubicBezTo>
                  <a:cubicBezTo>
                    <a:pt x="16813" y="41920"/>
                    <a:pt x="16346" y="42054"/>
                    <a:pt x="15846" y="42121"/>
                  </a:cubicBezTo>
                  <a:cubicBezTo>
                    <a:pt x="15651" y="42151"/>
                    <a:pt x="15463" y="42167"/>
                    <a:pt x="15275" y="42167"/>
                  </a:cubicBezTo>
                  <a:cubicBezTo>
                    <a:pt x="15045" y="42167"/>
                    <a:pt x="14817" y="42142"/>
                    <a:pt x="14578" y="42087"/>
                  </a:cubicBezTo>
                  <a:cubicBezTo>
                    <a:pt x="14078" y="42854"/>
                    <a:pt x="14044" y="43888"/>
                    <a:pt x="14545" y="44656"/>
                  </a:cubicBezTo>
                  <a:cubicBezTo>
                    <a:pt x="14778" y="45056"/>
                    <a:pt x="14678" y="45556"/>
                    <a:pt x="14278" y="45823"/>
                  </a:cubicBezTo>
                  <a:cubicBezTo>
                    <a:pt x="14144" y="45923"/>
                    <a:pt x="13978" y="45957"/>
                    <a:pt x="13811" y="45957"/>
                  </a:cubicBezTo>
                  <a:cubicBezTo>
                    <a:pt x="13544" y="45957"/>
                    <a:pt x="13277" y="45823"/>
                    <a:pt x="13110" y="45556"/>
                  </a:cubicBezTo>
                  <a:cubicBezTo>
                    <a:pt x="12343" y="44322"/>
                    <a:pt x="12310" y="42754"/>
                    <a:pt x="12977" y="41487"/>
                  </a:cubicBezTo>
                  <a:cubicBezTo>
                    <a:pt x="12810" y="41387"/>
                    <a:pt x="12610" y="41253"/>
                    <a:pt x="12443" y="41120"/>
                  </a:cubicBezTo>
                  <a:cubicBezTo>
                    <a:pt x="11476" y="40319"/>
                    <a:pt x="10842" y="39152"/>
                    <a:pt x="10775" y="37984"/>
                  </a:cubicBezTo>
                  <a:cubicBezTo>
                    <a:pt x="10675" y="36650"/>
                    <a:pt x="11176" y="35482"/>
                    <a:pt x="11643" y="34315"/>
                  </a:cubicBezTo>
                  <a:cubicBezTo>
                    <a:pt x="11776" y="34015"/>
                    <a:pt x="11909" y="33748"/>
                    <a:pt x="12010" y="33481"/>
                  </a:cubicBezTo>
                  <a:cubicBezTo>
                    <a:pt x="12276" y="32781"/>
                    <a:pt x="12777" y="31113"/>
                    <a:pt x="11943" y="30179"/>
                  </a:cubicBezTo>
                  <a:cubicBezTo>
                    <a:pt x="11609" y="29845"/>
                    <a:pt x="11643" y="29311"/>
                    <a:pt x="11976" y="29011"/>
                  </a:cubicBezTo>
                  <a:cubicBezTo>
                    <a:pt x="12135" y="28853"/>
                    <a:pt x="12338" y="28777"/>
                    <a:pt x="12544" y="28777"/>
                  </a:cubicBezTo>
                  <a:close/>
                  <a:moveTo>
                    <a:pt x="41412" y="49305"/>
                  </a:moveTo>
                  <a:cubicBezTo>
                    <a:pt x="41474" y="49305"/>
                    <a:pt x="41536" y="49312"/>
                    <a:pt x="41597" y="49326"/>
                  </a:cubicBezTo>
                  <a:cubicBezTo>
                    <a:pt x="42064" y="49459"/>
                    <a:pt x="42331" y="49926"/>
                    <a:pt x="42198" y="50360"/>
                  </a:cubicBezTo>
                  <a:cubicBezTo>
                    <a:pt x="41931" y="51394"/>
                    <a:pt x="41397" y="52895"/>
                    <a:pt x="40130" y="53729"/>
                  </a:cubicBezTo>
                  <a:cubicBezTo>
                    <a:pt x="40030" y="53796"/>
                    <a:pt x="39929" y="53862"/>
                    <a:pt x="39829" y="53929"/>
                  </a:cubicBezTo>
                  <a:cubicBezTo>
                    <a:pt x="39729" y="55864"/>
                    <a:pt x="40930" y="58466"/>
                    <a:pt x="41898" y="59566"/>
                  </a:cubicBezTo>
                  <a:cubicBezTo>
                    <a:pt x="42198" y="59933"/>
                    <a:pt x="42164" y="60467"/>
                    <a:pt x="41797" y="60767"/>
                  </a:cubicBezTo>
                  <a:cubicBezTo>
                    <a:pt x="41664" y="60901"/>
                    <a:pt x="41464" y="60967"/>
                    <a:pt x="41264" y="60967"/>
                  </a:cubicBezTo>
                  <a:cubicBezTo>
                    <a:pt x="41030" y="60967"/>
                    <a:pt x="40797" y="60867"/>
                    <a:pt x="40630" y="60667"/>
                  </a:cubicBezTo>
                  <a:cubicBezTo>
                    <a:pt x="39629" y="59533"/>
                    <a:pt x="38295" y="56965"/>
                    <a:pt x="38162" y="54563"/>
                  </a:cubicBezTo>
                  <a:cubicBezTo>
                    <a:pt x="37828" y="54663"/>
                    <a:pt x="37561" y="54796"/>
                    <a:pt x="37294" y="54930"/>
                  </a:cubicBezTo>
                  <a:cubicBezTo>
                    <a:pt x="36727" y="55263"/>
                    <a:pt x="36227" y="55830"/>
                    <a:pt x="35827" y="56664"/>
                  </a:cubicBezTo>
                  <a:cubicBezTo>
                    <a:pt x="35660" y="56965"/>
                    <a:pt x="35360" y="57131"/>
                    <a:pt x="35059" y="57131"/>
                  </a:cubicBezTo>
                  <a:cubicBezTo>
                    <a:pt x="34926" y="57131"/>
                    <a:pt x="34792" y="57098"/>
                    <a:pt x="34692" y="57031"/>
                  </a:cubicBezTo>
                  <a:cubicBezTo>
                    <a:pt x="34259" y="56831"/>
                    <a:pt x="34092" y="56331"/>
                    <a:pt x="34325" y="55897"/>
                  </a:cubicBezTo>
                  <a:cubicBezTo>
                    <a:pt x="34893" y="54796"/>
                    <a:pt x="35593" y="53962"/>
                    <a:pt x="36460" y="53462"/>
                  </a:cubicBezTo>
                  <a:cubicBezTo>
                    <a:pt x="36927" y="53195"/>
                    <a:pt x="37428" y="53028"/>
                    <a:pt x="37928" y="52895"/>
                  </a:cubicBezTo>
                  <a:cubicBezTo>
                    <a:pt x="38395" y="52728"/>
                    <a:pt x="38829" y="52595"/>
                    <a:pt x="39196" y="52328"/>
                  </a:cubicBezTo>
                  <a:cubicBezTo>
                    <a:pt x="39796" y="51928"/>
                    <a:pt x="40230" y="51160"/>
                    <a:pt x="40563" y="49926"/>
                  </a:cubicBezTo>
                  <a:cubicBezTo>
                    <a:pt x="40678" y="49554"/>
                    <a:pt x="41038" y="49305"/>
                    <a:pt x="41412" y="49305"/>
                  </a:cubicBezTo>
                  <a:close/>
                  <a:moveTo>
                    <a:pt x="35780" y="0"/>
                  </a:moveTo>
                  <a:cubicBezTo>
                    <a:pt x="34781" y="0"/>
                    <a:pt x="33744" y="101"/>
                    <a:pt x="32691" y="224"/>
                  </a:cubicBezTo>
                  <a:cubicBezTo>
                    <a:pt x="26320" y="924"/>
                    <a:pt x="24352" y="4160"/>
                    <a:pt x="23151" y="6061"/>
                  </a:cubicBezTo>
                  <a:cubicBezTo>
                    <a:pt x="22617" y="6929"/>
                    <a:pt x="22217" y="7562"/>
                    <a:pt x="21550" y="7763"/>
                  </a:cubicBezTo>
                  <a:cubicBezTo>
                    <a:pt x="21350" y="7796"/>
                    <a:pt x="21149" y="7829"/>
                    <a:pt x="20716" y="7829"/>
                  </a:cubicBezTo>
                  <a:cubicBezTo>
                    <a:pt x="18881" y="7929"/>
                    <a:pt x="14011" y="8130"/>
                    <a:pt x="11376" y="11799"/>
                  </a:cubicBezTo>
                  <a:cubicBezTo>
                    <a:pt x="9274" y="14768"/>
                    <a:pt x="8741" y="17870"/>
                    <a:pt x="9775" y="21039"/>
                  </a:cubicBezTo>
                  <a:cubicBezTo>
                    <a:pt x="10566" y="20892"/>
                    <a:pt x="11366" y="20818"/>
                    <a:pt x="12153" y="20818"/>
                  </a:cubicBezTo>
                  <a:cubicBezTo>
                    <a:pt x="13689" y="20818"/>
                    <a:pt x="15179" y="21099"/>
                    <a:pt x="16479" y="21673"/>
                  </a:cubicBezTo>
                  <a:cubicBezTo>
                    <a:pt x="16513" y="20305"/>
                    <a:pt x="17180" y="18937"/>
                    <a:pt x="18014" y="17970"/>
                  </a:cubicBezTo>
                  <a:cubicBezTo>
                    <a:pt x="19315" y="16502"/>
                    <a:pt x="21116" y="15635"/>
                    <a:pt x="22717" y="14901"/>
                  </a:cubicBezTo>
                  <a:lnTo>
                    <a:pt x="25252" y="13667"/>
                  </a:lnTo>
                  <a:cubicBezTo>
                    <a:pt x="25819" y="13400"/>
                    <a:pt x="26453" y="13100"/>
                    <a:pt x="27187" y="13000"/>
                  </a:cubicBezTo>
                  <a:cubicBezTo>
                    <a:pt x="27301" y="12987"/>
                    <a:pt x="27417" y="12981"/>
                    <a:pt x="27533" y="12981"/>
                  </a:cubicBezTo>
                  <a:cubicBezTo>
                    <a:pt x="28330" y="12981"/>
                    <a:pt x="29153" y="13276"/>
                    <a:pt x="29822" y="13800"/>
                  </a:cubicBezTo>
                  <a:cubicBezTo>
                    <a:pt x="30189" y="14100"/>
                    <a:pt x="30489" y="14434"/>
                    <a:pt x="30690" y="14801"/>
                  </a:cubicBezTo>
                  <a:cubicBezTo>
                    <a:pt x="30756" y="14801"/>
                    <a:pt x="30790" y="14834"/>
                    <a:pt x="30823" y="14834"/>
                  </a:cubicBezTo>
                  <a:cubicBezTo>
                    <a:pt x="30964" y="14877"/>
                    <a:pt x="31111" y="14898"/>
                    <a:pt x="31261" y="14898"/>
                  </a:cubicBezTo>
                  <a:cubicBezTo>
                    <a:pt x="31928" y="14898"/>
                    <a:pt x="32643" y="14493"/>
                    <a:pt x="33025" y="13867"/>
                  </a:cubicBezTo>
                  <a:cubicBezTo>
                    <a:pt x="33492" y="13100"/>
                    <a:pt x="33558" y="12032"/>
                    <a:pt x="33191" y="10998"/>
                  </a:cubicBezTo>
                  <a:cubicBezTo>
                    <a:pt x="33025" y="10565"/>
                    <a:pt x="33258" y="10098"/>
                    <a:pt x="33725" y="9931"/>
                  </a:cubicBezTo>
                  <a:cubicBezTo>
                    <a:pt x="33807" y="9905"/>
                    <a:pt x="33891" y="9893"/>
                    <a:pt x="33974" y="9893"/>
                  </a:cubicBezTo>
                  <a:cubicBezTo>
                    <a:pt x="34325" y="9893"/>
                    <a:pt x="34657" y="10113"/>
                    <a:pt x="34792" y="10465"/>
                  </a:cubicBezTo>
                  <a:cubicBezTo>
                    <a:pt x="35293" y="11966"/>
                    <a:pt x="35193" y="13533"/>
                    <a:pt x="34459" y="14734"/>
                  </a:cubicBezTo>
                  <a:cubicBezTo>
                    <a:pt x="33758" y="15902"/>
                    <a:pt x="32491" y="16602"/>
                    <a:pt x="31257" y="16602"/>
                  </a:cubicBezTo>
                  <a:cubicBezTo>
                    <a:pt x="31223" y="16602"/>
                    <a:pt x="31223" y="16602"/>
                    <a:pt x="31190" y="16569"/>
                  </a:cubicBezTo>
                  <a:cubicBezTo>
                    <a:pt x="31190" y="17736"/>
                    <a:pt x="30656" y="18771"/>
                    <a:pt x="30189" y="19671"/>
                  </a:cubicBezTo>
                  <a:cubicBezTo>
                    <a:pt x="29922" y="20205"/>
                    <a:pt x="29689" y="20672"/>
                    <a:pt x="29522" y="21172"/>
                  </a:cubicBezTo>
                  <a:cubicBezTo>
                    <a:pt x="29022" y="22673"/>
                    <a:pt x="29489" y="24441"/>
                    <a:pt x="30623" y="25509"/>
                  </a:cubicBezTo>
                  <a:cubicBezTo>
                    <a:pt x="30790" y="25675"/>
                    <a:pt x="30890" y="25876"/>
                    <a:pt x="30890" y="26076"/>
                  </a:cubicBezTo>
                  <a:cubicBezTo>
                    <a:pt x="31023" y="26142"/>
                    <a:pt x="31123" y="26276"/>
                    <a:pt x="31157" y="26409"/>
                  </a:cubicBezTo>
                  <a:cubicBezTo>
                    <a:pt x="31323" y="26843"/>
                    <a:pt x="31123" y="27343"/>
                    <a:pt x="30690" y="27510"/>
                  </a:cubicBezTo>
                  <a:cubicBezTo>
                    <a:pt x="28822" y="28244"/>
                    <a:pt x="26987" y="30913"/>
                    <a:pt x="27421" y="33248"/>
                  </a:cubicBezTo>
                  <a:cubicBezTo>
                    <a:pt x="27721" y="34849"/>
                    <a:pt x="28755" y="36150"/>
                    <a:pt x="29622" y="36717"/>
                  </a:cubicBezTo>
                  <a:cubicBezTo>
                    <a:pt x="29996" y="36930"/>
                    <a:pt x="30263" y="36994"/>
                    <a:pt x="30440" y="36994"/>
                  </a:cubicBezTo>
                  <a:cubicBezTo>
                    <a:pt x="30484" y="36994"/>
                    <a:pt x="30523" y="36990"/>
                    <a:pt x="30556" y="36984"/>
                  </a:cubicBezTo>
                  <a:cubicBezTo>
                    <a:pt x="30633" y="36964"/>
                    <a:pt x="30710" y="36955"/>
                    <a:pt x="30785" y="36955"/>
                  </a:cubicBezTo>
                  <a:cubicBezTo>
                    <a:pt x="31103" y="36955"/>
                    <a:pt x="31395" y="37121"/>
                    <a:pt x="31557" y="37417"/>
                  </a:cubicBezTo>
                  <a:cubicBezTo>
                    <a:pt x="31724" y="37784"/>
                    <a:pt x="31624" y="38251"/>
                    <a:pt x="31290" y="38485"/>
                  </a:cubicBezTo>
                  <a:cubicBezTo>
                    <a:pt x="30256" y="39252"/>
                    <a:pt x="29555" y="40553"/>
                    <a:pt x="29489" y="41954"/>
                  </a:cubicBezTo>
                  <a:cubicBezTo>
                    <a:pt x="29389" y="42988"/>
                    <a:pt x="29455" y="44856"/>
                    <a:pt x="30489" y="45756"/>
                  </a:cubicBezTo>
                  <a:cubicBezTo>
                    <a:pt x="30589" y="45857"/>
                    <a:pt x="30690" y="45923"/>
                    <a:pt x="30790" y="45990"/>
                  </a:cubicBezTo>
                  <a:cubicBezTo>
                    <a:pt x="30956" y="46023"/>
                    <a:pt x="31123" y="46157"/>
                    <a:pt x="31223" y="46290"/>
                  </a:cubicBezTo>
                  <a:cubicBezTo>
                    <a:pt x="32072" y="46802"/>
                    <a:pt x="32915" y="46971"/>
                    <a:pt x="33648" y="46971"/>
                  </a:cubicBezTo>
                  <a:cubicBezTo>
                    <a:pt x="34729" y="46971"/>
                    <a:pt x="35568" y="46603"/>
                    <a:pt x="35827" y="46424"/>
                  </a:cubicBezTo>
                  <a:cubicBezTo>
                    <a:pt x="35980" y="46321"/>
                    <a:pt x="36148" y="46273"/>
                    <a:pt x="36313" y="46273"/>
                  </a:cubicBezTo>
                  <a:cubicBezTo>
                    <a:pt x="36576" y="46273"/>
                    <a:pt x="36830" y="46398"/>
                    <a:pt x="36994" y="46624"/>
                  </a:cubicBezTo>
                  <a:cubicBezTo>
                    <a:pt x="37261" y="46991"/>
                    <a:pt x="37194" y="47524"/>
                    <a:pt x="36794" y="47791"/>
                  </a:cubicBezTo>
                  <a:cubicBezTo>
                    <a:pt x="36193" y="48225"/>
                    <a:pt x="35026" y="48659"/>
                    <a:pt x="33658" y="48659"/>
                  </a:cubicBezTo>
                  <a:cubicBezTo>
                    <a:pt x="33225" y="48659"/>
                    <a:pt x="32758" y="48625"/>
                    <a:pt x="32324" y="48525"/>
                  </a:cubicBezTo>
                  <a:lnTo>
                    <a:pt x="32324" y="48525"/>
                  </a:lnTo>
                  <a:cubicBezTo>
                    <a:pt x="32658" y="49659"/>
                    <a:pt x="32624" y="50860"/>
                    <a:pt x="32591" y="51861"/>
                  </a:cubicBezTo>
                  <a:cubicBezTo>
                    <a:pt x="32591" y="52294"/>
                    <a:pt x="32224" y="52661"/>
                    <a:pt x="31757" y="52661"/>
                  </a:cubicBezTo>
                  <a:cubicBezTo>
                    <a:pt x="31290" y="52661"/>
                    <a:pt x="30923" y="52294"/>
                    <a:pt x="30923" y="51827"/>
                  </a:cubicBezTo>
                  <a:cubicBezTo>
                    <a:pt x="30956" y="50693"/>
                    <a:pt x="30956" y="49426"/>
                    <a:pt x="30489" y="48458"/>
                  </a:cubicBezTo>
                  <a:cubicBezTo>
                    <a:pt x="30423" y="48292"/>
                    <a:pt x="30323" y="48125"/>
                    <a:pt x="30223" y="47991"/>
                  </a:cubicBezTo>
                  <a:cubicBezTo>
                    <a:pt x="30122" y="47825"/>
                    <a:pt x="30022" y="47658"/>
                    <a:pt x="29922" y="47458"/>
                  </a:cubicBezTo>
                  <a:cubicBezTo>
                    <a:pt x="29756" y="47324"/>
                    <a:pt x="29555" y="47191"/>
                    <a:pt x="29389" y="47024"/>
                  </a:cubicBezTo>
                  <a:cubicBezTo>
                    <a:pt x="27854" y="45723"/>
                    <a:pt x="27687" y="43488"/>
                    <a:pt x="27787" y="41854"/>
                  </a:cubicBezTo>
                  <a:cubicBezTo>
                    <a:pt x="27888" y="40553"/>
                    <a:pt x="28355" y="39319"/>
                    <a:pt x="29088" y="38318"/>
                  </a:cubicBezTo>
                  <a:cubicBezTo>
                    <a:pt x="28955" y="38251"/>
                    <a:pt x="28855" y="38218"/>
                    <a:pt x="28755" y="38118"/>
                  </a:cubicBezTo>
                  <a:cubicBezTo>
                    <a:pt x="27254" y="37217"/>
                    <a:pt x="26086" y="35416"/>
                    <a:pt x="25753" y="33548"/>
                  </a:cubicBezTo>
                  <a:cubicBezTo>
                    <a:pt x="25219" y="30679"/>
                    <a:pt x="27020" y="27744"/>
                    <a:pt x="29155" y="26409"/>
                  </a:cubicBezTo>
                  <a:cubicBezTo>
                    <a:pt x="27787" y="24875"/>
                    <a:pt x="27287" y="22640"/>
                    <a:pt x="27921" y="20672"/>
                  </a:cubicBezTo>
                  <a:cubicBezTo>
                    <a:pt x="28121" y="20038"/>
                    <a:pt x="28421" y="19471"/>
                    <a:pt x="28721" y="18904"/>
                  </a:cubicBezTo>
                  <a:cubicBezTo>
                    <a:pt x="29155" y="18037"/>
                    <a:pt x="29589" y="17203"/>
                    <a:pt x="29522" y="16402"/>
                  </a:cubicBezTo>
                  <a:cubicBezTo>
                    <a:pt x="29455" y="15935"/>
                    <a:pt x="29188" y="15468"/>
                    <a:pt x="28788" y="15135"/>
                  </a:cubicBezTo>
                  <a:cubicBezTo>
                    <a:pt x="28418" y="14850"/>
                    <a:pt x="27999" y="14686"/>
                    <a:pt x="27593" y="14686"/>
                  </a:cubicBezTo>
                  <a:cubicBezTo>
                    <a:pt x="27524" y="14686"/>
                    <a:pt x="27455" y="14691"/>
                    <a:pt x="27387" y="14701"/>
                  </a:cubicBezTo>
                  <a:cubicBezTo>
                    <a:pt x="26920" y="14734"/>
                    <a:pt x="26453" y="14968"/>
                    <a:pt x="25986" y="15201"/>
                  </a:cubicBezTo>
                  <a:lnTo>
                    <a:pt x="23418" y="16402"/>
                  </a:lnTo>
                  <a:cubicBezTo>
                    <a:pt x="21917" y="17136"/>
                    <a:pt x="20349" y="17870"/>
                    <a:pt x="19281" y="19104"/>
                  </a:cubicBezTo>
                  <a:cubicBezTo>
                    <a:pt x="18414" y="20105"/>
                    <a:pt x="17780" y="21739"/>
                    <a:pt x="18447" y="23074"/>
                  </a:cubicBezTo>
                  <a:cubicBezTo>
                    <a:pt x="18481" y="23107"/>
                    <a:pt x="18514" y="23174"/>
                    <a:pt x="18514" y="23240"/>
                  </a:cubicBezTo>
                  <a:cubicBezTo>
                    <a:pt x="18748" y="23641"/>
                    <a:pt x="18948" y="24141"/>
                    <a:pt x="19048" y="24675"/>
                  </a:cubicBezTo>
                  <a:cubicBezTo>
                    <a:pt x="19381" y="26276"/>
                    <a:pt x="19015" y="28010"/>
                    <a:pt x="18047" y="29378"/>
                  </a:cubicBezTo>
                  <a:cubicBezTo>
                    <a:pt x="17883" y="29604"/>
                    <a:pt x="17630" y="29729"/>
                    <a:pt x="17366" y="29729"/>
                  </a:cubicBezTo>
                  <a:cubicBezTo>
                    <a:pt x="17202" y="29729"/>
                    <a:pt x="17033" y="29681"/>
                    <a:pt x="16880" y="29578"/>
                  </a:cubicBezTo>
                  <a:cubicBezTo>
                    <a:pt x="16513" y="29311"/>
                    <a:pt x="16413" y="28778"/>
                    <a:pt x="16680" y="28411"/>
                  </a:cubicBezTo>
                  <a:cubicBezTo>
                    <a:pt x="17647" y="26976"/>
                    <a:pt x="17513" y="25542"/>
                    <a:pt x="17413" y="25008"/>
                  </a:cubicBezTo>
                  <a:cubicBezTo>
                    <a:pt x="17280" y="24341"/>
                    <a:pt x="16980" y="23908"/>
                    <a:pt x="16780" y="23774"/>
                  </a:cubicBezTo>
                  <a:cubicBezTo>
                    <a:pt x="15469" y="22920"/>
                    <a:pt x="13826" y="22501"/>
                    <a:pt x="12102" y="22501"/>
                  </a:cubicBezTo>
                  <a:cubicBezTo>
                    <a:pt x="9921" y="22501"/>
                    <a:pt x="7609" y="23171"/>
                    <a:pt x="5672" y="24475"/>
                  </a:cubicBezTo>
                  <a:cubicBezTo>
                    <a:pt x="3470" y="25976"/>
                    <a:pt x="1" y="29512"/>
                    <a:pt x="1168" y="36717"/>
                  </a:cubicBezTo>
                  <a:cubicBezTo>
                    <a:pt x="1232" y="36715"/>
                    <a:pt x="1297" y="36714"/>
                    <a:pt x="1361" y="36714"/>
                  </a:cubicBezTo>
                  <a:cubicBezTo>
                    <a:pt x="2434" y="36714"/>
                    <a:pt x="3525" y="36973"/>
                    <a:pt x="4437" y="37350"/>
                  </a:cubicBezTo>
                  <a:cubicBezTo>
                    <a:pt x="6772" y="38318"/>
                    <a:pt x="8774" y="40219"/>
                    <a:pt x="9908" y="42521"/>
                  </a:cubicBezTo>
                  <a:cubicBezTo>
                    <a:pt x="10442" y="43655"/>
                    <a:pt x="10775" y="44822"/>
                    <a:pt x="11109" y="45990"/>
                  </a:cubicBezTo>
                  <a:cubicBezTo>
                    <a:pt x="11309" y="46690"/>
                    <a:pt x="11509" y="47391"/>
                    <a:pt x="11743" y="48025"/>
                  </a:cubicBezTo>
                  <a:cubicBezTo>
                    <a:pt x="12210" y="49426"/>
                    <a:pt x="13144" y="51194"/>
                    <a:pt x="14778" y="51861"/>
                  </a:cubicBezTo>
                  <a:cubicBezTo>
                    <a:pt x="15612" y="52194"/>
                    <a:pt x="16579" y="52228"/>
                    <a:pt x="17580" y="52261"/>
                  </a:cubicBezTo>
                  <a:lnTo>
                    <a:pt x="17947" y="52294"/>
                  </a:lnTo>
                  <a:cubicBezTo>
                    <a:pt x="20015" y="52361"/>
                    <a:pt x="22717" y="52628"/>
                    <a:pt x="24952" y="54096"/>
                  </a:cubicBezTo>
                  <a:cubicBezTo>
                    <a:pt x="26253" y="54930"/>
                    <a:pt x="27254" y="56131"/>
                    <a:pt x="28221" y="57265"/>
                  </a:cubicBezTo>
                  <a:lnTo>
                    <a:pt x="28588" y="57665"/>
                  </a:lnTo>
                  <a:cubicBezTo>
                    <a:pt x="33391" y="63269"/>
                    <a:pt x="38095" y="66271"/>
                    <a:pt x="42998" y="66872"/>
                  </a:cubicBezTo>
                  <a:cubicBezTo>
                    <a:pt x="43293" y="66910"/>
                    <a:pt x="43567" y="66929"/>
                    <a:pt x="43821" y="66929"/>
                  </a:cubicBezTo>
                  <a:cubicBezTo>
                    <a:pt x="44659" y="66929"/>
                    <a:pt x="45267" y="66722"/>
                    <a:pt x="45600" y="66338"/>
                  </a:cubicBezTo>
                  <a:cubicBezTo>
                    <a:pt x="45934" y="65971"/>
                    <a:pt x="46067" y="65337"/>
                    <a:pt x="46167" y="64770"/>
                  </a:cubicBezTo>
                  <a:cubicBezTo>
                    <a:pt x="46834" y="60600"/>
                    <a:pt x="46367" y="56297"/>
                    <a:pt x="44766" y="52328"/>
                  </a:cubicBezTo>
                  <a:cubicBezTo>
                    <a:pt x="44433" y="51461"/>
                    <a:pt x="43999" y="50593"/>
                    <a:pt x="43599" y="49726"/>
                  </a:cubicBezTo>
                  <a:cubicBezTo>
                    <a:pt x="43065" y="48592"/>
                    <a:pt x="42498" y="47424"/>
                    <a:pt x="42064" y="46190"/>
                  </a:cubicBezTo>
                  <a:cubicBezTo>
                    <a:pt x="40663" y="45656"/>
                    <a:pt x="39796" y="44089"/>
                    <a:pt x="39396" y="43421"/>
                  </a:cubicBezTo>
                  <a:cubicBezTo>
                    <a:pt x="39196" y="43021"/>
                    <a:pt x="39329" y="42521"/>
                    <a:pt x="39729" y="42287"/>
                  </a:cubicBezTo>
                  <a:cubicBezTo>
                    <a:pt x="39865" y="42214"/>
                    <a:pt x="40006" y="42181"/>
                    <a:pt x="40145" y="42181"/>
                  </a:cubicBezTo>
                  <a:cubicBezTo>
                    <a:pt x="40449" y="42181"/>
                    <a:pt x="40736" y="42345"/>
                    <a:pt x="40897" y="42621"/>
                  </a:cubicBezTo>
                  <a:cubicBezTo>
                    <a:pt x="41661" y="43990"/>
                    <a:pt x="42334" y="44660"/>
                    <a:pt x="43003" y="44660"/>
                  </a:cubicBezTo>
                  <a:cubicBezTo>
                    <a:pt x="43035" y="44660"/>
                    <a:pt x="43067" y="44659"/>
                    <a:pt x="43098" y="44656"/>
                  </a:cubicBezTo>
                  <a:cubicBezTo>
                    <a:pt x="43799" y="44622"/>
                    <a:pt x="44366" y="43855"/>
                    <a:pt x="44633" y="43155"/>
                  </a:cubicBezTo>
                  <a:cubicBezTo>
                    <a:pt x="45267" y="41620"/>
                    <a:pt x="45267" y="39952"/>
                    <a:pt x="45267" y="38151"/>
                  </a:cubicBezTo>
                  <a:cubicBezTo>
                    <a:pt x="45267" y="37484"/>
                    <a:pt x="45267" y="36817"/>
                    <a:pt x="45300" y="36116"/>
                  </a:cubicBezTo>
                  <a:cubicBezTo>
                    <a:pt x="45367" y="34982"/>
                    <a:pt x="45500" y="33848"/>
                    <a:pt x="45667" y="32747"/>
                  </a:cubicBezTo>
                  <a:cubicBezTo>
                    <a:pt x="45934" y="30812"/>
                    <a:pt x="46167" y="29011"/>
                    <a:pt x="45934" y="27210"/>
                  </a:cubicBezTo>
                  <a:cubicBezTo>
                    <a:pt x="45734" y="25776"/>
                    <a:pt x="45200" y="24441"/>
                    <a:pt x="44433" y="23240"/>
                  </a:cubicBezTo>
                  <a:cubicBezTo>
                    <a:pt x="44266" y="23107"/>
                    <a:pt x="44166" y="22940"/>
                    <a:pt x="44099" y="22773"/>
                  </a:cubicBezTo>
                  <a:cubicBezTo>
                    <a:pt x="43799" y="22340"/>
                    <a:pt x="43432" y="21973"/>
                    <a:pt x="43065" y="21606"/>
                  </a:cubicBezTo>
                  <a:cubicBezTo>
                    <a:pt x="42731" y="21272"/>
                    <a:pt x="42731" y="20739"/>
                    <a:pt x="43032" y="20405"/>
                  </a:cubicBezTo>
                  <a:cubicBezTo>
                    <a:pt x="43203" y="20234"/>
                    <a:pt x="43427" y="20150"/>
                    <a:pt x="43649" y="20150"/>
                  </a:cubicBezTo>
                  <a:cubicBezTo>
                    <a:pt x="43860" y="20150"/>
                    <a:pt x="44070" y="20225"/>
                    <a:pt x="44233" y="20372"/>
                  </a:cubicBezTo>
                  <a:cubicBezTo>
                    <a:pt x="44399" y="20538"/>
                    <a:pt x="44566" y="20705"/>
                    <a:pt x="44733" y="20872"/>
                  </a:cubicBezTo>
                  <a:cubicBezTo>
                    <a:pt x="47668" y="13667"/>
                    <a:pt x="46701" y="4594"/>
                    <a:pt x="39796" y="858"/>
                  </a:cubicBezTo>
                  <a:cubicBezTo>
                    <a:pt x="38576" y="208"/>
                    <a:pt x="37217" y="0"/>
                    <a:pt x="35780" y="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9;p36">
              <a:extLst>
                <a:ext uri="{FF2B5EF4-FFF2-40B4-BE49-F238E27FC236}">
                  <a16:creationId xmlns="" xmlns:a16="http://schemas.microsoft.com/office/drawing/2014/main" id="{5490590F-2FB4-431C-BF87-B9405143BF43}"/>
                </a:ext>
              </a:extLst>
            </p:cNvPr>
            <p:cNvSpPr/>
            <p:nvPr/>
          </p:nvSpPr>
          <p:spPr>
            <a:xfrm>
              <a:off x="112100" y="2732650"/>
              <a:ext cx="639225" cy="950175"/>
            </a:xfrm>
            <a:custGeom>
              <a:avLst/>
              <a:gdLst/>
              <a:ahLst/>
              <a:cxnLst/>
              <a:rect l="l" t="t" r="r" b="b"/>
              <a:pathLst>
                <a:path w="51138" h="76014" extrusionOk="0">
                  <a:moveTo>
                    <a:pt x="44002" y="11400"/>
                  </a:moveTo>
                  <a:cubicBezTo>
                    <a:pt x="44088" y="11400"/>
                    <a:pt x="44177" y="11412"/>
                    <a:pt x="44266" y="11438"/>
                  </a:cubicBezTo>
                  <a:cubicBezTo>
                    <a:pt x="44699" y="11605"/>
                    <a:pt x="44933" y="12072"/>
                    <a:pt x="44799" y="12505"/>
                  </a:cubicBezTo>
                  <a:cubicBezTo>
                    <a:pt x="44499" y="13406"/>
                    <a:pt x="43932" y="14173"/>
                    <a:pt x="43198" y="14774"/>
                  </a:cubicBezTo>
                  <a:cubicBezTo>
                    <a:pt x="43365" y="15541"/>
                    <a:pt x="43532" y="16408"/>
                    <a:pt x="43565" y="17275"/>
                  </a:cubicBezTo>
                  <a:cubicBezTo>
                    <a:pt x="43598" y="18576"/>
                    <a:pt x="43298" y="19710"/>
                    <a:pt x="42698" y="20611"/>
                  </a:cubicBezTo>
                  <a:cubicBezTo>
                    <a:pt x="42631" y="20744"/>
                    <a:pt x="42564" y="20845"/>
                    <a:pt x="42498" y="20945"/>
                  </a:cubicBezTo>
                  <a:cubicBezTo>
                    <a:pt x="42331" y="21145"/>
                    <a:pt x="42197" y="21345"/>
                    <a:pt x="42131" y="21512"/>
                  </a:cubicBezTo>
                  <a:cubicBezTo>
                    <a:pt x="42031" y="21912"/>
                    <a:pt x="41697" y="22145"/>
                    <a:pt x="41330" y="22145"/>
                  </a:cubicBezTo>
                  <a:cubicBezTo>
                    <a:pt x="41263" y="22145"/>
                    <a:pt x="41197" y="22145"/>
                    <a:pt x="41130" y="22112"/>
                  </a:cubicBezTo>
                  <a:cubicBezTo>
                    <a:pt x="40663" y="22012"/>
                    <a:pt x="40396" y="21545"/>
                    <a:pt x="40530" y="21078"/>
                  </a:cubicBezTo>
                  <a:cubicBezTo>
                    <a:pt x="40630" y="20611"/>
                    <a:pt x="40897" y="20277"/>
                    <a:pt x="41130" y="19944"/>
                  </a:cubicBezTo>
                  <a:cubicBezTo>
                    <a:pt x="41197" y="19877"/>
                    <a:pt x="41263" y="19777"/>
                    <a:pt x="41297" y="19677"/>
                  </a:cubicBezTo>
                  <a:cubicBezTo>
                    <a:pt x="41831" y="18910"/>
                    <a:pt x="41897" y="17976"/>
                    <a:pt x="41897" y="17309"/>
                  </a:cubicBezTo>
                  <a:cubicBezTo>
                    <a:pt x="41864" y="16708"/>
                    <a:pt x="41764" y="16141"/>
                    <a:pt x="41664" y="15541"/>
                  </a:cubicBezTo>
                  <a:cubicBezTo>
                    <a:pt x="41230" y="15674"/>
                    <a:pt x="40763" y="15741"/>
                    <a:pt x="40329" y="15741"/>
                  </a:cubicBezTo>
                  <a:cubicBezTo>
                    <a:pt x="39696" y="15741"/>
                    <a:pt x="39029" y="15607"/>
                    <a:pt x="38461" y="15374"/>
                  </a:cubicBezTo>
                  <a:cubicBezTo>
                    <a:pt x="38028" y="15174"/>
                    <a:pt x="37828" y="14673"/>
                    <a:pt x="38028" y="14273"/>
                  </a:cubicBezTo>
                  <a:cubicBezTo>
                    <a:pt x="38155" y="13943"/>
                    <a:pt x="38476" y="13748"/>
                    <a:pt x="38814" y="13748"/>
                  </a:cubicBezTo>
                  <a:cubicBezTo>
                    <a:pt x="38919" y="13748"/>
                    <a:pt x="39026" y="13767"/>
                    <a:pt x="39129" y="13806"/>
                  </a:cubicBezTo>
                  <a:cubicBezTo>
                    <a:pt x="39512" y="13973"/>
                    <a:pt x="39929" y="14056"/>
                    <a:pt x="40346" y="14056"/>
                  </a:cubicBezTo>
                  <a:cubicBezTo>
                    <a:pt x="40763" y="14056"/>
                    <a:pt x="41180" y="13973"/>
                    <a:pt x="41564" y="13806"/>
                  </a:cubicBezTo>
                  <a:cubicBezTo>
                    <a:pt x="41697" y="13639"/>
                    <a:pt x="41831" y="13539"/>
                    <a:pt x="42031" y="13506"/>
                  </a:cubicBezTo>
                  <a:cubicBezTo>
                    <a:pt x="42064" y="13506"/>
                    <a:pt x="42064" y="13506"/>
                    <a:pt x="42097" y="13473"/>
                  </a:cubicBezTo>
                  <a:cubicBezTo>
                    <a:pt x="42598" y="13106"/>
                    <a:pt x="42998" y="12572"/>
                    <a:pt x="43198" y="11971"/>
                  </a:cubicBezTo>
                  <a:cubicBezTo>
                    <a:pt x="43306" y="11620"/>
                    <a:pt x="43633" y="11400"/>
                    <a:pt x="44002" y="11400"/>
                  </a:cubicBezTo>
                  <a:close/>
                  <a:moveTo>
                    <a:pt x="38198" y="22403"/>
                  </a:moveTo>
                  <a:cubicBezTo>
                    <a:pt x="38241" y="22403"/>
                    <a:pt x="38284" y="22406"/>
                    <a:pt x="38328" y="22412"/>
                  </a:cubicBezTo>
                  <a:cubicBezTo>
                    <a:pt x="38795" y="22512"/>
                    <a:pt x="39095" y="22946"/>
                    <a:pt x="38995" y="23413"/>
                  </a:cubicBezTo>
                  <a:cubicBezTo>
                    <a:pt x="38762" y="24814"/>
                    <a:pt x="39062" y="26315"/>
                    <a:pt x="39896" y="27516"/>
                  </a:cubicBezTo>
                  <a:cubicBezTo>
                    <a:pt x="39963" y="27649"/>
                    <a:pt x="40063" y="27783"/>
                    <a:pt x="40129" y="27883"/>
                  </a:cubicBezTo>
                  <a:cubicBezTo>
                    <a:pt x="40396" y="28250"/>
                    <a:pt x="40663" y="28617"/>
                    <a:pt x="40863" y="29084"/>
                  </a:cubicBezTo>
                  <a:cubicBezTo>
                    <a:pt x="41197" y="29851"/>
                    <a:pt x="41197" y="30685"/>
                    <a:pt x="41230" y="31385"/>
                  </a:cubicBezTo>
                  <a:cubicBezTo>
                    <a:pt x="41263" y="33287"/>
                    <a:pt x="41197" y="35088"/>
                    <a:pt x="40029" y="36522"/>
                  </a:cubicBezTo>
                  <a:cubicBezTo>
                    <a:pt x="39862" y="36723"/>
                    <a:pt x="39629" y="36856"/>
                    <a:pt x="39395" y="36856"/>
                  </a:cubicBezTo>
                  <a:cubicBezTo>
                    <a:pt x="39195" y="36856"/>
                    <a:pt x="39029" y="36789"/>
                    <a:pt x="38862" y="36656"/>
                  </a:cubicBezTo>
                  <a:cubicBezTo>
                    <a:pt x="38495" y="36356"/>
                    <a:pt x="38428" y="35855"/>
                    <a:pt x="38728" y="35488"/>
                  </a:cubicBezTo>
                  <a:cubicBezTo>
                    <a:pt x="39529" y="34488"/>
                    <a:pt x="39562" y="32987"/>
                    <a:pt x="39529" y="31419"/>
                  </a:cubicBezTo>
                  <a:cubicBezTo>
                    <a:pt x="39529" y="30818"/>
                    <a:pt x="39529" y="30218"/>
                    <a:pt x="39329" y="29751"/>
                  </a:cubicBezTo>
                  <a:cubicBezTo>
                    <a:pt x="39195" y="29451"/>
                    <a:pt x="38995" y="29184"/>
                    <a:pt x="38795" y="28884"/>
                  </a:cubicBezTo>
                  <a:cubicBezTo>
                    <a:pt x="38695" y="28750"/>
                    <a:pt x="38562" y="28617"/>
                    <a:pt x="38495" y="28483"/>
                  </a:cubicBezTo>
                  <a:cubicBezTo>
                    <a:pt x="37427" y="26916"/>
                    <a:pt x="37027" y="24947"/>
                    <a:pt x="37361" y="23113"/>
                  </a:cubicBezTo>
                  <a:cubicBezTo>
                    <a:pt x="37421" y="22689"/>
                    <a:pt x="37783" y="22403"/>
                    <a:pt x="38198" y="22403"/>
                  </a:cubicBezTo>
                  <a:close/>
                  <a:moveTo>
                    <a:pt x="31031" y="20542"/>
                  </a:moveTo>
                  <a:cubicBezTo>
                    <a:pt x="31050" y="20542"/>
                    <a:pt x="31070" y="20543"/>
                    <a:pt x="31090" y="20544"/>
                  </a:cubicBezTo>
                  <a:cubicBezTo>
                    <a:pt x="31523" y="20578"/>
                    <a:pt x="31890" y="20978"/>
                    <a:pt x="31857" y="21445"/>
                  </a:cubicBezTo>
                  <a:cubicBezTo>
                    <a:pt x="31757" y="23113"/>
                    <a:pt x="31490" y="24781"/>
                    <a:pt x="31056" y="26415"/>
                  </a:cubicBezTo>
                  <a:cubicBezTo>
                    <a:pt x="31190" y="26382"/>
                    <a:pt x="31290" y="26348"/>
                    <a:pt x="31423" y="26348"/>
                  </a:cubicBezTo>
                  <a:cubicBezTo>
                    <a:pt x="31590" y="26332"/>
                    <a:pt x="31748" y="26323"/>
                    <a:pt x="31903" y="26323"/>
                  </a:cubicBezTo>
                  <a:cubicBezTo>
                    <a:pt x="32057" y="26323"/>
                    <a:pt x="32207" y="26332"/>
                    <a:pt x="32357" y="26348"/>
                  </a:cubicBezTo>
                  <a:lnTo>
                    <a:pt x="33024" y="26348"/>
                  </a:lnTo>
                  <a:cubicBezTo>
                    <a:pt x="33358" y="26315"/>
                    <a:pt x="33625" y="26215"/>
                    <a:pt x="33725" y="26048"/>
                  </a:cubicBezTo>
                  <a:cubicBezTo>
                    <a:pt x="33895" y="25814"/>
                    <a:pt x="34162" y="25674"/>
                    <a:pt x="34436" y="25674"/>
                  </a:cubicBezTo>
                  <a:cubicBezTo>
                    <a:pt x="34591" y="25674"/>
                    <a:pt x="34748" y="25719"/>
                    <a:pt x="34892" y="25815"/>
                  </a:cubicBezTo>
                  <a:cubicBezTo>
                    <a:pt x="35293" y="26082"/>
                    <a:pt x="35393" y="26582"/>
                    <a:pt x="35126" y="26982"/>
                  </a:cubicBezTo>
                  <a:cubicBezTo>
                    <a:pt x="34759" y="27583"/>
                    <a:pt x="34025" y="27950"/>
                    <a:pt x="33124" y="28016"/>
                  </a:cubicBezTo>
                  <a:cubicBezTo>
                    <a:pt x="33024" y="28027"/>
                    <a:pt x="32928" y="28031"/>
                    <a:pt x="32834" y="28031"/>
                  </a:cubicBezTo>
                  <a:cubicBezTo>
                    <a:pt x="32646" y="28031"/>
                    <a:pt x="32468" y="28016"/>
                    <a:pt x="32290" y="28016"/>
                  </a:cubicBezTo>
                  <a:lnTo>
                    <a:pt x="31590" y="28016"/>
                  </a:lnTo>
                  <a:cubicBezTo>
                    <a:pt x="31123" y="28083"/>
                    <a:pt x="30623" y="28250"/>
                    <a:pt x="30122" y="28450"/>
                  </a:cubicBezTo>
                  <a:cubicBezTo>
                    <a:pt x="29989" y="28517"/>
                    <a:pt x="29855" y="28550"/>
                    <a:pt x="29755" y="28617"/>
                  </a:cubicBezTo>
                  <a:cubicBezTo>
                    <a:pt x="28554" y="29050"/>
                    <a:pt x="27320" y="29317"/>
                    <a:pt x="26153" y="29617"/>
                  </a:cubicBezTo>
                  <a:lnTo>
                    <a:pt x="21616" y="30652"/>
                  </a:lnTo>
                  <a:cubicBezTo>
                    <a:pt x="22450" y="32119"/>
                    <a:pt x="23284" y="33654"/>
                    <a:pt x="23751" y="35355"/>
                  </a:cubicBezTo>
                  <a:cubicBezTo>
                    <a:pt x="24351" y="37590"/>
                    <a:pt x="24185" y="39725"/>
                    <a:pt x="23251" y="41393"/>
                  </a:cubicBezTo>
                  <a:cubicBezTo>
                    <a:pt x="22850" y="42126"/>
                    <a:pt x="22317" y="42727"/>
                    <a:pt x="21816" y="43294"/>
                  </a:cubicBezTo>
                  <a:cubicBezTo>
                    <a:pt x="21516" y="43627"/>
                    <a:pt x="21216" y="43961"/>
                    <a:pt x="20982" y="44328"/>
                  </a:cubicBezTo>
                  <a:cubicBezTo>
                    <a:pt x="20749" y="44628"/>
                    <a:pt x="20549" y="44928"/>
                    <a:pt x="20349" y="45262"/>
                  </a:cubicBezTo>
                  <a:cubicBezTo>
                    <a:pt x="19948" y="45896"/>
                    <a:pt x="19515" y="46563"/>
                    <a:pt x="18948" y="47130"/>
                  </a:cubicBezTo>
                  <a:cubicBezTo>
                    <a:pt x="17880" y="48164"/>
                    <a:pt x="16512" y="48698"/>
                    <a:pt x="15212" y="49198"/>
                  </a:cubicBezTo>
                  <a:cubicBezTo>
                    <a:pt x="14111" y="49598"/>
                    <a:pt x="13043" y="49999"/>
                    <a:pt x="12243" y="50699"/>
                  </a:cubicBezTo>
                  <a:cubicBezTo>
                    <a:pt x="11442" y="51366"/>
                    <a:pt x="10875" y="52367"/>
                    <a:pt x="10708" y="53435"/>
                  </a:cubicBezTo>
                  <a:cubicBezTo>
                    <a:pt x="10642" y="53868"/>
                    <a:pt x="10308" y="54168"/>
                    <a:pt x="9874" y="54168"/>
                  </a:cubicBezTo>
                  <a:cubicBezTo>
                    <a:pt x="9841" y="54168"/>
                    <a:pt x="9808" y="54168"/>
                    <a:pt x="9774" y="54135"/>
                  </a:cubicBezTo>
                  <a:cubicBezTo>
                    <a:pt x="9307" y="54068"/>
                    <a:pt x="8974" y="53668"/>
                    <a:pt x="9040" y="53201"/>
                  </a:cubicBezTo>
                  <a:cubicBezTo>
                    <a:pt x="9274" y="51733"/>
                    <a:pt x="10041" y="50366"/>
                    <a:pt x="11142" y="49398"/>
                  </a:cubicBezTo>
                  <a:cubicBezTo>
                    <a:pt x="12176" y="48531"/>
                    <a:pt x="13410" y="48064"/>
                    <a:pt x="14611" y="47630"/>
                  </a:cubicBezTo>
                  <a:cubicBezTo>
                    <a:pt x="15812" y="47163"/>
                    <a:pt x="16946" y="46730"/>
                    <a:pt x="17747" y="45929"/>
                  </a:cubicBezTo>
                  <a:cubicBezTo>
                    <a:pt x="18214" y="45495"/>
                    <a:pt x="18547" y="44928"/>
                    <a:pt x="18914" y="44361"/>
                  </a:cubicBezTo>
                  <a:cubicBezTo>
                    <a:pt x="18981" y="44261"/>
                    <a:pt x="19048" y="44161"/>
                    <a:pt x="19114" y="44061"/>
                  </a:cubicBezTo>
                  <a:cubicBezTo>
                    <a:pt x="18514" y="43327"/>
                    <a:pt x="17980" y="42593"/>
                    <a:pt x="17446" y="41826"/>
                  </a:cubicBezTo>
                  <a:cubicBezTo>
                    <a:pt x="17180" y="41459"/>
                    <a:pt x="17280" y="40926"/>
                    <a:pt x="17680" y="40659"/>
                  </a:cubicBezTo>
                  <a:cubicBezTo>
                    <a:pt x="17818" y="40558"/>
                    <a:pt x="17980" y="40510"/>
                    <a:pt x="18142" y="40510"/>
                  </a:cubicBezTo>
                  <a:cubicBezTo>
                    <a:pt x="18411" y="40510"/>
                    <a:pt x="18681" y="40643"/>
                    <a:pt x="18847" y="40892"/>
                  </a:cubicBezTo>
                  <a:cubicBezTo>
                    <a:pt x="19248" y="41493"/>
                    <a:pt x="19681" y="42093"/>
                    <a:pt x="20148" y="42660"/>
                  </a:cubicBezTo>
                  <a:cubicBezTo>
                    <a:pt x="20282" y="42493"/>
                    <a:pt x="20415" y="42327"/>
                    <a:pt x="20549" y="42193"/>
                  </a:cubicBezTo>
                  <a:cubicBezTo>
                    <a:pt x="21016" y="41659"/>
                    <a:pt x="21449" y="41126"/>
                    <a:pt x="21783" y="40559"/>
                  </a:cubicBezTo>
                  <a:cubicBezTo>
                    <a:pt x="22750" y="38857"/>
                    <a:pt x="22417" y="36823"/>
                    <a:pt x="22116" y="35789"/>
                  </a:cubicBezTo>
                  <a:cubicBezTo>
                    <a:pt x="21649" y="34121"/>
                    <a:pt x="20749" y="32553"/>
                    <a:pt x="19882" y="31052"/>
                  </a:cubicBezTo>
                  <a:lnTo>
                    <a:pt x="19848" y="31052"/>
                  </a:lnTo>
                  <a:cubicBezTo>
                    <a:pt x="17813" y="31519"/>
                    <a:pt x="15912" y="32086"/>
                    <a:pt x="14978" y="33520"/>
                  </a:cubicBezTo>
                  <a:cubicBezTo>
                    <a:pt x="14544" y="34187"/>
                    <a:pt x="14344" y="34988"/>
                    <a:pt x="14144" y="35855"/>
                  </a:cubicBezTo>
                  <a:cubicBezTo>
                    <a:pt x="14077" y="36189"/>
                    <a:pt x="13977" y="36522"/>
                    <a:pt x="13911" y="36856"/>
                  </a:cubicBezTo>
                  <a:cubicBezTo>
                    <a:pt x="13477" y="38424"/>
                    <a:pt x="12710" y="39891"/>
                    <a:pt x="11709" y="41159"/>
                  </a:cubicBezTo>
                  <a:cubicBezTo>
                    <a:pt x="11142" y="41893"/>
                    <a:pt x="10441" y="42593"/>
                    <a:pt x="9808" y="43227"/>
                  </a:cubicBezTo>
                  <a:cubicBezTo>
                    <a:pt x="8540" y="44495"/>
                    <a:pt x="7339" y="45696"/>
                    <a:pt x="6872" y="47263"/>
                  </a:cubicBezTo>
                  <a:cubicBezTo>
                    <a:pt x="6772" y="47630"/>
                    <a:pt x="6439" y="47864"/>
                    <a:pt x="6072" y="47864"/>
                  </a:cubicBezTo>
                  <a:cubicBezTo>
                    <a:pt x="5972" y="47864"/>
                    <a:pt x="5905" y="47831"/>
                    <a:pt x="5805" y="47797"/>
                  </a:cubicBezTo>
                  <a:cubicBezTo>
                    <a:pt x="5371" y="47664"/>
                    <a:pt x="5138" y="47197"/>
                    <a:pt x="5271" y="46763"/>
                  </a:cubicBezTo>
                  <a:cubicBezTo>
                    <a:pt x="5872" y="44828"/>
                    <a:pt x="7273" y="43427"/>
                    <a:pt x="8607" y="42060"/>
                  </a:cubicBezTo>
                  <a:cubicBezTo>
                    <a:pt x="9274" y="41393"/>
                    <a:pt x="9874" y="40792"/>
                    <a:pt x="10408" y="40092"/>
                  </a:cubicBezTo>
                  <a:cubicBezTo>
                    <a:pt x="11242" y="39024"/>
                    <a:pt x="11909" y="37757"/>
                    <a:pt x="12276" y="36422"/>
                  </a:cubicBezTo>
                  <a:cubicBezTo>
                    <a:pt x="12376" y="36122"/>
                    <a:pt x="12443" y="35789"/>
                    <a:pt x="12510" y="35488"/>
                  </a:cubicBezTo>
                  <a:cubicBezTo>
                    <a:pt x="12510" y="35422"/>
                    <a:pt x="12543" y="35388"/>
                    <a:pt x="12543" y="35355"/>
                  </a:cubicBezTo>
                  <a:lnTo>
                    <a:pt x="12243" y="35355"/>
                  </a:lnTo>
                  <a:cubicBezTo>
                    <a:pt x="11009" y="35355"/>
                    <a:pt x="9741" y="34888"/>
                    <a:pt x="8840" y="33987"/>
                  </a:cubicBezTo>
                  <a:cubicBezTo>
                    <a:pt x="8507" y="33687"/>
                    <a:pt x="8507" y="33153"/>
                    <a:pt x="8807" y="32820"/>
                  </a:cubicBezTo>
                  <a:cubicBezTo>
                    <a:pt x="8982" y="32645"/>
                    <a:pt x="9212" y="32552"/>
                    <a:pt x="9440" y="32552"/>
                  </a:cubicBezTo>
                  <a:cubicBezTo>
                    <a:pt x="9646" y="32552"/>
                    <a:pt x="9849" y="32628"/>
                    <a:pt x="10008" y="32786"/>
                  </a:cubicBezTo>
                  <a:cubicBezTo>
                    <a:pt x="10602" y="33356"/>
                    <a:pt x="11436" y="33668"/>
                    <a:pt x="12249" y="33668"/>
                  </a:cubicBezTo>
                  <a:cubicBezTo>
                    <a:pt x="12531" y="33668"/>
                    <a:pt x="12811" y="33631"/>
                    <a:pt x="13077" y="33554"/>
                  </a:cubicBezTo>
                  <a:cubicBezTo>
                    <a:pt x="13210" y="33220"/>
                    <a:pt x="13377" y="32920"/>
                    <a:pt x="13577" y="32586"/>
                  </a:cubicBezTo>
                  <a:cubicBezTo>
                    <a:pt x="14845" y="30618"/>
                    <a:pt x="17180" y="29951"/>
                    <a:pt x="19481" y="29417"/>
                  </a:cubicBezTo>
                  <a:lnTo>
                    <a:pt x="25752" y="27950"/>
                  </a:lnTo>
                  <a:cubicBezTo>
                    <a:pt x="26887" y="27716"/>
                    <a:pt x="28054" y="27416"/>
                    <a:pt x="29121" y="27016"/>
                  </a:cubicBezTo>
                  <a:cubicBezTo>
                    <a:pt x="29689" y="25181"/>
                    <a:pt x="30055" y="23280"/>
                    <a:pt x="30189" y="21345"/>
                  </a:cubicBezTo>
                  <a:cubicBezTo>
                    <a:pt x="30221" y="20898"/>
                    <a:pt x="30589" y="20542"/>
                    <a:pt x="31031" y="20542"/>
                  </a:cubicBezTo>
                  <a:close/>
                  <a:moveTo>
                    <a:pt x="33594" y="35646"/>
                  </a:moveTo>
                  <a:cubicBezTo>
                    <a:pt x="33790" y="35646"/>
                    <a:pt x="34023" y="35700"/>
                    <a:pt x="34292" y="35855"/>
                  </a:cubicBezTo>
                  <a:cubicBezTo>
                    <a:pt x="35726" y="36689"/>
                    <a:pt x="36827" y="38090"/>
                    <a:pt x="37261" y="39691"/>
                  </a:cubicBezTo>
                  <a:cubicBezTo>
                    <a:pt x="37561" y="40725"/>
                    <a:pt x="37594" y="41826"/>
                    <a:pt x="37361" y="42894"/>
                  </a:cubicBezTo>
                  <a:cubicBezTo>
                    <a:pt x="37994" y="42693"/>
                    <a:pt x="38528" y="42560"/>
                    <a:pt x="38795" y="42193"/>
                  </a:cubicBezTo>
                  <a:cubicBezTo>
                    <a:pt x="38955" y="41974"/>
                    <a:pt x="39198" y="41850"/>
                    <a:pt x="39453" y="41850"/>
                  </a:cubicBezTo>
                  <a:cubicBezTo>
                    <a:pt x="39625" y="41850"/>
                    <a:pt x="39802" y="41906"/>
                    <a:pt x="39963" y="42026"/>
                  </a:cubicBezTo>
                  <a:cubicBezTo>
                    <a:pt x="40329" y="42293"/>
                    <a:pt x="40396" y="42827"/>
                    <a:pt x="40129" y="43194"/>
                  </a:cubicBezTo>
                  <a:cubicBezTo>
                    <a:pt x="39529" y="44061"/>
                    <a:pt x="38595" y="44295"/>
                    <a:pt x="37794" y="44528"/>
                  </a:cubicBezTo>
                  <a:cubicBezTo>
                    <a:pt x="37194" y="44695"/>
                    <a:pt x="36627" y="44862"/>
                    <a:pt x="36360" y="45162"/>
                  </a:cubicBezTo>
                  <a:cubicBezTo>
                    <a:pt x="36193" y="45362"/>
                    <a:pt x="36060" y="45662"/>
                    <a:pt x="35960" y="45962"/>
                  </a:cubicBezTo>
                  <a:cubicBezTo>
                    <a:pt x="35793" y="46329"/>
                    <a:pt x="35593" y="46796"/>
                    <a:pt x="35259" y="47163"/>
                  </a:cubicBezTo>
                  <a:cubicBezTo>
                    <a:pt x="36360" y="49098"/>
                    <a:pt x="36727" y="51466"/>
                    <a:pt x="36193" y="53635"/>
                  </a:cubicBezTo>
                  <a:cubicBezTo>
                    <a:pt x="36093" y="54002"/>
                    <a:pt x="35760" y="54268"/>
                    <a:pt x="35359" y="54268"/>
                  </a:cubicBezTo>
                  <a:cubicBezTo>
                    <a:pt x="35293" y="54268"/>
                    <a:pt x="35226" y="54268"/>
                    <a:pt x="35159" y="54235"/>
                  </a:cubicBezTo>
                  <a:cubicBezTo>
                    <a:pt x="34725" y="54135"/>
                    <a:pt x="34459" y="53668"/>
                    <a:pt x="34559" y="53234"/>
                  </a:cubicBezTo>
                  <a:cubicBezTo>
                    <a:pt x="34992" y="51433"/>
                    <a:pt x="34692" y="49465"/>
                    <a:pt x="33725" y="47897"/>
                  </a:cubicBezTo>
                  <a:cubicBezTo>
                    <a:pt x="33645" y="47903"/>
                    <a:pt x="33567" y="47906"/>
                    <a:pt x="33489" y="47906"/>
                  </a:cubicBezTo>
                  <a:cubicBezTo>
                    <a:pt x="33145" y="47906"/>
                    <a:pt x="32823" y="47852"/>
                    <a:pt x="32524" y="47797"/>
                  </a:cubicBezTo>
                  <a:cubicBezTo>
                    <a:pt x="32279" y="47743"/>
                    <a:pt x="32034" y="47688"/>
                    <a:pt x="31825" y="47688"/>
                  </a:cubicBezTo>
                  <a:cubicBezTo>
                    <a:pt x="31778" y="47688"/>
                    <a:pt x="31733" y="47691"/>
                    <a:pt x="31690" y="47697"/>
                  </a:cubicBezTo>
                  <a:cubicBezTo>
                    <a:pt x="30923" y="47764"/>
                    <a:pt x="30322" y="48531"/>
                    <a:pt x="29689" y="49365"/>
                  </a:cubicBezTo>
                  <a:cubicBezTo>
                    <a:pt x="29588" y="49498"/>
                    <a:pt x="29488" y="49632"/>
                    <a:pt x="29355" y="49765"/>
                  </a:cubicBezTo>
                  <a:cubicBezTo>
                    <a:pt x="28288" y="51133"/>
                    <a:pt x="25852" y="53134"/>
                    <a:pt x="23517" y="53234"/>
                  </a:cubicBezTo>
                  <a:cubicBezTo>
                    <a:pt x="23517" y="53234"/>
                    <a:pt x="23517" y="53234"/>
                    <a:pt x="23517" y="53268"/>
                  </a:cubicBezTo>
                  <a:cubicBezTo>
                    <a:pt x="23317" y="54969"/>
                    <a:pt x="22517" y="56503"/>
                    <a:pt x="21783" y="57771"/>
                  </a:cubicBezTo>
                  <a:cubicBezTo>
                    <a:pt x="21616" y="58038"/>
                    <a:pt x="21349" y="58205"/>
                    <a:pt x="21049" y="58205"/>
                  </a:cubicBezTo>
                  <a:cubicBezTo>
                    <a:pt x="20916" y="58205"/>
                    <a:pt x="20749" y="58138"/>
                    <a:pt x="20615" y="58071"/>
                  </a:cubicBezTo>
                  <a:cubicBezTo>
                    <a:pt x="20215" y="57838"/>
                    <a:pt x="20082" y="57304"/>
                    <a:pt x="20315" y="56904"/>
                  </a:cubicBezTo>
                  <a:cubicBezTo>
                    <a:pt x="20982" y="55803"/>
                    <a:pt x="21683" y="54469"/>
                    <a:pt x="21850" y="53034"/>
                  </a:cubicBezTo>
                  <a:cubicBezTo>
                    <a:pt x="22016" y="51667"/>
                    <a:pt x="21583" y="50366"/>
                    <a:pt x="20749" y="49632"/>
                  </a:cubicBezTo>
                  <a:cubicBezTo>
                    <a:pt x="20415" y="49332"/>
                    <a:pt x="20382" y="48798"/>
                    <a:pt x="20682" y="48431"/>
                  </a:cubicBezTo>
                  <a:cubicBezTo>
                    <a:pt x="20862" y="48251"/>
                    <a:pt x="21100" y="48158"/>
                    <a:pt x="21334" y="48158"/>
                  </a:cubicBezTo>
                  <a:cubicBezTo>
                    <a:pt x="21533" y="48158"/>
                    <a:pt x="21729" y="48226"/>
                    <a:pt x="21883" y="48364"/>
                  </a:cubicBezTo>
                  <a:cubicBezTo>
                    <a:pt x="22750" y="49165"/>
                    <a:pt x="23317" y="50266"/>
                    <a:pt x="23517" y="51533"/>
                  </a:cubicBezTo>
                  <a:cubicBezTo>
                    <a:pt x="24952" y="51466"/>
                    <a:pt x="26953" y="50099"/>
                    <a:pt x="28054" y="48731"/>
                  </a:cubicBezTo>
                  <a:cubicBezTo>
                    <a:pt x="28154" y="48598"/>
                    <a:pt x="28254" y="48464"/>
                    <a:pt x="28354" y="48331"/>
                  </a:cubicBezTo>
                  <a:cubicBezTo>
                    <a:pt x="29121" y="47364"/>
                    <a:pt x="30055" y="46129"/>
                    <a:pt x="31557" y="45996"/>
                  </a:cubicBezTo>
                  <a:cubicBezTo>
                    <a:pt x="31620" y="45991"/>
                    <a:pt x="31684" y="45989"/>
                    <a:pt x="31746" y="45989"/>
                  </a:cubicBezTo>
                  <a:cubicBezTo>
                    <a:pt x="32141" y="45989"/>
                    <a:pt x="32507" y="46072"/>
                    <a:pt x="32824" y="46129"/>
                  </a:cubicBezTo>
                  <a:cubicBezTo>
                    <a:pt x="33094" y="46156"/>
                    <a:pt x="33320" y="46205"/>
                    <a:pt x="33503" y="46205"/>
                  </a:cubicBezTo>
                  <a:cubicBezTo>
                    <a:pt x="33546" y="46205"/>
                    <a:pt x="33586" y="46202"/>
                    <a:pt x="33625" y="46196"/>
                  </a:cubicBezTo>
                  <a:cubicBezTo>
                    <a:pt x="33725" y="46129"/>
                    <a:pt x="33858" y="46096"/>
                    <a:pt x="33958" y="46063"/>
                  </a:cubicBezTo>
                  <a:cubicBezTo>
                    <a:pt x="34125" y="45929"/>
                    <a:pt x="34258" y="45629"/>
                    <a:pt x="34392" y="45295"/>
                  </a:cubicBezTo>
                  <a:cubicBezTo>
                    <a:pt x="34559" y="44895"/>
                    <a:pt x="34759" y="44428"/>
                    <a:pt x="35092" y="44061"/>
                  </a:cubicBezTo>
                  <a:cubicBezTo>
                    <a:pt x="35126" y="44028"/>
                    <a:pt x="35159" y="43961"/>
                    <a:pt x="35192" y="43928"/>
                  </a:cubicBezTo>
                  <a:cubicBezTo>
                    <a:pt x="35226" y="43861"/>
                    <a:pt x="35259" y="43794"/>
                    <a:pt x="35293" y="43728"/>
                  </a:cubicBezTo>
                  <a:cubicBezTo>
                    <a:pt x="35860" y="42627"/>
                    <a:pt x="35993" y="41326"/>
                    <a:pt x="35659" y="40158"/>
                  </a:cubicBezTo>
                  <a:cubicBezTo>
                    <a:pt x="35326" y="39024"/>
                    <a:pt x="34559" y="38023"/>
                    <a:pt x="33525" y="37390"/>
                  </a:cubicBezTo>
                  <a:cubicBezTo>
                    <a:pt x="33258" y="37390"/>
                    <a:pt x="32958" y="37256"/>
                    <a:pt x="32791" y="37023"/>
                  </a:cubicBezTo>
                  <a:cubicBezTo>
                    <a:pt x="32524" y="36622"/>
                    <a:pt x="32624" y="36089"/>
                    <a:pt x="32991" y="35822"/>
                  </a:cubicBezTo>
                  <a:cubicBezTo>
                    <a:pt x="33125" y="35745"/>
                    <a:pt x="33326" y="35646"/>
                    <a:pt x="33594" y="35646"/>
                  </a:cubicBezTo>
                  <a:close/>
                  <a:moveTo>
                    <a:pt x="4984" y="60825"/>
                  </a:moveTo>
                  <a:cubicBezTo>
                    <a:pt x="5127" y="60825"/>
                    <a:pt x="5271" y="60862"/>
                    <a:pt x="5405" y="60940"/>
                  </a:cubicBezTo>
                  <a:cubicBezTo>
                    <a:pt x="6038" y="61273"/>
                    <a:pt x="6539" y="61740"/>
                    <a:pt x="7006" y="62174"/>
                  </a:cubicBezTo>
                  <a:cubicBezTo>
                    <a:pt x="7306" y="62441"/>
                    <a:pt x="7573" y="62708"/>
                    <a:pt x="7873" y="62908"/>
                  </a:cubicBezTo>
                  <a:cubicBezTo>
                    <a:pt x="8172" y="63126"/>
                    <a:pt x="8827" y="63587"/>
                    <a:pt x="9492" y="63587"/>
                  </a:cubicBezTo>
                  <a:cubicBezTo>
                    <a:pt x="9642" y="63587"/>
                    <a:pt x="9793" y="63564"/>
                    <a:pt x="9941" y="63508"/>
                  </a:cubicBezTo>
                  <a:cubicBezTo>
                    <a:pt x="10208" y="63408"/>
                    <a:pt x="10475" y="63208"/>
                    <a:pt x="10775" y="62975"/>
                  </a:cubicBezTo>
                  <a:cubicBezTo>
                    <a:pt x="11109" y="62708"/>
                    <a:pt x="11476" y="62408"/>
                    <a:pt x="11909" y="62207"/>
                  </a:cubicBezTo>
                  <a:cubicBezTo>
                    <a:pt x="12303" y="62038"/>
                    <a:pt x="12734" y="61953"/>
                    <a:pt x="13164" y="61953"/>
                  </a:cubicBezTo>
                  <a:cubicBezTo>
                    <a:pt x="13753" y="61953"/>
                    <a:pt x="14343" y="62113"/>
                    <a:pt x="14845" y="62441"/>
                  </a:cubicBezTo>
                  <a:cubicBezTo>
                    <a:pt x="15011" y="62541"/>
                    <a:pt x="15178" y="62674"/>
                    <a:pt x="15345" y="62808"/>
                  </a:cubicBezTo>
                  <a:cubicBezTo>
                    <a:pt x="15545" y="62975"/>
                    <a:pt x="15712" y="63108"/>
                    <a:pt x="15879" y="63175"/>
                  </a:cubicBezTo>
                  <a:cubicBezTo>
                    <a:pt x="16312" y="63308"/>
                    <a:pt x="16579" y="63775"/>
                    <a:pt x="16446" y="64209"/>
                  </a:cubicBezTo>
                  <a:cubicBezTo>
                    <a:pt x="16336" y="64566"/>
                    <a:pt x="15999" y="64810"/>
                    <a:pt x="15641" y="64810"/>
                  </a:cubicBezTo>
                  <a:cubicBezTo>
                    <a:pt x="15565" y="64810"/>
                    <a:pt x="15488" y="64799"/>
                    <a:pt x="15412" y="64776"/>
                  </a:cubicBezTo>
                  <a:cubicBezTo>
                    <a:pt x="14945" y="64643"/>
                    <a:pt x="14578" y="64342"/>
                    <a:pt x="14278" y="64109"/>
                  </a:cubicBezTo>
                  <a:cubicBezTo>
                    <a:pt x="14177" y="64009"/>
                    <a:pt x="14044" y="63942"/>
                    <a:pt x="13944" y="63842"/>
                  </a:cubicBezTo>
                  <a:cubicBezTo>
                    <a:pt x="13721" y="63712"/>
                    <a:pt x="13456" y="63644"/>
                    <a:pt x="13196" y="63644"/>
                  </a:cubicBezTo>
                  <a:cubicBezTo>
                    <a:pt x="12990" y="63644"/>
                    <a:pt x="12787" y="63687"/>
                    <a:pt x="12610" y="63775"/>
                  </a:cubicBezTo>
                  <a:cubicBezTo>
                    <a:pt x="12343" y="63875"/>
                    <a:pt x="12109" y="64075"/>
                    <a:pt x="11842" y="64276"/>
                  </a:cubicBezTo>
                  <a:cubicBezTo>
                    <a:pt x="11442" y="64576"/>
                    <a:pt x="11042" y="64909"/>
                    <a:pt x="10508" y="65110"/>
                  </a:cubicBezTo>
                  <a:cubicBezTo>
                    <a:pt x="10408" y="65143"/>
                    <a:pt x="10341" y="65143"/>
                    <a:pt x="10275" y="65176"/>
                  </a:cubicBezTo>
                  <a:cubicBezTo>
                    <a:pt x="10141" y="66511"/>
                    <a:pt x="8974" y="68145"/>
                    <a:pt x="8173" y="68612"/>
                  </a:cubicBezTo>
                  <a:cubicBezTo>
                    <a:pt x="8040" y="68712"/>
                    <a:pt x="7873" y="68745"/>
                    <a:pt x="7740" y="68745"/>
                  </a:cubicBezTo>
                  <a:cubicBezTo>
                    <a:pt x="7439" y="68745"/>
                    <a:pt x="7172" y="68612"/>
                    <a:pt x="7006" y="68379"/>
                  </a:cubicBezTo>
                  <a:cubicBezTo>
                    <a:pt x="6772" y="67978"/>
                    <a:pt x="6872" y="67445"/>
                    <a:pt x="7273" y="67211"/>
                  </a:cubicBezTo>
                  <a:cubicBezTo>
                    <a:pt x="7773" y="66911"/>
                    <a:pt x="8473" y="65743"/>
                    <a:pt x="8573" y="65143"/>
                  </a:cubicBezTo>
                  <a:cubicBezTo>
                    <a:pt x="8006" y="64976"/>
                    <a:pt x="7406" y="64676"/>
                    <a:pt x="6839" y="64242"/>
                  </a:cubicBezTo>
                  <a:cubicBezTo>
                    <a:pt x="6505" y="63975"/>
                    <a:pt x="6205" y="63709"/>
                    <a:pt x="5905" y="63442"/>
                  </a:cubicBezTo>
                  <a:cubicBezTo>
                    <a:pt x="5438" y="63041"/>
                    <a:pt x="5038" y="62641"/>
                    <a:pt x="4571" y="62374"/>
                  </a:cubicBezTo>
                  <a:cubicBezTo>
                    <a:pt x="4170" y="62141"/>
                    <a:pt x="4037" y="61640"/>
                    <a:pt x="4270" y="61240"/>
                  </a:cubicBezTo>
                  <a:cubicBezTo>
                    <a:pt x="4426" y="60973"/>
                    <a:pt x="4700" y="60825"/>
                    <a:pt x="4984" y="60825"/>
                  </a:cubicBezTo>
                  <a:close/>
                  <a:moveTo>
                    <a:pt x="30959" y="56101"/>
                  </a:moveTo>
                  <a:cubicBezTo>
                    <a:pt x="30980" y="56101"/>
                    <a:pt x="31001" y="56102"/>
                    <a:pt x="31023" y="56103"/>
                  </a:cubicBezTo>
                  <a:cubicBezTo>
                    <a:pt x="31490" y="56136"/>
                    <a:pt x="31823" y="56570"/>
                    <a:pt x="31790" y="57004"/>
                  </a:cubicBezTo>
                  <a:cubicBezTo>
                    <a:pt x="31523" y="59973"/>
                    <a:pt x="29388" y="62341"/>
                    <a:pt x="27787" y="64075"/>
                  </a:cubicBezTo>
                  <a:cubicBezTo>
                    <a:pt x="27253" y="64676"/>
                    <a:pt x="26620" y="65410"/>
                    <a:pt x="25652" y="65743"/>
                  </a:cubicBezTo>
                  <a:cubicBezTo>
                    <a:pt x="25065" y="65957"/>
                    <a:pt x="24478" y="65978"/>
                    <a:pt x="23925" y="65978"/>
                  </a:cubicBezTo>
                  <a:cubicBezTo>
                    <a:pt x="23787" y="65978"/>
                    <a:pt x="23651" y="65977"/>
                    <a:pt x="23517" y="65977"/>
                  </a:cubicBezTo>
                  <a:cubicBezTo>
                    <a:pt x="23334" y="65965"/>
                    <a:pt x="23156" y="65957"/>
                    <a:pt x="22983" y="65957"/>
                  </a:cubicBezTo>
                  <a:cubicBezTo>
                    <a:pt x="22684" y="65957"/>
                    <a:pt x="22404" y="65980"/>
                    <a:pt x="22150" y="66044"/>
                  </a:cubicBezTo>
                  <a:cubicBezTo>
                    <a:pt x="21516" y="66210"/>
                    <a:pt x="20882" y="66711"/>
                    <a:pt x="20248" y="67545"/>
                  </a:cubicBezTo>
                  <a:cubicBezTo>
                    <a:pt x="20048" y="67845"/>
                    <a:pt x="19848" y="68145"/>
                    <a:pt x="19648" y="68445"/>
                  </a:cubicBezTo>
                  <a:cubicBezTo>
                    <a:pt x="19281" y="69012"/>
                    <a:pt x="18914" y="69579"/>
                    <a:pt x="18414" y="70113"/>
                  </a:cubicBezTo>
                  <a:cubicBezTo>
                    <a:pt x="17113" y="71547"/>
                    <a:pt x="15178" y="72348"/>
                    <a:pt x="13243" y="72348"/>
                  </a:cubicBezTo>
                  <a:cubicBezTo>
                    <a:pt x="12610" y="72348"/>
                    <a:pt x="11943" y="72248"/>
                    <a:pt x="11309" y="72048"/>
                  </a:cubicBezTo>
                  <a:cubicBezTo>
                    <a:pt x="10842" y="71914"/>
                    <a:pt x="10608" y="71447"/>
                    <a:pt x="10742" y="71014"/>
                  </a:cubicBezTo>
                  <a:cubicBezTo>
                    <a:pt x="10850" y="70635"/>
                    <a:pt x="11178" y="70409"/>
                    <a:pt x="11548" y="70409"/>
                  </a:cubicBezTo>
                  <a:cubicBezTo>
                    <a:pt x="11633" y="70409"/>
                    <a:pt x="11721" y="70422"/>
                    <a:pt x="11809" y="70447"/>
                  </a:cubicBezTo>
                  <a:cubicBezTo>
                    <a:pt x="12271" y="70590"/>
                    <a:pt x="12759" y="70658"/>
                    <a:pt x="13251" y="70658"/>
                  </a:cubicBezTo>
                  <a:cubicBezTo>
                    <a:pt x="14711" y="70658"/>
                    <a:pt x="16206" y="70052"/>
                    <a:pt x="17180" y="68979"/>
                  </a:cubicBezTo>
                  <a:cubicBezTo>
                    <a:pt x="17580" y="68545"/>
                    <a:pt x="17913" y="68045"/>
                    <a:pt x="18247" y="67511"/>
                  </a:cubicBezTo>
                  <a:cubicBezTo>
                    <a:pt x="18447" y="67211"/>
                    <a:pt x="18681" y="66877"/>
                    <a:pt x="18914" y="66544"/>
                  </a:cubicBezTo>
                  <a:cubicBezTo>
                    <a:pt x="19781" y="65376"/>
                    <a:pt x="20715" y="64676"/>
                    <a:pt x="21750" y="64409"/>
                  </a:cubicBezTo>
                  <a:cubicBezTo>
                    <a:pt x="21783" y="64409"/>
                    <a:pt x="21816" y="64409"/>
                    <a:pt x="21816" y="64376"/>
                  </a:cubicBezTo>
                  <a:cubicBezTo>
                    <a:pt x="22250" y="63408"/>
                    <a:pt x="22450" y="62308"/>
                    <a:pt x="22417" y="61207"/>
                  </a:cubicBezTo>
                  <a:cubicBezTo>
                    <a:pt x="22417" y="60740"/>
                    <a:pt x="22784" y="60373"/>
                    <a:pt x="23251" y="60373"/>
                  </a:cubicBezTo>
                  <a:cubicBezTo>
                    <a:pt x="23270" y="60371"/>
                    <a:pt x="23290" y="60371"/>
                    <a:pt x="23309" y="60371"/>
                  </a:cubicBezTo>
                  <a:cubicBezTo>
                    <a:pt x="23748" y="60371"/>
                    <a:pt x="24086" y="60726"/>
                    <a:pt x="24118" y="61173"/>
                  </a:cubicBezTo>
                  <a:cubicBezTo>
                    <a:pt x="24118" y="62241"/>
                    <a:pt x="23984" y="63308"/>
                    <a:pt x="23651" y="64309"/>
                  </a:cubicBezTo>
                  <a:cubicBezTo>
                    <a:pt x="24185" y="64309"/>
                    <a:pt x="24685" y="64309"/>
                    <a:pt x="25085" y="64176"/>
                  </a:cubicBezTo>
                  <a:cubicBezTo>
                    <a:pt x="25652" y="63975"/>
                    <a:pt x="26119" y="63442"/>
                    <a:pt x="26553" y="62975"/>
                  </a:cubicBezTo>
                  <a:cubicBezTo>
                    <a:pt x="28388" y="60940"/>
                    <a:pt x="29922" y="59072"/>
                    <a:pt x="30122" y="56870"/>
                  </a:cubicBezTo>
                  <a:cubicBezTo>
                    <a:pt x="30154" y="56425"/>
                    <a:pt x="30520" y="56101"/>
                    <a:pt x="30959" y="56101"/>
                  </a:cubicBezTo>
                  <a:close/>
                  <a:moveTo>
                    <a:pt x="45296" y="0"/>
                  </a:moveTo>
                  <a:cubicBezTo>
                    <a:pt x="44450" y="0"/>
                    <a:pt x="43589" y="210"/>
                    <a:pt x="42865" y="497"/>
                  </a:cubicBezTo>
                  <a:cubicBezTo>
                    <a:pt x="40897" y="1331"/>
                    <a:pt x="39195" y="2932"/>
                    <a:pt x="38261" y="4866"/>
                  </a:cubicBezTo>
                  <a:cubicBezTo>
                    <a:pt x="37761" y="5834"/>
                    <a:pt x="37461" y="6901"/>
                    <a:pt x="37161" y="8035"/>
                  </a:cubicBezTo>
                  <a:cubicBezTo>
                    <a:pt x="36960" y="8769"/>
                    <a:pt x="36760" y="9503"/>
                    <a:pt x="36493" y="10204"/>
                  </a:cubicBezTo>
                  <a:cubicBezTo>
                    <a:pt x="35626" y="12672"/>
                    <a:pt x="34258" y="14307"/>
                    <a:pt x="32524" y="15040"/>
                  </a:cubicBezTo>
                  <a:cubicBezTo>
                    <a:pt x="31390" y="15474"/>
                    <a:pt x="30222" y="15507"/>
                    <a:pt x="29121" y="15541"/>
                  </a:cubicBezTo>
                  <a:lnTo>
                    <a:pt x="28755" y="15574"/>
                  </a:lnTo>
                  <a:cubicBezTo>
                    <a:pt x="26887" y="15641"/>
                    <a:pt x="24485" y="15874"/>
                    <a:pt x="22617" y="17109"/>
                  </a:cubicBezTo>
                  <a:cubicBezTo>
                    <a:pt x="21516" y="17809"/>
                    <a:pt x="20615" y="18876"/>
                    <a:pt x="19681" y="19977"/>
                  </a:cubicBezTo>
                  <a:lnTo>
                    <a:pt x="19348" y="20378"/>
                  </a:lnTo>
                  <a:cubicBezTo>
                    <a:pt x="14244" y="26315"/>
                    <a:pt x="9174" y="29517"/>
                    <a:pt x="3837" y="30151"/>
                  </a:cubicBezTo>
                  <a:cubicBezTo>
                    <a:pt x="3470" y="30185"/>
                    <a:pt x="3136" y="30218"/>
                    <a:pt x="2836" y="30218"/>
                  </a:cubicBezTo>
                  <a:cubicBezTo>
                    <a:pt x="2502" y="30218"/>
                    <a:pt x="2202" y="30185"/>
                    <a:pt x="1935" y="30151"/>
                  </a:cubicBezTo>
                  <a:cubicBezTo>
                    <a:pt x="1902" y="30218"/>
                    <a:pt x="1835" y="30285"/>
                    <a:pt x="1735" y="30351"/>
                  </a:cubicBezTo>
                  <a:cubicBezTo>
                    <a:pt x="968" y="30852"/>
                    <a:pt x="434" y="31786"/>
                    <a:pt x="201" y="32920"/>
                  </a:cubicBezTo>
                  <a:cubicBezTo>
                    <a:pt x="1" y="34087"/>
                    <a:pt x="167" y="35355"/>
                    <a:pt x="334" y="36322"/>
                  </a:cubicBezTo>
                  <a:cubicBezTo>
                    <a:pt x="501" y="37290"/>
                    <a:pt x="801" y="38557"/>
                    <a:pt x="1435" y="39625"/>
                  </a:cubicBezTo>
                  <a:cubicBezTo>
                    <a:pt x="2035" y="40625"/>
                    <a:pt x="2903" y="41326"/>
                    <a:pt x="3803" y="41526"/>
                  </a:cubicBezTo>
                  <a:cubicBezTo>
                    <a:pt x="4270" y="41626"/>
                    <a:pt x="4537" y="42093"/>
                    <a:pt x="4437" y="42527"/>
                  </a:cubicBezTo>
                  <a:cubicBezTo>
                    <a:pt x="4337" y="42927"/>
                    <a:pt x="4004" y="43194"/>
                    <a:pt x="3603" y="43194"/>
                  </a:cubicBezTo>
                  <a:cubicBezTo>
                    <a:pt x="3537" y="43194"/>
                    <a:pt x="3503" y="43160"/>
                    <a:pt x="3436" y="43160"/>
                  </a:cubicBezTo>
                  <a:cubicBezTo>
                    <a:pt x="2769" y="43027"/>
                    <a:pt x="2169" y="42727"/>
                    <a:pt x="1602" y="42293"/>
                  </a:cubicBezTo>
                  <a:lnTo>
                    <a:pt x="1602" y="42293"/>
                  </a:lnTo>
                  <a:cubicBezTo>
                    <a:pt x="968" y="44528"/>
                    <a:pt x="1335" y="47063"/>
                    <a:pt x="1802" y="49665"/>
                  </a:cubicBezTo>
                  <a:cubicBezTo>
                    <a:pt x="2035" y="50966"/>
                    <a:pt x="2302" y="52434"/>
                    <a:pt x="3070" y="53535"/>
                  </a:cubicBezTo>
                  <a:cubicBezTo>
                    <a:pt x="3581" y="54235"/>
                    <a:pt x="4462" y="54848"/>
                    <a:pt x="5344" y="54848"/>
                  </a:cubicBezTo>
                  <a:cubicBezTo>
                    <a:pt x="5555" y="54848"/>
                    <a:pt x="5766" y="54813"/>
                    <a:pt x="5972" y="54735"/>
                  </a:cubicBezTo>
                  <a:cubicBezTo>
                    <a:pt x="6067" y="54699"/>
                    <a:pt x="6164" y="54681"/>
                    <a:pt x="6260" y="54681"/>
                  </a:cubicBezTo>
                  <a:cubicBezTo>
                    <a:pt x="6597" y="54681"/>
                    <a:pt x="6909" y="54898"/>
                    <a:pt x="7039" y="55236"/>
                  </a:cubicBezTo>
                  <a:cubicBezTo>
                    <a:pt x="7206" y="55669"/>
                    <a:pt x="6972" y="56170"/>
                    <a:pt x="6539" y="56337"/>
                  </a:cubicBezTo>
                  <a:cubicBezTo>
                    <a:pt x="6138" y="56470"/>
                    <a:pt x="5738" y="56537"/>
                    <a:pt x="5371" y="56537"/>
                  </a:cubicBezTo>
                  <a:cubicBezTo>
                    <a:pt x="4404" y="56537"/>
                    <a:pt x="3436" y="56136"/>
                    <a:pt x="2703" y="55536"/>
                  </a:cubicBezTo>
                  <a:cubicBezTo>
                    <a:pt x="2069" y="56537"/>
                    <a:pt x="1635" y="57671"/>
                    <a:pt x="1468" y="58838"/>
                  </a:cubicBezTo>
                  <a:cubicBezTo>
                    <a:pt x="1335" y="59639"/>
                    <a:pt x="1335" y="60506"/>
                    <a:pt x="1335" y="61273"/>
                  </a:cubicBezTo>
                  <a:cubicBezTo>
                    <a:pt x="1335" y="62408"/>
                    <a:pt x="1368" y="63608"/>
                    <a:pt x="1735" y="64709"/>
                  </a:cubicBezTo>
                  <a:cubicBezTo>
                    <a:pt x="2069" y="65743"/>
                    <a:pt x="2669" y="66544"/>
                    <a:pt x="3436" y="66978"/>
                  </a:cubicBezTo>
                  <a:cubicBezTo>
                    <a:pt x="3514" y="66944"/>
                    <a:pt x="3596" y="66929"/>
                    <a:pt x="3679" y="66929"/>
                  </a:cubicBezTo>
                  <a:cubicBezTo>
                    <a:pt x="3844" y="66929"/>
                    <a:pt x="4015" y="66989"/>
                    <a:pt x="4170" y="67078"/>
                  </a:cubicBezTo>
                  <a:cubicBezTo>
                    <a:pt x="4537" y="67378"/>
                    <a:pt x="4637" y="67878"/>
                    <a:pt x="4370" y="68278"/>
                  </a:cubicBezTo>
                  <a:cubicBezTo>
                    <a:pt x="4137" y="68545"/>
                    <a:pt x="3837" y="68712"/>
                    <a:pt x="3470" y="68712"/>
                  </a:cubicBezTo>
                  <a:cubicBezTo>
                    <a:pt x="3270" y="68712"/>
                    <a:pt x="3036" y="68645"/>
                    <a:pt x="2803" y="68545"/>
                  </a:cubicBezTo>
                  <a:cubicBezTo>
                    <a:pt x="2402" y="68345"/>
                    <a:pt x="2002" y="68078"/>
                    <a:pt x="1668" y="67745"/>
                  </a:cubicBezTo>
                  <a:lnTo>
                    <a:pt x="1668" y="67745"/>
                  </a:lnTo>
                  <a:cubicBezTo>
                    <a:pt x="1835" y="69546"/>
                    <a:pt x="3103" y="71281"/>
                    <a:pt x="3970" y="72281"/>
                  </a:cubicBezTo>
                  <a:cubicBezTo>
                    <a:pt x="5371" y="73882"/>
                    <a:pt x="6739" y="74917"/>
                    <a:pt x="8140" y="75484"/>
                  </a:cubicBezTo>
                  <a:cubicBezTo>
                    <a:pt x="9132" y="75859"/>
                    <a:pt x="10172" y="76013"/>
                    <a:pt x="11232" y="76013"/>
                  </a:cubicBezTo>
                  <a:cubicBezTo>
                    <a:pt x="13560" y="76013"/>
                    <a:pt x="15980" y="75273"/>
                    <a:pt x="18180" y="74516"/>
                  </a:cubicBezTo>
                  <a:cubicBezTo>
                    <a:pt x="20415" y="73749"/>
                    <a:pt x="22784" y="72882"/>
                    <a:pt x="24785" y="71581"/>
                  </a:cubicBezTo>
                  <a:cubicBezTo>
                    <a:pt x="26386" y="70547"/>
                    <a:pt x="27754" y="69246"/>
                    <a:pt x="28855" y="67711"/>
                  </a:cubicBezTo>
                  <a:cubicBezTo>
                    <a:pt x="28921" y="67511"/>
                    <a:pt x="29021" y="67344"/>
                    <a:pt x="29222" y="67211"/>
                  </a:cubicBezTo>
                  <a:cubicBezTo>
                    <a:pt x="29922" y="66177"/>
                    <a:pt x="30522" y="65009"/>
                    <a:pt x="30956" y="63809"/>
                  </a:cubicBezTo>
                  <a:cubicBezTo>
                    <a:pt x="31086" y="63471"/>
                    <a:pt x="31399" y="63254"/>
                    <a:pt x="31751" y="63254"/>
                  </a:cubicBezTo>
                  <a:cubicBezTo>
                    <a:pt x="31851" y="63254"/>
                    <a:pt x="31954" y="63271"/>
                    <a:pt x="32057" y="63308"/>
                  </a:cubicBezTo>
                  <a:cubicBezTo>
                    <a:pt x="32491" y="63475"/>
                    <a:pt x="32691" y="63942"/>
                    <a:pt x="32557" y="64409"/>
                  </a:cubicBezTo>
                  <a:cubicBezTo>
                    <a:pt x="32290" y="65076"/>
                    <a:pt x="31990" y="65777"/>
                    <a:pt x="31657" y="66444"/>
                  </a:cubicBezTo>
                  <a:cubicBezTo>
                    <a:pt x="32857" y="65843"/>
                    <a:pt x="33892" y="64976"/>
                    <a:pt x="34692" y="63909"/>
                  </a:cubicBezTo>
                  <a:cubicBezTo>
                    <a:pt x="35926" y="62207"/>
                    <a:pt x="36427" y="60073"/>
                    <a:pt x="36126" y="58004"/>
                  </a:cubicBezTo>
                  <a:cubicBezTo>
                    <a:pt x="36060" y="57704"/>
                    <a:pt x="36193" y="57371"/>
                    <a:pt x="36460" y="57204"/>
                  </a:cubicBezTo>
                  <a:cubicBezTo>
                    <a:pt x="36600" y="57084"/>
                    <a:pt x="36776" y="57024"/>
                    <a:pt x="36960" y="57024"/>
                  </a:cubicBezTo>
                  <a:cubicBezTo>
                    <a:pt x="37082" y="57024"/>
                    <a:pt x="37207" y="57050"/>
                    <a:pt x="37327" y="57104"/>
                  </a:cubicBezTo>
                  <a:cubicBezTo>
                    <a:pt x="37632" y="57256"/>
                    <a:pt x="37958" y="57322"/>
                    <a:pt x="38287" y="57322"/>
                  </a:cubicBezTo>
                  <a:cubicBezTo>
                    <a:pt x="39039" y="57322"/>
                    <a:pt x="39806" y="56978"/>
                    <a:pt x="40363" y="56537"/>
                  </a:cubicBezTo>
                  <a:cubicBezTo>
                    <a:pt x="41364" y="55736"/>
                    <a:pt x="41997" y="54435"/>
                    <a:pt x="42431" y="53401"/>
                  </a:cubicBezTo>
                  <a:cubicBezTo>
                    <a:pt x="43799" y="50132"/>
                    <a:pt x="44399" y="46596"/>
                    <a:pt x="44266" y="43094"/>
                  </a:cubicBezTo>
                  <a:lnTo>
                    <a:pt x="44266" y="43094"/>
                  </a:lnTo>
                  <a:cubicBezTo>
                    <a:pt x="43699" y="43627"/>
                    <a:pt x="43065" y="44061"/>
                    <a:pt x="42398" y="44328"/>
                  </a:cubicBezTo>
                  <a:cubicBezTo>
                    <a:pt x="42298" y="44395"/>
                    <a:pt x="42164" y="44395"/>
                    <a:pt x="42064" y="44395"/>
                  </a:cubicBezTo>
                  <a:cubicBezTo>
                    <a:pt x="41730" y="44395"/>
                    <a:pt x="41430" y="44228"/>
                    <a:pt x="41297" y="43894"/>
                  </a:cubicBezTo>
                  <a:cubicBezTo>
                    <a:pt x="41097" y="43461"/>
                    <a:pt x="41297" y="42960"/>
                    <a:pt x="41730" y="42794"/>
                  </a:cubicBezTo>
                  <a:cubicBezTo>
                    <a:pt x="43232" y="42126"/>
                    <a:pt x="44466" y="40592"/>
                    <a:pt x="45400" y="38190"/>
                  </a:cubicBezTo>
                  <a:cubicBezTo>
                    <a:pt x="46701" y="34821"/>
                    <a:pt x="47134" y="31185"/>
                    <a:pt x="46734" y="27616"/>
                  </a:cubicBezTo>
                  <a:lnTo>
                    <a:pt x="46734" y="27616"/>
                  </a:lnTo>
                  <a:cubicBezTo>
                    <a:pt x="46634" y="27716"/>
                    <a:pt x="46534" y="27783"/>
                    <a:pt x="46467" y="27883"/>
                  </a:cubicBezTo>
                  <a:cubicBezTo>
                    <a:pt x="45567" y="28784"/>
                    <a:pt x="44666" y="29684"/>
                    <a:pt x="44699" y="30685"/>
                  </a:cubicBezTo>
                  <a:cubicBezTo>
                    <a:pt x="44699" y="31152"/>
                    <a:pt x="44332" y="31552"/>
                    <a:pt x="43899" y="31552"/>
                  </a:cubicBezTo>
                  <a:lnTo>
                    <a:pt x="43865" y="31552"/>
                  </a:lnTo>
                  <a:cubicBezTo>
                    <a:pt x="43398" y="31552"/>
                    <a:pt x="43031" y="31219"/>
                    <a:pt x="42998" y="30752"/>
                  </a:cubicBezTo>
                  <a:cubicBezTo>
                    <a:pt x="42931" y="29017"/>
                    <a:pt x="44232" y="27716"/>
                    <a:pt x="45266" y="26682"/>
                  </a:cubicBezTo>
                  <a:lnTo>
                    <a:pt x="45533" y="26415"/>
                  </a:lnTo>
                  <a:cubicBezTo>
                    <a:pt x="49603" y="22279"/>
                    <a:pt x="51137" y="15241"/>
                    <a:pt x="49202" y="10370"/>
                  </a:cubicBezTo>
                  <a:lnTo>
                    <a:pt x="49202" y="10370"/>
                  </a:lnTo>
                  <a:cubicBezTo>
                    <a:pt x="48449" y="11186"/>
                    <a:pt x="47431" y="11677"/>
                    <a:pt x="46424" y="11677"/>
                  </a:cubicBezTo>
                  <a:cubicBezTo>
                    <a:pt x="46361" y="11677"/>
                    <a:pt x="46297" y="11675"/>
                    <a:pt x="46234" y="11671"/>
                  </a:cubicBezTo>
                  <a:cubicBezTo>
                    <a:pt x="45767" y="11638"/>
                    <a:pt x="45400" y="11271"/>
                    <a:pt x="45433" y="10804"/>
                  </a:cubicBezTo>
                  <a:cubicBezTo>
                    <a:pt x="45465" y="10357"/>
                    <a:pt x="45833" y="10001"/>
                    <a:pt x="46245" y="10001"/>
                  </a:cubicBezTo>
                  <a:cubicBezTo>
                    <a:pt x="46264" y="10001"/>
                    <a:pt x="46282" y="10002"/>
                    <a:pt x="46300" y="10003"/>
                  </a:cubicBezTo>
                  <a:cubicBezTo>
                    <a:pt x="46322" y="10004"/>
                    <a:pt x="46343" y="10005"/>
                    <a:pt x="46364" y="10005"/>
                  </a:cubicBezTo>
                  <a:cubicBezTo>
                    <a:pt x="47304" y="10005"/>
                    <a:pt x="48110" y="9286"/>
                    <a:pt x="48502" y="8536"/>
                  </a:cubicBezTo>
                  <a:cubicBezTo>
                    <a:pt x="49069" y="7535"/>
                    <a:pt x="49136" y="6301"/>
                    <a:pt x="49136" y="5333"/>
                  </a:cubicBezTo>
                  <a:cubicBezTo>
                    <a:pt x="49136" y="3098"/>
                    <a:pt x="48635" y="1564"/>
                    <a:pt x="47601" y="730"/>
                  </a:cubicBezTo>
                  <a:cubicBezTo>
                    <a:pt x="46941" y="202"/>
                    <a:pt x="46125" y="0"/>
                    <a:pt x="45296" y="0"/>
                  </a:cubicBezTo>
                  <a:close/>
                </a:path>
              </a:pathLst>
            </a:custGeom>
            <a:solidFill>
              <a:srgbClr val="FFC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0;p36">
              <a:extLst>
                <a:ext uri="{FF2B5EF4-FFF2-40B4-BE49-F238E27FC236}">
                  <a16:creationId xmlns="" xmlns:a16="http://schemas.microsoft.com/office/drawing/2014/main" id="{EF58E322-4DBA-4939-B765-3ACDA6348A88}"/>
                </a:ext>
              </a:extLst>
            </p:cNvPr>
            <p:cNvSpPr/>
            <p:nvPr/>
          </p:nvSpPr>
          <p:spPr>
            <a:xfrm>
              <a:off x="-97212" y="2294963"/>
              <a:ext cx="97163" cy="221663"/>
            </a:xfrm>
            <a:custGeom>
              <a:avLst/>
              <a:gdLst/>
              <a:ahLst/>
              <a:cxnLst/>
              <a:rect l="l" t="t" r="r" b="b"/>
              <a:pathLst>
                <a:path w="7773" h="17733" extrusionOk="0">
                  <a:moveTo>
                    <a:pt x="6859" y="0"/>
                  </a:moveTo>
                  <a:cubicBezTo>
                    <a:pt x="6465" y="0"/>
                    <a:pt x="6125" y="280"/>
                    <a:pt x="6038" y="687"/>
                  </a:cubicBezTo>
                  <a:cubicBezTo>
                    <a:pt x="5905" y="1320"/>
                    <a:pt x="5671" y="1921"/>
                    <a:pt x="5304" y="2455"/>
                  </a:cubicBezTo>
                  <a:cubicBezTo>
                    <a:pt x="5104" y="2755"/>
                    <a:pt x="4904" y="2955"/>
                    <a:pt x="4704" y="3088"/>
                  </a:cubicBezTo>
                  <a:cubicBezTo>
                    <a:pt x="4570" y="3088"/>
                    <a:pt x="4437" y="3155"/>
                    <a:pt x="4303" y="3222"/>
                  </a:cubicBezTo>
                  <a:lnTo>
                    <a:pt x="3870" y="3222"/>
                  </a:lnTo>
                  <a:cubicBezTo>
                    <a:pt x="2936" y="3222"/>
                    <a:pt x="2035" y="3188"/>
                    <a:pt x="1535" y="2688"/>
                  </a:cubicBezTo>
                  <a:cubicBezTo>
                    <a:pt x="1377" y="2513"/>
                    <a:pt x="1155" y="2421"/>
                    <a:pt x="932" y="2421"/>
                  </a:cubicBezTo>
                  <a:cubicBezTo>
                    <a:pt x="729" y="2421"/>
                    <a:pt x="526" y="2496"/>
                    <a:pt x="367" y="2655"/>
                  </a:cubicBezTo>
                  <a:cubicBezTo>
                    <a:pt x="0" y="2988"/>
                    <a:pt x="0" y="3489"/>
                    <a:pt x="334" y="3856"/>
                  </a:cubicBezTo>
                  <a:cubicBezTo>
                    <a:pt x="1235" y="4823"/>
                    <a:pt x="2602" y="4923"/>
                    <a:pt x="3803" y="4923"/>
                  </a:cubicBezTo>
                  <a:cubicBezTo>
                    <a:pt x="3836" y="4890"/>
                    <a:pt x="3836" y="4890"/>
                    <a:pt x="3870" y="4890"/>
                  </a:cubicBezTo>
                  <a:cubicBezTo>
                    <a:pt x="4070" y="4890"/>
                    <a:pt x="4303" y="4890"/>
                    <a:pt x="4570" y="4856"/>
                  </a:cubicBezTo>
                  <a:cubicBezTo>
                    <a:pt x="5337" y="5657"/>
                    <a:pt x="5538" y="6924"/>
                    <a:pt x="5438" y="7925"/>
                  </a:cubicBezTo>
                  <a:cubicBezTo>
                    <a:pt x="5371" y="8926"/>
                    <a:pt x="5071" y="9860"/>
                    <a:pt x="4770" y="10894"/>
                  </a:cubicBezTo>
                  <a:cubicBezTo>
                    <a:pt x="4637" y="11328"/>
                    <a:pt x="4504" y="11761"/>
                    <a:pt x="4370" y="12195"/>
                  </a:cubicBezTo>
                  <a:cubicBezTo>
                    <a:pt x="3836" y="14263"/>
                    <a:pt x="3870" y="15898"/>
                    <a:pt x="4470" y="17232"/>
                  </a:cubicBezTo>
                  <a:cubicBezTo>
                    <a:pt x="4604" y="17565"/>
                    <a:pt x="4904" y="17732"/>
                    <a:pt x="5237" y="17732"/>
                  </a:cubicBezTo>
                  <a:cubicBezTo>
                    <a:pt x="5337" y="17732"/>
                    <a:pt x="5471" y="17732"/>
                    <a:pt x="5571" y="17666"/>
                  </a:cubicBezTo>
                  <a:cubicBezTo>
                    <a:pt x="6005" y="17499"/>
                    <a:pt x="6171" y="16998"/>
                    <a:pt x="6005" y="16565"/>
                  </a:cubicBezTo>
                  <a:cubicBezTo>
                    <a:pt x="5571" y="15564"/>
                    <a:pt x="5571" y="14330"/>
                    <a:pt x="6005" y="12662"/>
                  </a:cubicBezTo>
                  <a:cubicBezTo>
                    <a:pt x="6105" y="12228"/>
                    <a:pt x="6238" y="11795"/>
                    <a:pt x="6372" y="11394"/>
                  </a:cubicBezTo>
                  <a:cubicBezTo>
                    <a:pt x="6705" y="10327"/>
                    <a:pt x="7039" y="9226"/>
                    <a:pt x="7105" y="8092"/>
                  </a:cubicBezTo>
                  <a:cubicBezTo>
                    <a:pt x="7239" y="6524"/>
                    <a:pt x="6872" y="5123"/>
                    <a:pt x="6138" y="4089"/>
                  </a:cubicBezTo>
                  <a:cubicBezTo>
                    <a:pt x="6338" y="3889"/>
                    <a:pt x="6538" y="3655"/>
                    <a:pt x="6738" y="3389"/>
                  </a:cubicBezTo>
                  <a:cubicBezTo>
                    <a:pt x="7205" y="2655"/>
                    <a:pt x="7539" y="1854"/>
                    <a:pt x="7706" y="1020"/>
                  </a:cubicBezTo>
                  <a:cubicBezTo>
                    <a:pt x="7773" y="553"/>
                    <a:pt x="7472" y="120"/>
                    <a:pt x="7039" y="20"/>
                  </a:cubicBezTo>
                  <a:cubicBezTo>
                    <a:pt x="6978" y="7"/>
                    <a:pt x="6918" y="0"/>
                    <a:pt x="685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1;p36">
              <a:extLst>
                <a:ext uri="{FF2B5EF4-FFF2-40B4-BE49-F238E27FC236}">
                  <a16:creationId xmlns="" xmlns:a16="http://schemas.microsoft.com/office/drawing/2014/main" id="{6711D8A3-F549-4660-8AB6-9B99C0E5070A}"/>
                </a:ext>
              </a:extLst>
            </p:cNvPr>
            <p:cNvSpPr/>
            <p:nvPr/>
          </p:nvSpPr>
          <p:spPr>
            <a:xfrm>
              <a:off x="-260250" y="2530888"/>
              <a:ext cx="49638" cy="156688"/>
            </a:xfrm>
            <a:custGeom>
              <a:avLst/>
              <a:gdLst/>
              <a:ahLst/>
              <a:cxnLst/>
              <a:rect l="l" t="t" r="r" b="b"/>
              <a:pathLst>
                <a:path w="3971" h="12535" extrusionOk="0">
                  <a:moveTo>
                    <a:pt x="2133" y="0"/>
                  </a:moveTo>
                  <a:cubicBezTo>
                    <a:pt x="1996" y="0"/>
                    <a:pt x="1859" y="30"/>
                    <a:pt x="1735" y="92"/>
                  </a:cubicBezTo>
                  <a:cubicBezTo>
                    <a:pt x="1335" y="326"/>
                    <a:pt x="1202" y="860"/>
                    <a:pt x="1435" y="1260"/>
                  </a:cubicBezTo>
                  <a:cubicBezTo>
                    <a:pt x="2169" y="2528"/>
                    <a:pt x="2236" y="4162"/>
                    <a:pt x="1602" y="5530"/>
                  </a:cubicBezTo>
                  <a:cubicBezTo>
                    <a:pt x="1468" y="5763"/>
                    <a:pt x="1335" y="5997"/>
                    <a:pt x="1202" y="6264"/>
                  </a:cubicBezTo>
                  <a:cubicBezTo>
                    <a:pt x="1001" y="6597"/>
                    <a:pt x="768" y="6964"/>
                    <a:pt x="634" y="7364"/>
                  </a:cubicBezTo>
                  <a:cubicBezTo>
                    <a:pt x="1" y="8899"/>
                    <a:pt x="134" y="10733"/>
                    <a:pt x="1035" y="12134"/>
                  </a:cubicBezTo>
                  <a:cubicBezTo>
                    <a:pt x="1168" y="12401"/>
                    <a:pt x="1468" y="12535"/>
                    <a:pt x="1735" y="12535"/>
                  </a:cubicBezTo>
                  <a:cubicBezTo>
                    <a:pt x="1869" y="12535"/>
                    <a:pt x="2035" y="12501"/>
                    <a:pt x="2169" y="12401"/>
                  </a:cubicBezTo>
                  <a:cubicBezTo>
                    <a:pt x="2569" y="12168"/>
                    <a:pt x="2703" y="11634"/>
                    <a:pt x="2436" y="11234"/>
                  </a:cubicBezTo>
                  <a:cubicBezTo>
                    <a:pt x="1835" y="10300"/>
                    <a:pt x="1735" y="9066"/>
                    <a:pt x="2169" y="7998"/>
                  </a:cubicBezTo>
                  <a:cubicBezTo>
                    <a:pt x="2302" y="7698"/>
                    <a:pt x="2469" y="7431"/>
                    <a:pt x="2636" y="7097"/>
                  </a:cubicBezTo>
                  <a:cubicBezTo>
                    <a:pt x="2803" y="6831"/>
                    <a:pt x="2969" y="6530"/>
                    <a:pt x="3103" y="6230"/>
                  </a:cubicBezTo>
                  <a:cubicBezTo>
                    <a:pt x="3970" y="4396"/>
                    <a:pt x="3870" y="2194"/>
                    <a:pt x="2903" y="426"/>
                  </a:cubicBezTo>
                  <a:cubicBezTo>
                    <a:pt x="2742" y="150"/>
                    <a:pt x="2437" y="0"/>
                    <a:pt x="2133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2;p36">
              <a:extLst>
                <a:ext uri="{FF2B5EF4-FFF2-40B4-BE49-F238E27FC236}">
                  <a16:creationId xmlns="" xmlns:a16="http://schemas.microsoft.com/office/drawing/2014/main" id="{29C33902-7820-4459-B82F-683BBC2EA899}"/>
                </a:ext>
              </a:extLst>
            </p:cNvPr>
            <p:cNvSpPr/>
            <p:nvPr/>
          </p:nvSpPr>
          <p:spPr>
            <a:xfrm>
              <a:off x="-69275" y="2562688"/>
              <a:ext cx="50875" cy="164500"/>
            </a:xfrm>
            <a:custGeom>
              <a:avLst/>
              <a:gdLst/>
              <a:ahLst/>
              <a:cxnLst/>
              <a:rect l="l" t="t" r="r" b="b"/>
              <a:pathLst>
                <a:path w="4070" h="13160" extrusionOk="0">
                  <a:moveTo>
                    <a:pt x="3140" y="0"/>
                  </a:moveTo>
                  <a:cubicBezTo>
                    <a:pt x="2927" y="0"/>
                    <a:pt x="2719" y="84"/>
                    <a:pt x="2569" y="250"/>
                  </a:cubicBezTo>
                  <a:cubicBezTo>
                    <a:pt x="634" y="2185"/>
                    <a:pt x="0" y="5221"/>
                    <a:pt x="934" y="7756"/>
                  </a:cubicBezTo>
                  <a:cubicBezTo>
                    <a:pt x="1034" y="8056"/>
                    <a:pt x="1168" y="8323"/>
                    <a:pt x="1301" y="8623"/>
                  </a:cubicBezTo>
                  <a:cubicBezTo>
                    <a:pt x="1435" y="8957"/>
                    <a:pt x="1568" y="9257"/>
                    <a:pt x="1668" y="9590"/>
                  </a:cubicBezTo>
                  <a:cubicBezTo>
                    <a:pt x="1935" y="10391"/>
                    <a:pt x="1902" y="11225"/>
                    <a:pt x="1601" y="12025"/>
                  </a:cubicBezTo>
                  <a:cubicBezTo>
                    <a:pt x="1468" y="12459"/>
                    <a:pt x="1701" y="12926"/>
                    <a:pt x="2135" y="13093"/>
                  </a:cubicBezTo>
                  <a:cubicBezTo>
                    <a:pt x="2235" y="13126"/>
                    <a:pt x="2302" y="13160"/>
                    <a:pt x="2402" y="13160"/>
                  </a:cubicBezTo>
                  <a:cubicBezTo>
                    <a:pt x="2736" y="13160"/>
                    <a:pt x="3069" y="12926"/>
                    <a:pt x="3203" y="12593"/>
                  </a:cubicBezTo>
                  <a:cubicBezTo>
                    <a:pt x="3603" y="11458"/>
                    <a:pt x="3636" y="10224"/>
                    <a:pt x="3269" y="9090"/>
                  </a:cubicBezTo>
                  <a:cubicBezTo>
                    <a:pt x="3169" y="8690"/>
                    <a:pt x="3002" y="8289"/>
                    <a:pt x="2836" y="7923"/>
                  </a:cubicBezTo>
                  <a:cubicBezTo>
                    <a:pt x="2702" y="7656"/>
                    <a:pt x="2602" y="7422"/>
                    <a:pt x="2502" y="7189"/>
                  </a:cubicBezTo>
                  <a:cubicBezTo>
                    <a:pt x="1802" y="5254"/>
                    <a:pt x="2335" y="2886"/>
                    <a:pt x="3770" y="1451"/>
                  </a:cubicBezTo>
                  <a:cubicBezTo>
                    <a:pt x="4070" y="1118"/>
                    <a:pt x="4070" y="584"/>
                    <a:pt x="3736" y="250"/>
                  </a:cubicBezTo>
                  <a:cubicBezTo>
                    <a:pt x="3569" y="84"/>
                    <a:pt x="3353" y="0"/>
                    <a:pt x="3140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3;p36">
              <a:extLst>
                <a:ext uri="{FF2B5EF4-FFF2-40B4-BE49-F238E27FC236}">
                  <a16:creationId xmlns="" xmlns:a16="http://schemas.microsoft.com/office/drawing/2014/main" id="{2C659DF0-CE76-4470-AA41-AF9AFD581E6A}"/>
                </a:ext>
              </a:extLst>
            </p:cNvPr>
            <p:cNvSpPr/>
            <p:nvPr/>
          </p:nvSpPr>
          <p:spPr>
            <a:xfrm>
              <a:off x="-384500" y="2605838"/>
              <a:ext cx="188063" cy="248525"/>
            </a:xfrm>
            <a:custGeom>
              <a:avLst/>
              <a:gdLst/>
              <a:ahLst/>
              <a:cxnLst/>
              <a:rect l="l" t="t" r="r" b="b"/>
              <a:pathLst>
                <a:path w="15045" h="19882" extrusionOk="0">
                  <a:moveTo>
                    <a:pt x="1869" y="0"/>
                  </a:moveTo>
                  <a:cubicBezTo>
                    <a:pt x="1663" y="0"/>
                    <a:pt x="1460" y="76"/>
                    <a:pt x="1301" y="234"/>
                  </a:cubicBezTo>
                  <a:cubicBezTo>
                    <a:pt x="968" y="534"/>
                    <a:pt x="934" y="1068"/>
                    <a:pt x="1234" y="1402"/>
                  </a:cubicBezTo>
                  <a:cubicBezTo>
                    <a:pt x="2102" y="2336"/>
                    <a:pt x="1601" y="4004"/>
                    <a:pt x="1335" y="4671"/>
                  </a:cubicBezTo>
                  <a:cubicBezTo>
                    <a:pt x="1234" y="4971"/>
                    <a:pt x="1101" y="5238"/>
                    <a:pt x="968" y="5538"/>
                  </a:cubicBezTo>
                  <a:cubicBezTo>
                    <a:pt x="501" y="6672"/>
                    <a:pt x="0" y="7873"/>
                    <a:pt x="100" y="9207"/>
                  </a:cubicBezTo>
                  <a:cubicBezTo>
                    <a:pt x="167" y="10375"/>
                    <a:pt x="767" y="11542"/>
                    <a:pt x="1768" y="12343"/>
                  </a:cubicBezTo>
                  <a:cubicBezTo>
                    <a:pt x="1935" y="12476"/>
                    <a:pt x="2135" y="12610"/>
                    <a:pt x="2302" y="12710"/>
                  </a:cubicBezTo>
                  <a:cubicBezTo>
                    <a:pt x="1635" y="13977"/>
                    <a:pt x="1668" y="15545"/>
                    <a:pt x="2435" y="16779"/>
                  </a:cubicBezTo>
                  <a:cubicBezTo>
                    <a:pt x="2602" y="17046"/>
                    <a:pt x="2869" y="17180"/>
                    <a:pt x="3136" y="17180"/>
                  </a:cubicBezTo>
                  <a:cubicBezTo>
                    <a:pt x="3303" y="17180"/>
                    <a:pt x="3469" y="17146"/>
                    <a:pt x="3603" y="17046"/>
                  </a:cubicBezTo>
                  <a:cubicBezTo>
                    <a:pt x="4003" y="16779"/>
                    <a:pt x="4103" y="16279"/>
                    <a:pt x="3870" y="15879"/>
                  </a:cubicBezTo>
                  <a:cubicBezTo>
                    <a:pt x="3369" y="15111"/>
                    <a:pt x="3403" y="14077"/>
                    <a:pt x="3903" y="13310"/>
                  </a:cubicBezTo>
                  <a:cubicBezTo>
                    <a:pt x="4142" y="13365"/>
                    <a:pt x="4370" y="13390"/>
                    <a:pt x="4600" y="13390"/>
                  </a:cubicBezTo>
                  <a:cubicBezTo>
                    <a:pt x="4788" y="13390"/>
                    <a:pt x="4976" y="13374"/>
                    <a:pt x="5171" y="13344"/>
                  </a:cubicBezTo>
                  <a:cubicBezTo>
                    <a:pt x="5671" y="13277"/>
                    <a:pt x="6138" y="13143"/>
                    <a:pt x="6605" y="12977"/>
                  </a:cubicBezTo>
                  <a:cubicBezTo>
                    <a:pt x="6905" y="12877"/>
                    <a:pt x="7205" y="12776"/>
                    <a:pt x="7506" y="12743"/>
                  </a:cubicBezTo>
                  <a:cubicBezTo>
                    <a:pt x="7748" y="12694"/>
                    <a:pt x="7997" y="12669"/>
                    <a:pt x="8248" y="12669"/>
                  </a:cubicBezTo>
                  <a:cubicBezTo>
                    <a:pt x="9519" y="12669"/>
                    <a:pt x="10856" y="13286"/>
                    <a:pt x="11775" y="14344"/>
                  </a:cubicBezTo>
                  <a:cubicBezTo>
                    <a:pt x="11909" y="14478"/>
                    <a:pt x="12009" y="14644"/>
                    <a:pt x="12142" y="14811"/>
                  </a:cubicBezTo>
                  <a:cubicBezTo>
                    <a:pt x="12142" y="14845"/>
                    <a:pt x="12109" y="14845"/>
                    <a:pt x="12109" y="14878"/>
                  </a:cubicBezTo>
                  <a:cubicBezTo>
                    <a:pt x="11575" y="16045"/>
                    <a:pt x="10741" y="17080"/>
                    <a:pt x="9640" y="17813"/>
                  </a:cubicBezTo>
                  <a:cubicBezTo>
                    <a:pt x="9274" y="18047"/>
                    <a:pt x="9173" y="18581"/>
                    <a:pt x="9440" y="18981"/>
                  </a:cubicBezTo>
                  <a:cubicBezTo>
                    <a:pt x="9607" y="19214"/>
                    <a:pt x="9874" y="19348"/>
                    <a:pt x="10141" y="19348"/>
                  </a:cubicBezTo>
                  <a:cubicBezTo>
                    <a:pt x="10308" y="19348"/>
                    <a:pt x="10474" y="19281"/>
                    <a:pt x="10608" y="19181"/>
                  </a:cubicBezTo>
                  <a:cubicBezTo>
                    <a:pt x="11575" y="18514"/>
                    <a:pt x="12376" y="17680"/>
                    <a:pt x="13010" y="16713"/>
                  </a:cubicBezTo>
                  <a:cubicBezTo>
                    <a:pt x="13210" y="17446"/>
                    <a:pt x="13343" y="18214"/>
                    <a:pt x="13310" y="19048"/>
                  </a:cubicBezTo>
                  <a:cubicBezTo>
                    <a:pt x="13310" y="19515"/>
                    <a:pt x="13677" y="19882"/>
                    <a:pt x="14144" y="19882"/>
                  </a:cubicBezTo>
                  <a:lnTo>
                    <a:pt x="14177" y="19882"/>
                  </a:lnTo>
                  <a:cubicBezTo>
                    <a:pt x="14644" y="19882"/>
                    <a:pt x="15011" y="19515"/>
                    <a:pt x="15011" y="19048"/>
                  </a:cubicBezTo>
                  <a:cubicBezTo>
                    <a:pt x="15044" y="16779"/>
                    <a:pt x="14344" y="14711"/>
                    <a:pt x="13043" y="13243"/>
                  </a:cubicBezTo>
                  <a:cubicBezTo>
                    <a:pt x="11799" y="11807"/>
                    <a:pt x="10006" y="10965"/>
                    <a:pt x="8252" y="10965"/>
                  </a:cubicBezTo>
                  <a:cubicBezTo>
                    <a:pt x="7889" y="10965"/>
                    <a:pt x="7527" y="11001"/>
                    <a:pt x="7172" y="11075"/>
                  </a:cubicBezTo>
                  <a:cubicBezTo>
                    <a:pt x="6772" y="11142"/>
                    <a:pt x="6405" y="11275"/>
                    <a:pt x="6071" y="11375"/>
                  </a:cubicBezTo>
                  <a:cubicBezTo>
                    <a:pt x="5671" y="11509"/>
                    <a:pt x="5304" y="11642"/>
                    <a:pt x="4937" y="11676"/>
                  </a:cubicBezTo>
                  <a:cubicBezTo>
                    <a:pt x="4831" y="11691"/>
                    <a:pt x="4724" y="11698"/>
                    <a:pt x="4616" y="11698"/>
                  </a:cubicBezTo>
                  <a:cubicBezTo>
                    <a:pt x="4008" y="11698"/>
                    <a:pt x="3374" y="11462"/>
                    <a:pt x="2836" y="11009"/>
                  </a:cubicBezTo>
                  <a:cubicBezTo>
                    <a:pt x="2202" y="10508"/>
                    <a:pt x="1802" y="9808"/>
                    <a:pt x="1768" y="9107"/>
                  </a:cubicBezTo>
                  <a:cubicBezTo>
                    <a:pt x="1701" y="8140"/>
                    <a:pt x="2102" y="7206"/>
                    <a:pt x="2535" y="6205"/>
                  </a:cubicBezTo>
                  <a:cubicBezTo>
                    <a:pt x="2669" y="5905"/>
                    <a:pt x="2802" y="5605"/>
                    <a:pt x="2902" y="5271"/>
                  </a:cubicBezTo>
                  <a:cubicBezTo>
                    <a:pt x="3670" y="3236"/>
                    <a:pt x="3536" y="1402"/>
                    <a:pt x="2502" y="268"/>
                  </a:cubicBezTo>
                  <a:cubicBezTo>
                    <a:pt x="2327" y="92"/>
                    <a:pt x="2097" y="0"/>
                    <a:pt x="1869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4;p36">
              <a:extLst>
                <a:ext uri="{FF2B5EF4-FFF2-40B4-BE49-F238E27FC236}">
                  <a16:creationId xmlns="" xmlns:a16="http://schemas.microsoft.com/office/drawing/2014/main" id="{4B0C9F13-E625-4C22-AD4C-3DB962398F18}"/>
                </a:ext>
              </a:extLst>
            </p:cNvPr>
            <p:cNvSpPr/>
            <p:nvPr/>
          </p:nvSpPr>
          <p:spPr>
            <a:xfrm>
              <a:off x="-91800" y="2862425"/>
              <a:ext cx="103013" cy="145800"/>
            </a:xfrm>
            <a:custGeom>
              <a:avLst/>
              <a:gdLst/>
              <a:ahLst/>
              <a:cxnLst/>
              <a:rect l="l" t="t" r="r" b="b"/>
              <a:pathLst>
                <a:path w="8241" h="11664" extrusionOk="0">
                  <a:moveTo>
                    <a:pt x="7321" y="1"/>
                  </a:moveTo>
                  <a:cubicBezTo>
                    <a:pt x="6947" y="1"/>
                    <a:pt x="6587" y="250"/>
                    <a:pt x="6472" y="622"/>
                  </a:cubicBezTo>
                  <a:cubicBezTo>
                    <a:pt x="6139" y="1856"/>
                    <a:pt x="5705" y="2624"/>
                    <a:pt x="5105" y="3024"/>
                  </a:cubicBezTo>
                  <a:cubicBezTo>
                    <a:pt x="4738" y="3291"/>
                    <a:pt x="4304" y="3424"/>
                    <a:pt x="3837" y="3591"/>
                  </a:cubicBezTo>
                  <a:cubicBezTo>
                    <a:pt x="3337" y="3724"/>
                    <a:pt x="2836" y="3891"/>
                    <a:pt x="2369" y="4158"/>
                  </a:cubicBezTo>
                  <a:cubicBezTo>
                    <a:pt x="1502" y="4658"/>
                    <a:pt x="802" y="5492"/>
                    <a:pt x="234" y="6593"/>
                  </a:cubicBezTo>
                  <a:cubicBezTo>
                    <a:pt x="1" y="7027"/>
                    <a:pt x="168" y="7527"/>
                    <a:pt x="601" y="7727"/>
                  </a:cubicBezTo>
                  <a:cubicBezTo>
                    <a:pt x="701" y="7794"/>
                    <a:pt x="835" y="7827"/>
                    <a:pt x="968" y="7827"/>
                  </a:cubicBezTo>
                  <a:cubicBezTo>
                    <a:pt x="1269" y="7827"/>
                    <a:pt x="1569" y="7661"/>
                    <a:pt x="1736" y="7360"/>
                  </a:cubicBezTo>
                  <a:cubicBezTo>
                    <a:pt x="2136" y="6526"/>
                    <a:pt x="2636" y="5959"/>
                    <a:pt x="3203" y="5626"/>
                  </a:cubicBezTo>
                  <a:cubicBezTo>
                    <a:pt x="3470" y="5492"/>
                    <a:pt x="3770" y="5392"/>
                    <a:pt x="4071" y="5259"/>
                  </a:cubicBezTo>
                  <a:cubicBezTo>
                    <a:pt x="4204" y="7661"/>
                    <a:pt x="5538" y="10229"/>
                    <a:pt x="6539" y="11363"/>
                  </a:cubicBezTo>
                  <a:cubicBezTo>
                    <a:pt x="6706" y="11563"/>
                    <a:pt x="6939" y="11663"/>
                    <a:pt x="7173" y="11663"/>
                  </a:cubicBezTo>
                  <a:cubicBezTo>
                    <a:pt x="7373" y="11663"/>
                    <a:pt x="7573" y="11597"/>
                    <a:pt x="7740" y="11463"/>
                  </a:cubicBezTo>
                  <a:cubicBezTo>
                    <a:pt x="8073" y="11163"/>
                    <a:pt x="8107" y="10629"/>
                    <a:pt x="7807" y="10262"/>
                  </a:cubicBezTo>
                  <a:cubicBezTo>
                    <a:pt x="6839" y="9195"/>
                    <a:pt x="5672" y="6560"/>
                    <a:pt x="5738" y="4625"/>
                  </a:cubicBezTo>
                  <a:cubicBezTo>
                    <a:pt x="5838" y="4558"/>
                    <a:pt x="5939" y="4492"/>
                    <a:pt x="6039" y="4425"/>
                  </a:cubicBezTo>
                  <a:cubicBezTo>
                    <a:pt x="7306" y="3591"/>
                    <a:pt x="7840" y="2090"/>
                    <a:pt x="8107" y="1056"/>
                  </a:cubicBezTo>
                  <a:cubicBezTo>
                    <a:pt x="8240" y="622"/>
                    <a:pt x="7973" y="155"/>
                    <a:pt x="7506" y="22"/>
                  </a:cubicBezTo>
                  <a:cubicBezTo>
                    <a:pt x="7445" y="8"/>
                    <a:pt x="7383" y="1"/>
                    <a:pt x="7321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5;p36">
              <a:extLst>
                <a:ext uri="{FF2B5EF4-FFF2-40B4-BE49-F238E27FC236}">
                  <a16:creationId xmlns="" xmlns:a16="http://schemas.microsoft.com/office/drawing/2014/main" id="{02076F8C-59E6-4B8B-8662-754A462747D5}"/>
                </a:ext>
              </a:extLst>
            </p:cNvPr>
            <p:cNvSpPr/>
            <p:nvPr/>
          </p:nvSpPr>
          <p:spPr>
            <a:xfrm>
              <a:off x="-496662" y="2868475"/>
              <a:ext cx="88825" cy="134325"/>
            </a:xfrm>
            <a:custGeom>
              <a:avLst/>
              <a:gdLst/>
              <a:ahLst/>
              <a:cxnLst/>
              <a:rect l="l" t="t" r="r" b="b"/>
              <a:pathLst>
                <a:path w="7106" h="10746" extrusionOk="0">
                  <a:moveTo>
                    <a:pt x="947" y="1"/>
                  </a:moveTo>
                  <a:cubicBezTo>
                    <a:pt x="865" y="1"/>
                    <a:pt x="782" y="13"/>
                    <a:pt x="701" y="38"/>
                  </a:cubicBezTo>
                  <a:cubicBezTo>
                    <a:pt x="267" y="205"/>
                    <a:pt x="0" y="672"/>
                    <a:pt x="167" y="1105"/>
                  </a:cubicBezTo>
                  <a:cubicBezTo>
                    <a:pt x="434" y="2006"/>
                    <a:pt x="1001" y="2807"/>
                    <a:pt x="1735" y="3374"/>
                  </a:cubicBezTo>
                  <a:cubicBezTo>
                    <a:pt x="1568" y="4141"/>
                    <a:pt x="1401" y="5008"/>
                    <a:pt x="1368" y="5876"/>
                  </a:cubicBezTo>
                  <a:cubicBezTo>
                    <a:pt x="1334" y="7177"/>
                    <a:pt x="1635" y="8344"/>
                    <a:pt x="2235" y="9211"/>
                  </a:cubicBezTo>
                  <a:cubicBezTo>
                    <a:pt x="2302" y="9345"/>
                    <a:pt x="2369" y="9445"/>
                    <a:pt x="2469" y="9545"/>
                  </a:cubicBezTo>
                  <a:cubicBezTo>
                    <a:pt x="2602" y="9745"/>
                    <a:pt x="2769" y="9945"/>
                    <a:pt x="2802" y="10112"/>
                  </a:cubicBezTo>
                  <a:cubicBezTo>
                    <a:pt x="2902" y="10512"/>
                    <a:pt x="3236" y="10746"/>
                    <a:pt x="3603" y="10746"/>
                  </a:cubicBezTo>
                  <a:cubicBezTo>
                    <a:pt x="3669" y="10746"/>
                    <a:pt x="3770" y="10746"/>
                    <a:pt x="3836" y="10712"/>
                  </a:cubicBezTo>
                  <a:cubicBezTo>
                    <a:pt x="4270" y="10612"/>
                    <a:pt x="4537" y="10145"/>
                    <a:pt x="4437" y="9712"/>
                  </a:cubicBezTo>
                  <a:cubicBezTo>
                    <a:pt x="4303" y="9245"/>
                    <a:pt x="4070" y="8878"/>
                    <a:pt x="3836" y="8578"/>
                  </a:cubicBezTo>
                  <a:cubicBezTo>
                    <a:pt x="3770" y="8477"/>
                    <a:pt x="3703" y="8377"/>
                    <a:pt x="3636" y="8311"/>
                  </a:cubicBezTo>
                  <a:cubicBezTo>
                    <a:pt x="3136" y="7510"/>
                    <a:pt x="3036" y="6576"/>
                    <a:pt x="3069" y="5909"/>
                  </a:cubicBezTo>
                  <a:cubicBezTo>
                    <a:pt x="3069" y="5342"/>
                    <a:pt x="3169" y="4741"/>
                    <a:pt x="3303" y="4174"/>
                  </a:cubicBezTo>
                  <a:cubicBezTo>
                    <a:pt x="3736" y="4274"/>
                    <a:pt x="4170" y="4375"/>
                    <a:pt x="4637" y="4375"/>
                  </a:cubicBezTo>
                  <a:cubicBezTo>
                    <a:pt x="5271" y="4375"/>
                    <a:pt x="5904" y="4241"/>
                    <a:pt x="6505" y="3974"/>
                  </a:cubicBezTo>
                  <a:cubicBezTo>
                    <a:pt x="6905" y="3807"/>
                    <a:pt x="7105" y="3307"/>
                    <a:pt x="6938" y="2873"/>
                  </a:cubicBezTo>
                  <a:cubicBezTo>
                    <a:pt x="6791" y="2555"/>
                    <a:pt x="6482" y="2362"/>
                    <a:pt x="6169" y="2362"/>
                  </a:cubicBezTo>
                  <a:cubicBezTo>
                    <a:pt x="6057" y="2362"/>
                    <a:pt x="5944" y="2387"/>
                    <a:pt x="5838" y="2440"/>
                  </a:cubicBezTo>
                  <a:cubicBezTo>
                    <a:pt x="5463" y="2603"/>
                    <a:pt x="5049" y="2686"/>
                    <a:pt x="4634" y="2686"/>
                  </a:cubicBezTo>
                  <a:cubicBezTo>
                    <a:pt x="4198" y="2686"/>
                    <a:pt x="3762" y="2594"/>
                    <a:pt x="3369" y="2406"/>
                  </a:cubicBezTo>
                  <a:cubicBezTo>
                    <a:pt x="3269" y="2273"/>
                    <a:pt x="3102" y="2173"/>
                    <a:pt x="2902" y="2106"/>
                  </a:cubicBezTo>
                  <a:lnTo>
                    <a:pt x="2869" y="2106"/>
                  </a:lnTo>
                  <a:cubicBezTo>
                    <a:pt x="2335" y="1739"/>
                    <a:pt x="1968" y="1206"/>
                    <a:pt x="1768" y="605"/>
                  </a:cubicBezTo>
                  <a:cubicBezTo>
                    <a:pt x="1633" y="226"/>
                    <a:pt x="1300" y="1"/>
                    <a:pt x="947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6;p36">
              <a:extLst>
                <a:ext uri="{FF2B5EF4-FFF2-40B4-BE49-F238E27FC236}">
                  <a16:creationId xmlns="" xmlns:a16="http://schemas.microsoft.com/office/drawing/2014/main" id="{4471A184-ECD6-40C6-9A15-361885E61979}"/>
                </a:ext>
              </a:extLst>
            </p:cNvPr>
            <p:cNvSpPr/>
            <p:nvPr/>
          </p:nvSpPr>
          <p:spPr>
            <a:xfrm>
              <a:off x="-450387" y="3006013"/>
              <a:ext cx="52975" cy="180675"/>
            </a:xfrm>
            <a:custGeom>
              <a:avLst/>
              <a:gdLst/>
              <a:ahLst/>
              <a:cxnLst/>
              <a:rect l="l" t="t" r="r" b="b"/>
              <a:pathLst>
                <a:path w="4238" h="14454" extrusionOk="0">
                  <a:moveTo>
                    <a:pt x="3032" y="0"/>
                  </a:moveTo>
                  <a:cubicBezTo>
                    <a:pt x="2990" y="0"/>
                    <a:pt x="2946" y="3"/>
                    <a:pt x="2903" y="10"/>
                  </a:cubicBezTo>
                  <a:cubicBezTo>
                    <a:pt x="2469" y="110"/>
                    <a:pt x="2169" y="543"/>
                    <a:pt x="2236" y="1010"/>
                  </a:cubicBezTo>
                  <a:cubicBezTo>
                    <a:pt x="2503" y="2411"/>
                    <a:pt x="2169" y="3946"/>
                    <a:pt x="1368" y="5147"/>
                  </a:cubicBezTo>
                  <a:cubicBezTo>
                    <a:pt x="1268" y="5247"/>
                    <a:pt x="1202" y="5380"/>
                    <a:pt x="1102" y="5514"/>
                  </a:cubicBezTo>
                  <a:cubicBezTo>
                    <a:pt x="868" y="5847"/>
                    <a:pt x="568" y="6214"/>
                    <a:pt x="368" y="6681"/>
                  </a:cubicBezTo>
                  <a:cubicBezTo>
                    <a:pt x="34" y="7448"/>
                    <a:pt x="34" y="8316"/>
                    <a:pt x="34" y="8983"/>
                  </a:cubicBezTo>
                  <a:cubicBezTo>
                    <a:pt x="1" y="10884"/>
                    <a:pt x="68" y="12685"/>
                    <a:pt x="1202" y="14120"/>
                  </a:cubicBezTo>
                  <a:cubicBezTo>
                    <a:pt x="1368" y="14353"/>
                    <a:pt x="1602" y="14453"/>
                    <a:pt x="1869" y="14453"/>
                  </a:cubicBezTo>
                  <a:cubicBezTo>
                    <a:pt x="2036" y="14453"/>
                    <a:pt x="2236" y="14387"/>
                    <a:pt x="2403" y="14253"/>
                  </a:cubicBezTo>
                  <a:cubicBezTo>
                    <a:pt x="2736" y="13986"/>
                    <a:pt x="2803" y="13453"/>
                    <a:pt x="2536" y="13086"/>
                  </a:cubicBezTo>
                  <a:cubicBezTo>
                    <a:pt x="1735" y="12085"/>
                    <a:pt x="1669" y="10584"/>
                    <a:pt x="1702" y="9016"/>
                  </a:cubicBezTo>
                  <a:cubicBezTo>
                    <a:pt x="1702" y="8416"/>
                    <a:pt x="1735" y="7815"/>
                    <a:pt x="1936" y="7348"/>
                  </a:cubicBezTo>
                  <a:cubicBezTo>
                    <a:pt x="2036" y="7048"/>
                    <a:pt x="2236" y="6781"/>
                    <a:pt x="2469" y="6481"/>
                  </a:cubicBezTo>
                  <a:cubicBezTo>
                    <a:pt x="2569" y="6347"/>
                    <a:pt x="2669" y="6214"/>
                    <a:pt x="2769" y="6081"/>
                  </a:cubicBezTo>
                  <a:cubicBezTo>
                    <a:pt x="3804" y="4513"/>
                    <a:pt x="4237" y="2545"/>
                    <a:pt x="3904" y="710"/>
                  </a:cubicBezTo>
                  <a:cubicBezTo>
                    <a:pt x="3813" y="287"/>
                    <a:pt x="3448" y="0"/>
                    <a:pt x="3032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;p36">
              <a:extLst>
                <a:ext uri="{FF2B5EF4-FFF2-40B4-BE49-F238E27FC236}">
                  <a16:creationId xmlns="" xmlns:a16="http://schemas.microsoft.com/office/drawing/2014/main" id="{A797CE76-52EB-40EE-A7CC-2422062B86F9}"/>
                </a:ext>
              </a:extLst>
            </p:cNvPr>
            <p:cNvSpPr/>
            <p:nvPr/>
          </p:nvSpPr>
          <p:spPr>
            <a:xfrm>
              <a:off x="-439962" y="3171838"/>
              <a:ext cx="253950" cy="281700"/>
            </a:xfrm>
            <a:custGeom>
              <a:avLst/>
              <a:gdLst/>
              <a:ahLst/>
              <a:cxnLst/>
              <a:rect l="l" t="t" r="r" b="b"/>
              <a:pathLst>
                <a:path w="20316" h="22536" extrusionOk="0">
                  <a:moveTo>
                    <a:pt x="6838" y="0"/>
                  </a:moveTo>
                  <a:cubicBezTo>
                    <a:pt x="6632" y="0"/>
                    <a:pt x="6385" y="58"/>
                    <a:pt x="6105" y="220"/>
                  </a:cubicBezTo>
                  <a:cubicBezTo>
                    <a:pt x="4671" y="1054"/>
                    <a:pt x="3603" y="2421"/>
                    <a:pt x="3136" y="4023"/>
                  </a:cubicBezTo>
                  <a:cubicBezTo>
                    <a:pt x="2836" y="5057"/>
                    <a:pt x="2803" y="6157"/>
                    <a:pt x="3036" y="7225"/>
                  </a:cubicBezTo>
                  <a:cubicBezTo>
                    <a:pt x="2436" y="7058"/>
                    <a:pt x="1869" y="6891"/>
                    <a:pt x="1635" y="6558"/>
                  </a:cubicBezTo>
                  <a:cubicBezTo>
                    <a:pt x="1475" y="6318"/>
                    <a:pt x="1219" y="6198"/>
                    <a:pt x="960" y="6198"/>
                  </a:cubicBezTo>
                  <a:cubicBezTo>
                    <a:pt x="788" y="6198"/>
                    <a:pt x="615" y="6251"/>
                    <a:pt x="468" y="6358"/>
                  </a:cubicBezTo>
                  <a:cubicBezTo>
                    <a:pt x="67" y="6624"/>
                    <a:pt x="1" y="7158"/>
                    <a:pt x="268" y="7525"/>
                  </a:cubicBezTo>
                  <a:cubicBezTo>
                    <a:pt x="868" y="8359"/>
                    <a:pt x="1802" y="8626"/>
                    <a:pt x="2636" y="8859"/>
                  </a:cubicBezTo>
                  <a:cubicBezTo>
                    <a:pt x="3203" y="9026"/>
                    <a:pt x="3770" y="9160"/>
                    <a:pt x="4037" y="9493"/>
                  </a:cubicBezTo>
                  <a:cubicBezTo>
                    <a:pt x="4204" y="9693"/>
                    <a:pt x="4337" y="9960"/>
                    <a:pt x="4471" y="10294"/>
                  </a:cubicBezTo>
                  <a:cubicBezTo>
                    <a:pt x="4604" y="10661"/>
                    <a:pt x="4804" y="11128"/>
                    <a:pt x="5138" y="11495"/>
                  </a:cubicBezTo>
                  <a:cubicBezTo>
                    <a:pt x="4037" y="13429"/>
                    <a:pt x="3670" y="15764"/>
                    <a:pt x="4204" y="17933"/>
                  </a:cubicBezTo>
                  <a:cubicBezTo>
                    <a:pt x="4304" y="18333"/>
                    <a:pt x="4637" y="18600"/>
                    <a:pt x="5038" y="18600"/>
                  </a:cubicBezTo>
                  <a:cubicBezTo>
                    <a:pt x="5104" y="18600"/>
                    <a:pt x="5171" y="18566"/>
                    <a:pt x="5238" y="18566"/>
                  </a:cubicBezTo>
                  <a:cubicBezTo>
                    <a:pt x="5671" y="18433"/>
                    <a:pt x="5972" y="17999"/>
                    <a:pt x="5838" y="17532"/>
                  </a:cubicBezTo>
                  <a:cubicBezTo>
                    <a:pt x="5405" y="15731"/>
                    <a:pt x="5705" y="13796"/>
                    <a:pt x="6672" y="12229"/>
                  </a:cubicBezTo>
                  <a:cubicBezTo>
                    <a:pt x="6731" y="12233"/>
                    <a:pt x="6790" y="12235"/>
                    <a:pt x="6848" y="12235"/>
                  </a:cubicBezTo>
                  <a:cubicBezTo>
                    <a:pt x="7215" y="12235"/>
                    <a:pt x="7556" y="12153"/>
                    <a:pt x="7873" y="12095"/>
                  </a:cubicBezTo>
                  <a:cubicBezTo>
                    <a:pt x="8116" y="12068"/>
                    <a:pt x="8359" y="12019"/>
                    <a:pt x="8584" y="12019"/>
                  </a:cubicBezTo>
                  <a:cubicBezTo>
                    <a:pt x="8637" y="12019"/>
                    <a:pt x="8689" y="12022"/>
                    <a:pt x="8740" y="12028"/>
                  </a:cubicBezTo>
                  <a:cubicBezTo>
                    <a:pt x="9474" y="12095"/>
                    <a:pt x="10075" y="12896"/>
                    <a:pt x="10708" y="13696"/>
                  </a:cubicBezTo>
                  <a:cubicBezTo>
                    <a:pt x="10842" y="13830"/>
                    <a:pt x="10942" y="13996"/>
                    <a:pt x="11042" y="14130"/>
                  </a:cubicBezTo>
                  <a:cubicBezTo>
                    <a:pt x="12109" y="15464"/>
                    <a:pt x="14578" y="17499"/>
                    <a:pt x="16879" y="17566"/>
                  </a:cubicBezTo>
                  <a:cubicBezTo>
                    <a:pt x="16879" y="17566"/>
                    <a:pt x="16879" y="17599"/>
                    <a:pt x="16879" y="17599"/>
                  </a:cubicBezTo>
                  <a:cubicBezTo>
                    <a:pt x="17080" y="19334"/>
                    <a:pt x="17880" y="20868"/>
                    <a:pt x="18647" y="22136"/>
                  </a:cubicBezTo>
                  <a:cubicBezTo>
                    <a:pt x="18814" y="22402"/>
                    <a:pt x="19081" y="22536"/>
                    <a:pt x="19381" y="22536"/>
                  </a:cubicBezTo>
                  <a:cubicBezTo>
                    <a:pt x="19515" y="22536"/>
                    <a:pt x="19648" y="22503"/>
                    <a:pt x="19782" y="22402"/>
                  </a:cubicBezTo>
                  <a:cubicBezTo>
                    <a:pt x="20182" y="22169"/>
                    <a:pt x="20315" y="21669"/>
                    <a:pt x="20082" y="21268"/>
                  </a:cubicBezTo>
                  <a:cubicBezTo>
                    <a:pt x="19415" y="20134"/>
                    <a:pt x="18747" y="18800"/>
                    <a:pt x="18547" y="17399"/>
                  </a:cubicBezTo>
                  <a:cubicBezTo>
                    <a:pt x="18414" y="16031"/>
                    <a:pt x="18814" y="14730"/>
                    <a:pt x="19648" y="13963"/>
                  </a:cubicBezTo>
                  <a:cubicBezTo>
                    <a:pt x="20015" y="13663"/>
                    <a:pt x="20015" y="13129"/>
                    <a:pt x="19715" y="12796"/>
                  </a:cubicBezTo>
                  <a:cubicBezTo>
                    <a:pt x="19554" y="12599"/>
                    <a:pt x="19326" y="12498"/>
                    <a:pt x="19098" y="12498"/>
                  </a:cubicBezTo>
                  <a:cubicBezTo>
                    <a:pt x="18900" y="12498"/>
                    <a:pt x="18702" y="12574"/>
                    <a:pt x="18547" y="12729"/>
                  </a:cubicBezTo>
                  <a:cubicBezTo>
                    <a:pt x="17647" y="13496"/>
                    <a:pt x="17080" y="14630"/>
                    <a:pt x="16913" y="15864"/>
                  </a:cubicBezTo>
                  <a:cubicBezTo>
                    <a:pt x="15445" y="15798"/>
                    <a:pt x="13444" y="14430"/>
                    <a:pt x="12376" y="13062"/>
                  </a:cubicBezTo>
                  <a:cubicBezTo>
                    <a:pt x="12276" y="12929"/>
                    <a:pt x="12176" y="12796"/>
                    <a:pt x="12043" y="12662"/>
                  </a:cubicBezTo>
                  <a:cubicBezTo>
                    <a:pt x="11309" y="11695"/>
                    <a:pt x="10375" y="10461"/>
                    <a:pt x="8874" y="10360"/>
                  </a:cubicBezTo>
                  <a:cubicBezTo>
                    <a:pt x="8788" y="10354"/>
                    <a:pt x="8704" y="10352"/>
                    <a:pt x="8620" y="10352"/>
                  </a:cubicBezTo>
                  <a:cubicBezTo>
                    <a:pt x="8249" y="10352"/>
                    <a:pt x="7900" y="10406"/>
                    <a:pt x="7573" y="10461"/>
                  </a:cubicBezTo>
                  <a:cubicBezTo>
                    <a:pt x="7273" y="10527"/>
                    <a:pt x="7006" y="10561"/>
                    <a:pt x="6772" y="10561"/>
                  </a:cubicBezTo>
                  <a:cubicBezTo>
                    <a:pt x="6672" y="10494"/>
                    <a:pt x="6572" y="10427"/>
                    <a:pt x="6439" y="10427"/>
                  </a:cubicBezTo>
                  <a:cubicBezTo>
                    <a:pt x="6272" y="10260"/>
                    <a:pt x="6172" y="9960"/>
                    <a:pt x="6005" y="9627"/>
                  </a:cubicBezTo>
                  <a:cubicBezTo>
                    <a:pt x="5838" y="9226"/>
                    <a:pt x="5671" y="8793"/>
                    <a:pt x="5338" y="8392"/>
                  </a:cubicBezTo>
                  <a:cubicBezTo>
                    <a:pt x="5271" y="8359"/>
                    <a:pt x="5238" y="8326"/>
                    <a:pt x="5204" y="8292"/>
                  </a:cubicBezTo>
                  <a:cubicBezTo>
                    <a:pt x="5204" y="8226"/>
                    <a:pt x="5171" y="8126"/>
                    <a:pt x="5138" y="8059"/>
                  </a:cubicBezTo>
                  <a:cubicBezTo>
                    <a:pt x="4571" y="6991"/>
                    <a:pt x="4404" y="5690"/>
                    <a:pt x="4771" y="4490"/>
                  </a:cubicBezTo>
                  <a:cubicBezTo>
                    <a:pt x="5071" y="3355"/>
                    <a:pt x="5838" y="2355"/>
                    <a:pt x="6872" y="1721"/>
                  </a:cubicBezTo>
                  <a:cubicBezTo>
                    <a:pt x="6903" y="1724"/>
                    <a:pt x="6933" y="1726"/>
                    <a:pt x="6963" y="1726"/>
                  </a:cubicBezTo>
                  <a:cubicBezTo>
                    <a:pt x="7232" y="1726"/>
                    <a:pt x="7490" y="1594"/>
                    <a:pt x="7640" y="1354"/>
                  </a:cubicBezTo>
                  <a:cubicBezTo>
                    <a:pt x="7906" y="954"/>
                    <a:pt x="7806" y="453"/>
                    <a:pt x="7406" y="187"/>
                  </a:cubicBezTo>
                  <a:cubicBezTo>
                    <a:pt x="7294" y="93"/>
                    <a:pt x="7099" y="0"/>
                    <a:pt x="6838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;p36">
              <a:extLst>
                <a:ext uri="{FF2B5EF4-FFF2-40B4-BE49-F238E27FC236}">
                  <a16:creationId xmlns="" xmlns:a16="http://schemas.microsoft.com/office/drawing/2014/main" id="{0B7C1FB2-AFB5-4590-BA6A-92034F550A40}"/>
                </a:ext>
              </a:extLst>
            </p:cNvPr>
            <p:cNvSpPr/>
            <p:nvPr/>
          </p:nvSpPr>
          <p:spPr>
            <a:xfrm>
              <a:off x="-142250" y="3486288"/>
              <a:ext cx="157213" cy="99013"/>
            </a:xfrm>
            <a:custGeom>
              <a:avLst/>
              <a:gdLst/>
              <a:ahLst/>
              <a:cxnLst/>
              <a:rect l="l" t="t" r="r" b="b"/>
              <a:pathLst>
                <a:path w="12577" h="7921" extrusionOk="0">
                  <a:moveTo>
                    <a:pt x="11604" y="0"/>
                  </a:moveTo>
                  <a:cubicBezTo>
                    <a:pt x="11457" y="0"/>
                    <a:pt x="11309" y="37"/>
                    <a:pt x="11175" y="115"/>
                  </a:cubicBezTo>
                  <a:cubicBezTo>
                    <a:pt x="10575" y="449"/>
                    <a:pt x="10075" y="916"/>
                    <a:pt x="9574" y="1349"/>
                  </a:cubicBezTo>
                  <a:cubicBezTo>
                    <a:pt x="9274" y="1616"/>
                    <a:pt x="9007" y="1883"/>
                    <a:pt x="8707" y="2083"/>
                  </a:cubicBezTo>
                  <a:cubicBezTo>
                    <a:pt x="8437" y="2326"/>
                    <a:pt x="7774" y="2765"/>
                    <a:pt x="7125" y="2765"/>
                  </a:cubicBezTo>
                  <a:cubicBezTo>
                    <a:pt x="6971" y="2765"/>
                    <a:pt x="6819" y="2741"/>
                    <a:pt x="6672" y="2684"/>
                  </a:cubicBezTo>
                  <a:cubicBezTo>
                    <a:pt x="6405" y="2584"/>
                    <a:pt x="6105" y="2383"/>
                    <a:pt x="5805" y="2150"/>
                  </a:cubicBezTo>
                  <a:cubicBezTo>
                    <a:pt x="5505" y="1883"/>
                    <a:pt x="5138" y="1616"/>
                    <a:pt x="4671" y="1416"/>
                  </a:cubicBezTo>
                  <a:cubicBezTo>
                    <a:pt x="4276" y="1233"/>
                    <a:pt x="3851" y="1145"/>
                    <a:pt x="3426" y="1145"/>
                  </a:cubicBezTo>
                  <a:cubicBezTo>
                    <a:pt x="2847" y="1145"/>
                    <a:pt x="2269" y="1308"/>
                    <a:pt x="1769" y="1616"/>
                  </a:cubicBezTo>
                  <a:cubicBezTo>
                    <a:pt x="1569" y="1750"/>
                    <a:pt x="1402" y="1883"/>
                    <a:pt x="1235" y="1983"/>
                  </a:cubicBezTo>
                  <a:cubicBezTo>
                    <a:pt x="1068" y="2150"/>
                    <a:pt x="868" y="2317"/>
                    <a:pt x="701" y="2350"/>
                  </a:cubicBezTo>
                  <a:cubicBezTo>
                    <a:pt x="268" y="2484"/>
                    <a:pt x="1" y="2951"/>
                    <a:pt x="134" y="3384"/>
                  </a:cubicBezTo>
                  <a:cubicBezTo>
                    <a:pt x="244" y="3742"/>
                    <a:pt x="581" y="3986"/>
                    <a:pt x="939" y="3986"/>
                  </a:cubicBezTo>
                  <a:cubicBezTo>
                    <a:pt x="1015" y="3986"/>
                    <a:pt x="1092" y="3975"/>
                    <a:pt x="1168" y="3951"/>
                  </a:cubicBezTo>
                  <a:cubicBezTo>
                    <a:pt x="1669" y="3818"/>
                    <a:pt x="2002" y="3518"/>
                    <a:pt x="2302" y="3317"/>
                  </a:cubicBezTo>
                  <a:cubicBezTo>
                    <a:pt x="2436" y="3217"/>
                    <a:pt x="2536" y="3117"/>
                    <a:pt x="2669" y="3051"/>
                  </a:cubicBezTo>
                  <a:cubicBezTo>
                    <a:pt x="2879" y="2898"/>
                    <a:pt x="3143" y="2822"/>
                    <a:pt x="3412" y="2822"/>
                  </a:cubicBezTo>
                  <a:cubicBezTo>
                    <a:pt x="3614" y="2822"/>
                    <a:pt x="3818" y="2865"/>
                    <a:pt x="4004" y="2951"/>
                  </a:cubicBezTo>
                  <a:cubicBezTo>
                    <a:pt x="4237" y="3051"/>
                    <a:pt x="4504" y="3251"/>
                    <a:pt x="4771" y="3451"/>
                  </a:cubicBezTo>
                  <a:cubicBezTo>
                    <a:pt x="5138" y="3751"/>
                    <a:pt x="5571" y="4085"/>
                    <a:pt x="6105" y="4285"/>
                  </a:cubicBezTo>
                  <a:cubicBezTo>
                    <a:pt x="6172" y="4318"/>
                    <a:pt x="6239" y="4318"/>
                    <a:pt x="6339" y="4352"/>
                  </a:cubicBezTo>
                  <a:cubicBezTo>
                    <a:pt x="6439" y="5686"/>
                    <a:pt x="7606" y="7320"/>
                    <a:pt x="8407" y="7787"/>
                  </a:cubicBezTo>
                  <a:cubicBezTo>
                    <a:pt x="8540" y="7887"/>
                    <a:pt x="8707" y="7921"/>
                    <a:pt x="8874" y="7921"/>
                  </a:cubicBezTo>
                  <a:cubicBezTo>
                    <a:pt x="9141" y="7921"/>
                    <a:pt x="9407" y="7787"/>
                    <a:pt x="9574" y="7554"/>
                  </a:cubicBezTo>
                  <a:cubicBezTo>
                    <a:pt x="9808" y="7154"/>
                    <a:pt x="9708" y="6620"/>
                    <a:pt x="9307" y="6386"/>
                  </a:cubicBezTo>
                  <a:cubicBezTo>
                    <a:pt x="8840" y="6086"/>
                    <a:pt x="8107" y="4919"/>
                    <a:pt x="8006" y="4318"/>
                  </a:cubicBezTo>
                  <a:cubicBezTo>
                    <a:pt x="8574" y="4151"/>
                    <a:pt x="9174" y="3851"/>
                    <a:pt x="9741" y="3418"/>
                  </a:cubicBezTo>
                  <a:cubicBezTo>
                    <a:pt x="10075" y="3151"/>
                    <a:pt x="10408" y="2884"/>
                    <a:pt x="10708" y="2617"/>
                  </a:cubicBezTo>
                  <a:cubicBezTo>
                    <a:pt x="11142" y="2217"/>
                    <a:pt x="11576" y="1816"/>
                    <a:pt x="12043" y="1550"/>
                  </a:cubicBezTo>
                  <a:cubicBezTo>
                    <a:pt x="12443" y="1316"/>
                    <a:pt x="12576" y="816"/>
                    <a:pt x="12343" y="415"/>
                  </a:cubicBezTo>
                  <a:cubicBezTo>
                    <a:pt x="12187" y="149"/>
                    <a:pt x="11898" y="0"/>
                    <a:pt x="11604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9;p36">
              <a:extLst>
                <a:ext uri="{FF2B5EF4-FFF2-40B4-BE49-F238E27FC236}">
                  <a16:creationId xmlns="" xmlns:a16="http://schemas.microsoft.com/office/drawing/2014/main" id="{52A7D7F2-52F2-404B-8FCB-F792F2294415}"/>
                </a:ext>
              </a:extLst>
            </p:cNvPr>
            <p:cNvSpPr/>
            <p:nvPr/>
          </p:nvSpPr>
          <p:spPr>
            <a:xfrm>
              <a:off x="-377412" y="2982750"/>
              <a:ext cx="378613" cy="420338"/>
            </a:xfrm>
            <a:custGeom>
              <a:avLst/>
              <a:gdLst/>
              <a:ahLst/>
              <a:cxnLst/>
              <a:rect l="l" t="t" r="r" b="b"/>
              <a:pathLst>
                <a:path w="30289" h="33627" extrusionOk="0">
                  <a:moveTo>
                    <a:pt x="4396" y="0"/>
                  </a:moveTo>
                  <a:cubicBezTo>
                    <a:pt x="4376" y="0"/>
                    <a:pt x="4357" y="1"/>
                    <a:pt x="4337" y="3"/>
                  </a:cubicBezTo>
                  <a:cubicBezTo>
                    <a:pt x="3870" y="36"/>
                    <a:pt x="3503" y="436"/>
                    <a:pt x="3536" y="903"/>
                  </a:cubicBezTo>
                  <a:cubicBezTo>
                    <a:pt x="3636" y="2571"/>
                    <a:pt x="3936" y="4239"/>
                    <a:pt x="4337" y="5873"/>
                  </a:cubicBezTo>
                  <a:cubicBezTo>
                    <a:pt x="4237" y="5840"/>
                    <a:pt x="4103" y="5807"/>
                    <a:pt x="3970" y="5807"/>
                  </a:cubicBezTo>
                  <a:cubicBezTo>
                    <a:pt x="3870" y="5796"/>
                    <a:pt x="3766" y="5792"/>
                    <a:pt x="3661" y="5792"/>
                  </a:cubicBezTo>
                  <a:cubicBezTo>
                    <a:pt x="3451" y="5792"/>
                    <a:pt x="3236" y="5807"/>
                    <a:pt x="3036" y="5807"/>
                  </a:cubicBezTo>
                  <a:lnTo>
                    <a:pt x="2402" y="5807"/>
                  </a:lnTo>
                  <a:cubicBezTo>
                    <a:pt x="2035" y="5773"/>
                    <a:pt x="1768" y="5673"/>
                    <a:pt x="1668" y="5507"/>
                  </a:cubicBezTo>
                  <a:cubicBezTo>
                    <a:pt x="1519" y="5272"/>
                    <a:pt x="1247" y="5133"/>
                    <a:pt x="965" y="5133"/>
                  </a:cubicBezTo>
                  <a:cubicBezTo>
                    <a:pt x="807" y="5133"/>
                    <a:pt x="645" y="5177"/>
                    <a:pt x="501" y="5273"/>
                  </a:cubicBezTo>
                  <a:cubicBezTo>
                    <a:pt x="134" y="5540"/>
                    <a:pt x="0" y="6040"/>
                    <a:pt x="267" y="6441"/>
                  </a:cubicBezTo>
                  <a:cubicBezTo>
                    <a:pt x="667" y="7041"/>
                    <a:pt x="1368" y="7408"/>
                    <a:pt x="2269" y="7475"/>
                  </a:cubicBezTo>
                  <a:cubicBezTo>
                    <a:pt x="2419" y="7491"/>
                    <a:pt x="2561" y="7500"/>
                    <a:pt x="2698" y="7500"/>
                  </a:cubicBezTo>
                  <a:cubicBezTo>
                    <a:pt x="2836" y="7500"/>
                    <a:pt x="2969" y="7491"/>
                    <a:pt x="3103" y="7475"/>
                  </a:cubicBezTo>
                  <a:lnTo>
                    <a:pt x="3836" y="7475"/>
                  </a:lnTo>
                  <a:cubicBezTo>
                    <a:pt x="4303" y="7541"/>
                    <a:pt x="4770" y="7708"/>
                    <a:pt x="5271" y="7908"/>
                  </a:cubicBezTo>
                  <a:cubicBezTo>
                    <a:pt x="5404" y="7975"/>
                    <a:pt x="5538" y="8008"/>
                    <a:pt x="5671" y="8075"/>
                  </a:cubicBezTo>
                  <a:cubicBezTo>
                    <a:pt x="6839" y="8509"/>
                    <a:pt x="8073" y="8776"/>
                    <a:pt x="9274" y="9076"/>
                  </a:cubicBezTo>
                  <a:lnTo>
                    <a:pt x="13777" y="10110"/>
                  </a:lnTo>
                  <a:cubicBezTo>
                    <a:pt x="12943" y="11578"/>
                    <a:pt x="12109" y="13112"/>
                    <a:pt x="11642" y="14813"/>
                  </a:cubicBezTo>
                  <a:cubicBezTo>
                    <a:pt x="11042" y="17048"/>
                    <a:pt x="11208" y="19183"/>
                    <a:pt x="12142" y="20851"/>
                  </a:cubicBezTo>
                  <a:cubicBezTo>
                    <a:pt x="12543" y="21585"/>
                    <a:pt x="13076" y="22185"/>
                    <a:pt x="13577" y="22752"/>
                  </a:cubicBezTo>
                  <a:cubicBezTo>
                    <a:pt x="13877" y="23119"/>
                    <a:pt x="14177" y="23419"/>
                    <a:pt x="14444" y="23786"/>
                  </a:cubicBezTo>
                  <a:cubicBezTo>
                    <a:pt x="14644" y="24086"/>
                    <a:pt x="14844" y="24387"/>
                    <a:pt x="15044" y="24720"/>
                  </a:cubicBezTo>
                  <a:cubicBezTo>
                    <a:pt x="15478" y="25354"/>
                    <a:pt x="15878" y="26021"/>
                    <a:pt x="16445" y="26588"/>
                  </a:cubicBezTo>
                  <a:cubicBezTo>
                    <a:pt x="17513" y="27622"/>
                    <a:pt x="18880" y="28156"/>
                    <a:pt x="20215" y="28656"/>
                  </a:cubicBezTo>
                  <a:cubicBezTo>
                    <a:pt x="21316" y="29090"/>
                    <a:pt x="22350" y="29457"/>
                    <a:pt x="23150" y="30158"/>
                  </a:cubicBezTo>
                  <a:cubicBezTo>
                    <a:pt x="23984" y="30825"/>
                    <a:pt x="24518" y="31825"/>
                    <a:pt x="24685" y="32893"/>
                  </a:cubicBezTo>
                  <a:cubicBezTo>
                    <a:pt x="24751" y="33326"/>
                    <a:pt x="25118" y="33627"/>
                    <a:pt x="25519" y="33627"/>
                  </a:cubicBezTo>
                  <a:lnTo>
                    <a:pt x="25652" y="33627"/>
                  </a:lnTo>
                  <a:cubicBezTo>
                    <a:pt x="26119" y="33560"/>
                    <a:pt x="26419" y="33126"/>
                    <a:pt x="26352" y="32659"/>
                  </a:cubicBezTo>
                  <a:cubicBezTo>
                    <a:pt x="26152" y="31192"/>
                    <a:pt x="25385" y="29824"/>
                    <a:pt x="24251" y="28857"/>
                  </a:cubicBezTo>
                  <a:cubicBezTo>
                    <a:pt x="23217" y="27989"/>
                    <a:pt x="21983" y="27522"/>
                    <a:pt x="20815" y="27089"/>
                  </a:cubicBezTo>
                  <a:cubicBezTo>
                    <a:pt x="19614" y="26622"/>
                    <a:pt x="18480" y="26188"/>
                    <a:pt x="17646" y="25387"/>
                  </a:cubicBezTo>
                  <a:cubicBezTo>
                    <a:pt x="17213" y="24954"/>
                    <a:pt x="16846" y="24387"/>
                    <a:pt x="16479" y="23820"/>
                  </a:cubicBezTo>
                  <a:cubicBezTo>
                    <a:pt x="16412" y="23720"/>
                    <a:pt x="16345" y="23619"/>
                    <a:pt x="16279" y="23519"/>
                  </a:cubicBezTo>
                  <a:cubicBezTo>
                    <a:pt x="16879" y="22819"/>
                    <a:pt x="17446" y="22052"/>
                    <a:pt x="17946" y="21284"/>
                  </a:cubicBezTo>
                  <a:cubicBezTo>
                    <a:pt x="18213" y="20918"/>
                    <a:pt x="18113" y="20384"/>
                    <a:pt x="17746" y="20117"/>
                  </a:cubicBezTo>
                  <a:cubicBezTo>
                    <a:pt x="17596" y="20017"/>
                    <a:pt x="17426" y="19968"/>
                    <a:pt x="17261" y="19968"/>
                  </a:cubicBezTo>
                  <a:cubicBezTo>
                    <a:pt x="16987" y="19968"/>
                    <a:pt x="16724" y="20101"/>
                    <a:pt x="16579" y="20350"/>
                  </a:cubicBezTo>
                  <a:cubicBezTo>
                    <a:pt x="16145" y="20951"/>
                    <a:pt x="15712" y="21551"/>
                    <a:pt x="15245" y="22118"/>
                  </a:cubicBezTo>
                  <a:cubicBezTo>
                    <a:pt x="15144" y="21952"/>
                    <a:pt x="15011" y="21818"/>
                    <a:pt x="14878" y="21651"/>
                  </a:cubicBezTo>
                  <a:cubicBezTo>
                    <a:pt x="14411" y="21118"/>
                    <a:pt x="13944" y="20584"/>
                    <a:pt x="13643" y="20017"/>
                  </a:cubicBezTo>
                  <a:cubicBezTo>
                    <a:pt x="12676" y="18316"/>
                    <a:pt x="13010" y="16281"/>
                    <a:pt x="13276" y="15247"/>
                  </a:cubicBezTo>
                  <a:cubicBezTo>
                    <a:pt x="13743" y="13579"/>
                    <a:pt x="14644" y="12011"/>
                    <a:pt x="15511" y="10510"/>
                  </a:cubicBezTo>
                  <a:lnTo>
                    <a:pt x="15578" y="10510"/>
                  </a:lnTo>
                  <a:cubicBezTo>
                    <a:pt x="17613" y="10977"/>
                    <a:pt x="19514" y="11544"/>
                    <a:pt x="20448" y="12979"/>
                  </a:cubicBezTo>
                  <a:cubicBezTo>
                    <a:pt x="20849" y="13646"/>
                    <a:pt x="21049" y="14446"/>
                    <a:pt x="21249" y="15347"/>
                  </a:cubicBezTo>
                  <a:cubicBezTo>
                    <a:pt x="21349" y="15647"/>
                    <a:pt x="21416" y="15981"/>
                    <a:pt x="21516" y="16348"/>
                  </a:cubicBezTo>
                  <a:cubicBezTo>
                    <a:pt x="21949" y="17882"/>
                    <a:pt x="22683" y="19350"/>
                    <a:pt x="23684" y="20617"/>
                  </a:cubicBezTo>
                  <a:cubicBezTo>
                    <a:pt x="24284" y="21351"/>
                    <a:pt x="24951" y="22052"/>
                    <a:pt x="25619" y="22685"/>
                  </a:cubicBezTo>
                  <a:cubicBezTo>
                    <a:pt x="26853" y="23986"/>
                    <a:pt x="28054" y="25187"/>
                    <a:pt x="28521" y="26722"/>
                  </a:cubicBezTo>
                  <a:cubicBezTo>
                    <a:pt x="28654" y="27089"/>
                    <a:pt x="28988" y="27322"/>
                    <a:pt x="29355" y="27322"/>
                  </a:cubicBezTo>
                  <a:cubicBezTo>
                    <a:pt x="29421" y="27322"/>
                    <a:pt x="29521" y="27289"/>
                    <a:pt x="29588" y="27289"/>
                  </a:cubicBezTo>
                  <a:cubicBezTo>
                    <a:pt x="30022" y="27122"/>
                    <a:pt x="30289" y="26655"/>
                    <a:pt x="30155" y="26221"/>
                  </a:cubicBezTo>
                  <a:cubicBezTo>
                    <a:pt x="29555" y="24287"/>
                    <a:pt x="28154" y="22886"/>
                    <a:pt x="26786" y="21518"/>
                  </a:cubicBezTo>
                  <a:cubicBezTo>
                    <a:pt x="26152" y="20851"/>
                    <a:pt x="25519" y="20250"/>
                    <a:pt x="25018" y="19583"/>
                  </a:cubicBezTo>
                  <a:cubicBezTo>
                    <a:pt x="24151" y="18482"/>
                    <a:pt x="23517" y="17215"/>
                    <a:pt x="23117" y="15881"/>
                  </a:cubicBezTo>
                  <a:cubicBezTo>
                    <a:pt x="23050" y="15580"/>
                    <a:pt x="22983" y="15280"/>
                    <a:pt x="22883" y="14947"/>
                  </a:cubicBezTo>
                  <a:cubicBezTo>
                    <a:pt x="22883" y="14880"/>
                    <a:pt x="22883" y="14847"/>
                    <a:pt x="22850" y="14813"/>
                  </a:cubicBezTo>
                  <a:lnTo>
                    <a:pt x="23150" y="14813"/>
                  </a:lnTo>
                  <a:cubicBezTo>
                    <a:pt x="24384" y="14813"/>
                    <a:pt x="25652" y="14346"/>
                    <a:pt x="26553" y="13479"/>
                  </a:cubicBezTo>
                  <a:cubicBezTo>
                    <a:pt x="26886" y="13145"/>
                    <a:pt x="26920" y="12612"/>
                    <a:pt x="26586" y="12278"/>
                  </a:cubicBezTo>
                  <a:cubicBezTo>
                    <a:pt x="26411" y="12103"/>
                    <a:pt x="26181" y="12011"/>
                    <a:pt x="25953" y="12011"/>
                  </a:cubicBezTo>
                  <a:cubicBezTo>
                    <a:pt x="25747" y="12011"/>
                    <a:pt x="25544" y="12086"/>
                    <a:pt x="25385" y="12245"/>
                  </a:cubicBezTo>
                  <a:cubicBezTo>
                    <a:pt x="24815" y="12814"/>
                    <a:pt x="23988" y="13127"/>
                    <a:pt x="23163" y="13127"/>
                  </a:cubicBezTo>
                  <a:cubicBezTo>
                    <a:pt x="22877" y="13127"/>
                    <a:pt x="22591" y="13089"/>
                    <a:pt x="22316" y="13012"/>
                  </a:cubicBezTo>
                  <a:cubicBezTo>
                    <a:pt x="22183" y="12678"/>
                    <a:pt x="22049" y="12378"/>
                    <a:pt x="21849" y="12078"/>
                  </a:cubicBezTo>
                  <a:cubicBezTo>
                    <a:pt x="20548" y="10076"/>
                    <a:pt x="18213" y="9409"/>
                    <a:pt x="15945" y="8876"/>
                  </a:cubicBezTo>
                  <a:lnTo>
                    <a:pt x="9641" y="7408"/>
                  </a:lnTo>
                  <a:cubicBezTo>
                    <a:pt x="8506" y="7174"/>
                    <a:pt x="7339" y="6908"/>
                    <a:pt x="6271" y="6507"/>
                  </a:cubicBezTo>
                  <a:cubicBezTo>
                    <a:pt x="5704" y="4639"/>
                    <a:pt x="5337" y="2738"/>
                    <a:pt x="5237" y="803"/>
                  </a:cubicBezTo>
                  <a:cubicBezTo>
                    <a:pt x="5205" y="356"/>
                    <a:pt x="4837" y="0"/>
                    <a:pt x="4396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70;p36">
              <a:extLst>
                <a:ext uri="{FF2B5EF4-FFF2-40B4-BE49-F238E27FC236}">
                  <a16:creationId xmlns="" xmlns:a16="http://schemas.microsoft.com/office/drawing/2014/main" id="{982CD008-FA7A-4380-813A-8FDBD70452DB}"/>
                </a:ext>
              </a:extLst>
            </p:cNvPr>
            <p:cNvSpPr/>
            <p:nvPr/>
          </p:nvSpPr>
          <p:spPr>
            <a:xfrm>
              <a:off x="-332800" y="3427238"/>
              <a:ext cx="265200" cy="203100"/>
            </a:xfrm>
            <a:custGeom>
              <a:avLst/>
              <a:gdLst/>
              <a:ahLst/>
              <a:cxnLst/>
              <a:rect l="l" t="t" r="r" b="b"/>
              <a:pathLst>
                <a:path w="21216" h="16248" extrusionOk="0">
                  <a:moveTo>
                    <a:pt x="866" y="0"/>
                  </a:moveTo>
                  <a:cubicBezTo>
                    <a:pt x="844" y="0"/>
                    <a:pt x="823" y="1"/>
                    <a:pt x="801" y="2"/>
                  </a:cubicBezTo>
                  <a:cubicBezTo>
                    <a:pt x="367" y="36"/>
                    <a:pt x="1" y="469"/>
                    <a:pt x="34" y="903"/>
                  </a:cubicBezTo>
                  <a:cubicBezTo>
                    <a:pt x="301" y="3872"/>
                    <a:pt x="2469" y="6240"/>
                    <a:pt x="4037" y="8008"/>
                  </a:cubicBezTo>
                  <a:cubicBezTo>
                    <a:pt x="4570" y="8575"/>
                    <a:pt x="5238" y="9309"/>
                    <a:pt x="6172" y="9643"/>
                  </a:cubicBezTo>
                  <a:cubicBezTo>
                    <a:pt x="6714" y="9840"/>
                    <a:pt x="7256" y="9891"/>
                    <a:pt x="7771" y="9891"/>
                  </a:cubicBezTo>
                  <a:cubicBezTo>
                    <a:pt x="7953" y="9891"/>
                    <a:pt x="8132" y="9885"/>
                    <a:pt x="8306" y="9876"/>
                  </a:cubicBezTo>
                  <a:cubicBezTo>
                    <a:pt x="8490" y="9864"/>
                    <a:pt x="8668" y="9856"/>
                    <a:pt x="8841" y="9856"/>
                  </a:cubicBezTo>
                  <a:cubicBezTo>
                    <a:pt x="9140" y="9856"/>
                    <a:pt x="9420" y="9879"/>
                    <a:pt x="9674" y="9943"/>
                  </a:cubicBezTo>
                  <a:cubicBezTo>
                    <a:pt x="10308" y="10110"/>
                    <a:pt x="10942" y="10610"/>
                    <a:pt x="11575" y="11444"/>
                  </a:cubicBezTo>
                  <a:cubicBezTo>
                    <a:pt x="11776" y="11744"/>
                    <a:pt x="11976" y="12044"/>
                    <a:pt x="12176" y="12345"/>
                  </a:cubicBezTo>
                  <a:cubicBezTo>
                    <a:pt x="12543" y="12912"/>
                    <a:pt x="12943" y="13479"/>
                    <a:pt x="13410" y="14012"/>
                  </a:cubicBezTo>
                  <a:cubicBezTo>
                    <a:pt x="14711" y="15447"/>
                    <a:pt x="16646" y="16247"/>
                    <a:pt x="18580" y="16247"/>
                  </a:cubicBezTo>
                  <a:cubicBezTo>
                    <a:pt x="19248" y="16247"/>
                    <a:pt x="19881" y="16147"/>
                    <a:pt x="20515" y="15947"/>
                  </a:cubicBezTo>
                  <a:cubicBezTo>
                    <a:pt x="20982" y="15814"/>
                    <a:pt x="21216" y="15347"/>
                    <a:pt x="21082" y="14913"/>
                  </a:cubicBezTo>
                  <a:cubicBezTo>
                    <a:pt x="20974" y="14534"/>
                    <a:pt x="20646" y="14309"/>
                    <a:pt x="20294" y="14309"/>
                  </a:cubicBezTo>
                  <a:cubicBezTo>
                    <a:pt x="20213" y="14309"/>
                    <a:pt x="20130" y="14321"/>
                    <a:pt x="20048" y="14346"/>
                  </a:cubicBezTo>
                  <a:cubicBezTo>
                    <a:pt x="19578" y="14489"/>
                    <a:pt x="19086" y="14558"/>
                    <a:pt x="18592" y="14558"/>
                  </a:cubicBezTo>
                  <a:cubicBezTo>
                    <a:pt x="17126" y="14558"/>
                    <a:pt x="15642" y="13951"/>
                    <a:pt x="14644" y="12878"/>
                  </a:cubicBezTo>
                  <a:cubicBezTo>
                    <a:pt x="14277" y="12445"/>
                    <a:pt x="13944" y="11944"/>
                    <a:pt x="13577" y="11411"/>
                  </a:cubicBezTo>
                  <a:cubicBezTo>
                    <a:pt x="13377" y="11110"/>
                    <a:pt x="13177" y="10777"/>
                    <a:pt x="12943" y="10443"/>
                  </a:cubicBezTo>
                  <a:cubicBezTo>
                    <a:pt x="12042" y="9276"/>
                    <a:pt x="11108" y="8575"/>
                    <a:pt x="10074" y="8308"/>
                  </a:cubicBezTo>
                  <a:cubicBezTo>
                    <a:pt x="10041" y="8308"/>
                    <a:pt x="10041" y="8308"/>
                    <a:pt x="10008" y="8275"/>
                  </a:cubicBezTo>
                  <a:cubicBezTo>
                    <a:pt x="9607" y="7308"/>
                    <a:pt x="9374" y="6207"/>
                    <a:pt x="9407" y="5106"/>
                  </a:cubicBezTo>
                  <a:cubicBezTo>
                    <a:pt x="9441" y="4639"/>
                    <a:pt x="9074" y="4272"/>
                    <a:pt x="8607" y="4272"/>
                  </a:cubicBezTo>
                  <a:cubicBezTo>
                    <a:pt x="8586" y="4271"/>
                    <a:pt x="8565" y="4270"/>
                    <a:pt x="8544" y="4270"/>
                  </a:cubicBezTo>
                  <a:cubicBezTo>
                    <a:pt x="8076" y="4270"/>
                    <a:pt x="7739" y="4625"/>
                    <a:pt x="7739" y="5073"/>
                  </a:cubicBezTo>
                  <a:cubicBezTo>
                    <a:pt x="7706" y="6140"/>
                    <a:pt x="7873" y="7208"/>
                    <a:pt x="8173" y="8208"/>
                  </a:cubicBezTo>
                  <a:cubicBezTo>
                    <a:pt x="7639" y="8208"/>
                    <a:pt x="7139" y="8208"/>
                    <a:pt x="6739" y="8075"/>
                  </a:cubicBezTo>
                  <a:cubicBezTo>
                    <a:pt x="6205" y="7875"/>
                    <a:pt x="5705" y="7341"/>
                    <a:pt x="5271" y="6874"/>
                  </a:cubicBezTo>
                  <a:cubicBezTo>
                    <a:pt x="3470" y="4839"/>
                    <a:pt x="1935" y="2971"/>
                    <a:pt x="1735" y="770"/>
                  </a:cubicBezTo>
                  <a:cubicBezTo>
                    <a:pt x="1703" y="324"/>
                    <a:pt x="1307" y="0"/>
                    <a:pt x="866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71;p36">
              <a:extLst>
                <a:ext uri="{FF2B5EF4-FFF2-40B4-BE49-F238E27FC236}">
                  <a16:creationId xmlns="" xmlns:a16="http://schemas.microsoft.com/office/drawing/2014/main" id="{4298F0C1-A98F-45ED-97E3-4D41A1BB71B2}"/>
                </a:ext>
              </a:extLst>
            </p:cNvPr>
            <p:cNvSpPr/>
            <p:nvPr/>
          </p:nvSpPr>
          <p:spPr>
            <a:xfrm>
              <a:off x="-338225" y="2361263"/>
              <a:ext cx="89663" cy="108238"/>
            </a:xfrm>
            <a:custGeom>
              <a:avLst/>
              <a:gdLst/>
              <a:ahLst/>
              <a:cxnLst/>
              <a:rect l="l" t="t" r="r" b="b"/>
              <a:pathLst>
                <a:path w="7173" h="8659" extrusionOk="0">
                  <a:moveTo>
                    <a:pt x="6221" y="0"/>
                  </a:moveTo>
                  <a:cubicBezTo>
                    <a:pt x="6161" y="0"/>
                    <a:pt x="6100" y="6"/>
                    <a:pt x="6039" y="19"/>
                  </a:cubicBezTo>
                  <a:cubicBezTo>
                    <a:pt x="3403" y="620"/>
                    <a:pt x="1268" y="3021"/>
                    <a:pt x="968" y="5757"/>
                  </a:cubicBezTo>
                  <a:cubicBezTo>
                    <a:pt x="968" y="5857"/>
                    <a:pt x="968" y="5957"/>
                    <a:pt x="968" y="6057"/>
                  </a:cubicBezTo>
                  <a:cubicBezTo>
                    <a:pt x="935" y="6324"/>
                    <a:pt x="902" y="6557"/>
                    <a:pt x="868" y="6724"/>
                  </a:cubicBezTo>
                  <a:cubicBezTo>
                    <a:pt x="801" y="6891"/>
                    <a:pt x="735" y="6991"/>
                    <a:pt x="701" y="6991"/>
                  </a:cubicBezTo>
                  <a:cubicBezTo>
                    <a:pt x="268" y="7124"/>
                    <a:pt x="1" y="7591"/>
                    <a:pt x="134" y="8025"/>
                  </a:cubicBezTo>
                  <a:cubicBezTo>
                    <a:pt x="234" y="8392"/>
                    <a:pt x="568" y="8659"/>
                    <a:pt x="935" y="8659"/>
                  </a:cubicBezTo>
                  <a:cubicBezTo>
                    <a:pt x="1035" y="8659"/>
                    <a:pt x="1102" y="8626"/>
                    <a:pt x="1168" y="8626"/>
                  </a:cubicBezTo>
                  <a:cubicBezTo>
                    <a:pt x="1769" y="8425"/>
                    <a:pt x="2269" y="7925"/>
                    <a:pt x="2469" y="7224"/>
                  </a:cubicBezTo>
                  <a:cubicBezTo>
                    <a:pt x="2603" y="6858"/>
                    <a:pt x="2603" y="6524"/>
                    <a:pt x="2636" y="6190"/>
                  </a:cubicBezTo>
                  <a:cubicBezTo>
                    <a:pt x="2636" y="6124"/>
                    <a:pt x="2636" y="6024"/>
                    <a:pt x="2669" y="5924"/>
                  </a:cubicBezTo>
                  <a:cubicBezTo>
                    <a:pt x="2870" y="3955"/>
                    <a:pt x="4471" y="2121"/>
                    <a:pt x="6439" y="1687"/>
                  </a:cubicBezTo>
                  <a:cubicBezTo>
                    <a:pt x="6872" y="1554"/>
                    <a:pt x="7173" y="1120"/>
                    <a:pt x="7073" y="653"/>
                  </a:cubicBezTo>
                  <a:cubicBezTo>
                    <a:pt x="6986" y="276"/>
                    <a:pt x="6621" y="0"/>
                    <a:pt x="6221" y="0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72;p36">
              <a:extLst>
                <a:ext uri="{FF2B5EF4-FFF2-40B4-BE49-F238E27FC236}">
                  <a16:creationId xmlns="" xmlns:a16="http://schemas.microsoft.com/office/drawing/2014/main" id="{1D4067E4-F854-4BAF-AC33-3F3A1CCB1F6F}"/>
                </a:ext>
              </a:extLst>
            </p:cNvPr>
            <p:cNvSpPr/>
            <p:nvPr/>
          </p:nvSpPr>
          <p:spPr>
            <a:xfrm>
              <a:off x="-205212" y="2276700"/>
              <a:ext cx="100088" cy="103163"/>
            </a:xfrm>
            <a:custGeom>
              <a:avLst/>
              <a:gdLst/>
              <a:ahLst/>
              <a:cxnLst/>
              <a:rect l="l" t="t" r="r" b="b"/>
              <a:pathLst>
                <a:path w="8007" h="8253" extrusionOk="0">
                  <a:moveTo>
                    <a:pt x="6895" y="1"/>
                  </a:moveTo>
                  <a:cubicBezTo>
                    <a:pt x="5700" y="1"/>
                    <a:pt x="4538" y="526"/>
                    <a:pt x="3770" y="1447"/>
                  </a:cubicBezTo>
                  <a:cubicBezTo>
                    <a:pt x="3136" y="2214"/>
                    <a:pt x="2836" y="3115"/>
                    <a:pt x="2569" y="4016"/>
                  </a:cubicBezTo>
                  <a:cubicBezTo>
                    <a:pt x="2469" y="4283"/>
                    <a:pt x="2403" y="4549"/>
                    <a:pt x="2302" y="4783"/>
                  </a:cubicBezTo>
                  <a:cubicBezTo>
                    <a:pt x="2169" y="5183"/>
                    <a:pt x="1669" y="6417"/>
                    <a:pt x="768" y="6584"/>
                  </a:cubicBezTo>
                  <a:cubicBezTo>
                    <a:pt x="301" y="6651"/>
                    <a:pt x="1" y="7085"/>
                    <a:pt x="68" y="7518"/>
                  </a:cubicBezTo>
                  <a:cubicBezTo>
                    <a:pt x="134" y="7952"/>
                    <a:pt x="468" y="8252"/>
                    <a:pt x="901" y="8252"/>
                  </a:cubicBezTo>
                  <a:cubicBezTo>
                    <a:pt x="935" y="8252"/>
                    <a:pt x="968" y="8252"/>
                    <a:pt x="1002" y="8219"/>
                  </a:cubicBezTo>
                  <a:cubicBezTo>
                    <a:pt x="2269" y="8052"/>
                    <a:pt x="3303" y="6984"/>
                    <a:pt x="3904" y="5350"/>
                  </a:cubicBezTo>
                  <a:cubicBezTo>
                    <a:pt x="4004" y="5083"/>
                    <a:pt x="4104" y="4783"/>
                    <a:pt x="4170" y="4516"/>
                  </a:cubicBezTo>
                  <a:cubicBezTo>
                    <a:pt x="4404" y="3749"/>
                    <a:pt x="4637" y="3048"/>
                    <a:pt x="5071" y="2515"/>
                  </a:cubicBezTo>
                  <a:cubicBezTo>
                    <a:pt x="5499" y="1996"/>
                    <a:pt x="6177" y="1672"/>
                    <a:pt x="6877" y="1672"/>
                  </a:cubicBezTo>
                  <a:cubicBezTo>
                    <a:pt x="6942" y="1672"/>
                    <a:pt x="7007" y="1675"/>
                    <a:pt x="7073" y="1681"/>
                  </a:cubicBezTo>
                  <a:cubicBezTo>
                    <a:pt x="7107" y="1686"/>
                    <a:pt x="7142" y="1689"/>
                    <a:pt x="7176" y="1689"/>
                  </a:cubicBezTo>
                  <a:cubicBezTo>
                    <a:pt x="7573" y="1689"/>
                    <a:pt x="7943" y="1346"/>
                    <a:pt x="7973" y="947"/>
                  </a:cubicBezTo>
                  <a:cubicBezTo>
                    <a:pt x="8007" y="480"/>
                    <a:pt x="7673" y="46"/>
                    <a:pt x="7206" y="13"/>
                  </a:cubicBezTo>
                  <a:cubicBezTo>
                    <a:pt x="7102" y="5"/>
                    <a:pt x="6998" y="1"/>
                    <a:pt x="6895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73;p36">
              <a:extLst>
                <a:ext uri="{FF2B5EF4-FFF2-40B4-BE49-F238E27FC236}">
                  <a16:creationId xmlns="" xmlns:a16="http://schemas.microsoft.com/office/drawing/2014/main" id="{1FBE640E-73DA-40F1-824E-A3A081550CD2}"/>
                </a:ext>
              </a:extLst>
            </p:cNvPr>
            <p:cNvSpPr/>
            <p:nvPr/>
          </p:nvSpPr>
          <p:spPr>
            <a:xfrm>
              <a:off x="-596325" y="2225425"/>
              <a:ext cx="698425" cy="1472038"/>
            </a:xfrm>
            <a:custGeom>
              <a:avLst/>
              <a:gdLst/>
              <a:ahLst/>
              <a:cxnLst/>
              <a:rect l="l" t="t" r="r" b="b"/>
              <a:pathLst>
                <a:path w="55874" h="117763" extrusionOk="0">
                  <a:moveTo>
                    <a:pt x="41983" y="1666"/>
                  </a:moveTo>
                  <a:cubicBezTo>
                    <a:pt x="43441" y="1666"/>
                    <a:pt x="44815" y="1874"/>
                    <a:pt x="46034" y="2514"/>
                  </a:cubicBezTo>
                  <a:cubicBezTo>
                    <a:pt x="52972" y="6250"/>
                    <a:pt x="53939" y="15323"/>
                    <a:pt x="51004" y="22561"/>
                  </a:cubicBezTo>
                  <a:cubicBezTo>
                    <a:pt x="50837" y="22361"/>
                    <a:pt x="50670" y="22194"/>
                    <a:pt x="50504" y="22028"/>
                  </a:cubicBezTo>
                  <a:cubicBezTo>
                    <a:pt x="50341" y="21881"/>
                    <a:pt x="50131" y="21806"/>
                    <a:pt x="49920" y="21806"/>
                  </a:cubicBezTo>
                  <a:cubicBezTo>
                    <a:pt x="49698" y="21806"/>
                    <a:pt x="49474" y="21890"/>
                    <a:pt x="49303" y="22061"/>
                  </a:cubicBezTo>
                  <a:cubicBezTo>
                    <a:pt x="49002" y="22395"/>
                    <a:pt x="49002" y="22928"/>
                    <a:pt x="49336" y="23262"/>
                  </a:cubicBezTo>
                  <a:cubicBezTo>
                    <a:pt x="49703" y="23629"/>
                    <a:pt x="50070" y="24029"/>
                    <a:pt x="50370" y="24429"/>
                  </a:cubicBezTo>
                  <a:cubicBezTo>
                    <a:pt x="50403" y="24596"/>
                    <a:pt x="50537" y="24763"/>
                    <a:pt x="50704" y="24896"/>
                  </a:cubicBezTo>
                  <a:cubicBezTo>
                    <a:pt x="51471" y="26097"/>
                    <a:pt x="52005" y="27432"/>
                    <a:pt x="52205" y="28866"/>
                  </a:cubicBezTo>
                  <a:cubicBezTo>
                    <a:pt x="52438" y="30667"/>
                    <a:pt x="52205" y="32468"/>
                    <a:pt x="51938" y="34403"/>
                  </a:cubicBezTo>
                  <a:cubicBezTo>
                    <a:pt x="51771" y="35504"/>
                    <a:pt x="51604" y="36638"/>
                    <a:pt x="51571" y="37772"/>
                  </a:cubicBezTo>
                  <a:cubicBezTo>
                    <a:pt x="51538" y="38439"/>
                    <a:pt x="51538" y="39140"/>
                    <a:pt x="51538" y="39807"/>
                  </a:cubicBezTo>
                  <a:cubicBezTo>
                    <a:pt x="51538" y="41608"/>
                    <a:pt x="51538" y="43276"/>
                    <a:pt x="50904" y="44811"/>
                  </a:cubicBezTo>
                  <a:cubicBezTo>
                    <a:pt x="50604" y="45511"/>
                    <a:pt x="50070" y="46278"/>
                    <a:pt x="49336" y="46345"/>
                  </a:cubicBezTo>
                  <a:cubicBezTo>
                    <a:pt x="49319" y="46346"/>
                    <a:pt x="49303" y="46346"/>
                    <a:pt x="49286" y="46346"/>
                  </a:cubicBezTo>
                  <a:cubicBezTo>
                    <a:pt x="48602" y="46346"/>
                    <a:pt x="47916" y="45677"/>
                    <a:pt x="47134" y="44277"/>
                  </a:cubicBezTo>
                  <a:cubicBezTo>
                    <a:pt x="46997" y="44001"/>
                    <a:pt x="46701" y="43837"/>
                    <a:pt x="46400" y="43837"/>
                  </a:cubicBezTo>
                  <a:cubicBezTo>
                    <a:pt x="46263" y="43837"/>
                    <a:pt x="46125" y="43870"/>
                    <a:pt x="46000" y="43943"/>
                  </a:cubicBezTo>
                  <a:cubicBezTo>
                    <a:pt x="45600" y="44177"/>
                    <a:pt x="45433" y="44677"/>
                    <a:pt x="45667" y="45077"/>
                  </a:cubicBezTo>
                  <a:cubicBezTo>
                    <a:pt x="46034" y="45745"/>
                    <a:pt x="46901" y="47312"/>
                    <a:pt x="48335" y="47846"/>
                  </a:cubicBezTo>
                  <a:cubicBezTo>
                    <a:pt x="48769" y="49080"/>
                    <a:pt x="49336" y="50248"/>
                    <a:pt x="49870" y="51382"/>
                  </a:cubicBezTo>
                  <a:cubicBezTo>
                    <a:pt x="50270" y="52249"/>
                    <a:pt x="50704" y="53117"/>
                    <a:pt x="51037" y="53984"/>
                  </a:cubicBezTo>
                  <a:cubicBezTo>
                    <a:pt x="52638" y="57953"/>
                    <a:pt x="53105" y="62256"/>
                    <a:pt x="52405" y="66426"/>
                  </a:cubicBezTo>
                  <a:cubicBezTo>
                    <a:pt x="52338" y="66993"/>
                    <a:pt x="52205" y="67627"/>
                    <a:pt x="51871" y="67994"/>
                  </a:cubicBezTo>
                  <a:cubicBezTo>
                    <a:pt x="51520" y="68396"/>
                    <a:pt x="50941" y="68590"/>
                    <a:pt x="50135" y="68590"/>
                  </a:cubicBezTo>
                  <a:cubicBezTo>
                    <a:pt x="49871" y="68590"/>
                    <a:pt x="49582" y="68569"/>
                    <a:pt x="49269" y="68528"/>
                  </a:cubicBezTo>
                  <a:cubicBezTo>
                    <a:pt x="44366" y="67927"/>
                    <a:pt x="39662" y="64925"/>
                    <a:pt x="34826" y="59321"/>
                  </a:cubicBezTo>
                  <a:lnTo>
                    <a:pt x="34492" y="58921"/>
                  </a:lnTo>
                  <a:cubicBezTo>
                    <a:pt x="33525" y="57787"/>
                    <a:pt x="32524" y="56586"/>
                    <a:pt x="31190" y="55752"/>
                  </a:cubicBezTo>
                  <a:cubicBezTo>
                    <a:pt x="28988" y="54284"/>
                    <a:pt x="26286" y="54017"/>
                    <a:pt x="24185" y="53950"/>
                  </a:cubicBezTo>
                  <a:lnTo>
                    <a:pt x="23851" y="53917"/>
                  </a:lnTo>
                  <a:cubicBezTo>
                    <a:pt x="22817" y="53884"/>
                    <a:pt x="21883" y="53850"/>
                    <a:pt x="21049" y="53517"/>
                  </a:cubicBezTo>
                  <a:cubicBezTo>
                    <a:pt x="19415" y="52850"/>
                    <a:pt x="18481" y="51082"/>
                    <a:pt x="17980" y="49681"/>
                  </a:cubicBezTo>
                  <a:cubicBezTo>
                    <a:pt x="17747" y="49047"/>
                    <a:pt x="17580" y="48346"/>
                    <a:pt x="17380" y="47646"/>
                  </a:cubicBezTo>
                  <a:cubicBezTo>
                    <a:pt x="17046" y="46478"/>
                    <a:pt x="16713" y="45311"/>
                    <a:pt x="16179" y="44177"/>
                  </a:cubicBezTo>
                  <a:cubicBezTo>
                    <a:pt x="15045" y="41875"/>
                    <a:pt x="13043" y="39974"/>
                    <a:pt x="10675" y="39006"/>
                  </a:cubicBezTo>
                  <a:cubicBezTo>
                    <a:pt x="9794" y="38629"/>
                    <a:pt x="8705" y="38370"/>
                    <a:pt x="7604" y="38370"/>
                  </a:cubicBezTo>
                  <a:cubicBezTo>
                    <a:pt x="7538" y="38370"/>
                    <a:pt x="7472" y="38371"/>
                    <a:pt x="7406" y="38373"/>
                  </a:cubicBezTo>
                  <a:cubicBezTo>
                    <a:pt x="6272" y="31201"/>
                    <a:pt x="9741" y="27632"/>
                    <a:pt x="11943" y="26131"/>
                  </a:cubicBezTo>
                  <a:cubicBezTo>
                    <a:pt x="13880" y="24827"/>
                    <a:pt x="16192" y="24157"/>
                    <a:pt x="18373" y="24157"/>
                  </a:cubicBezTo>
                  <a:cubicBezTo>
                    <a:pt x="20097" y="24157"/>
                    <a:pt x="21740" y="24576"/>
                    <a:pt x="23051" y="25430"/>
                  </a:cubicBezTo>
                  <a:cubicBezTo>
                    <a:pt x="23251" y="25564"/>
                    <a:pt x="23518" y="25997"/>
                    <a:pt x="23651" y="26664"/>
                  </a:cubicBezTo>
                  <a:cubicBezTo>
                    <a:pt x="23784" y="27231"/>
                    <a:pt x="23918" y="28632"/>
                    <a:pt x="22917" y="30067"/>
                  </a:cubicBezTo>
                  <a:cubicBezTo>
                    <a:pt x="22684" y="30467"/>
                    <a:pt x="22750" y="30967"/>
                    <a:pt x="23151" y="31234"/>
                  </a:cubicBezTo>
                  <a:cubicBezTo>
                    <a:pt x="23291" y="31337"/>
                    <a:pt x="23457" y="31385"/>
                    <a:pt x="23622" y="31385"/>
                  </a:cubicBezTo>
                  <a:cubicBezTo>
                    <a:pt x="23888" y="31385"/>
                    <a:pt x="24154" y="31260"/>
                    <a:pt x="24318" y="31034"/>
                  </a:cubicBezTo>
                  <a:cubicBezTo>
                    <a:pt x="25286" y="29666"/>
                    <a:pt x="25619" y="27932"/>
                    <a:pt x="25319" y="26331"/>
                  </a:cubicBezTo>
                  <a:cubicBezTo>
                    <a:pt x="25219" y="25797"/>
                    <a:pt x="25019" y="25330"/>
                    <a:pt x="24785" y="24930"/>
                  </a:cubicBezTo>
                  <a:cubicBezTo>
                    <a:pt x="24785" y="24863"/>
                    <a:pt x="24752" y="24796"/>
                    <a:pt x="24718" y="24730"/>
                  </a:cubicBezTo>
                  <a:cubicBezTo>
                    <a:pt x="24051" y="23429"/>
                    <a:pt x="24685" y="21761"/>
                    <a:pt x="25552" y="20760"/>
                  </a:cubicBezTo>
                  <a:cubicBezTo>
                    <a:pt x="26620" y="19559"/>
                    <a:pt x="28188" y="18792"/>
                    <a:pt x="29689" y="18091"/>
                  </a:cubicBezTo>
                  <a:lnTo>
                    <a:pt x="32257" y="16857"/>
                  </a:lnTo>
                  <a:cubicBezTo>
                    <a:pt x="32724" y="16624"/>
                    <a:pt x="33191" y="16390"/>
                    <a:pt x="33658" y="16357"/>
                  </a:cubicBezTo>
                  <a:cubicBezTo>
                    <a:pt x="33726" y="16347"/>
                    <a:pt x="33795" y="16342"/>
                    <a:pt x="33864" y="16342"/>
                  </a:cubicBezTo>
                  <a:cubicBezTo>
                    <a:pt x="34270" y="16342"/>
                    <a:pt x="34689" y="16506"/>
                    <a:pt x="35059" y="16791"/>
                  </a:cubicBezTo>
                  <a:cubicBezTo>
                    <a:pt x="35459" y="17124"/>
                    <a:pt x="35726" y="17591"/>
                    <a:pt x="35793" y="18058"/>
                  </a:cubicBezTo>
                  <a:cubicBezTo>
                    <a:pt x="35860" y="18859"/>
                    <a:pt x="35426" y="19693"/>
                    <a:pt x="34959" y="20560"/>
                  </a:cubicBezTo>
                  <a:cubicBezTo>
                    <a:pt x="34692" y="21127"/>
                    <a:pt x="34392" y="21694"/>
                    <a:pt x="34192" y="22328"/>
                  </a:cubicBezTo>
                  <a:cubicBezTo>
                    <a:pt x="33558" y="24296"/>
                    <a:pt x="34058" y="26531"/>
                    <a:pt x="35426" y="28065"/>
                  </a:cubicBezTo>
                  <a:cubicBezTo>
                    <a:pt x="33258" y="29400"/>
                    <a:pt x="31490" y="32335"/>
                    <a:pt x="32024" y="35204"/>
                  </a:cubicBezTo>
                  <a:cubicBezTo>
                    <a:pt x="32357" y="37072"/>
                    <a:pt x="33525" y="38873"/>
                    <a:pt x="34992" y="39807"/>
                  </a:cubicBezTo>
                  <a:cubicBezTo>
                    <a:pt x="35126" y="39874"/>
                    <a:pt x="35226" y="39940"/>
                    <a:pt x="35326" y="39974"/>
                  </a:cubicBezTo>
                  <a:cubicBezTo>
                    <a:pt x="34592" y="40975"/>
                    <a:pt x="34125" y="42209"/>
                    <a:pt x="34058" y="43510"/>
                  </a:cubicBezTo>
                  <a:cubicBezTo>
                    <a:pt x="33958" y="45144"/>
                    <a:pt x="34125" y="47379"/>
                    <a:pt x="35660" y="48680"/>
                  </a:cubicBezTo>
                  <a:cubicBezTo>
                    <a:pt x="35826" y="48847"/>
                    <a:pt x="36027" y="48980"/>
                    <a:pt x="36193" y="49114"/>
                  </a:cubicBezTo>
                  <a:cubicBezTo>
                    <a:pt x="36293" y="49314"/>
                    <a:pt x="36393" y="49481"/>
                    <a:pt x="36494" y="49647"/>
                  </a:cubicBezTo>
                  <a:cubicBezTo>
                    <a:pt x="36594" y="49814"/>
                    <a:pt x="36660" y="49948"/>
                    <a:pt x="36760" y="50114"/>
                  </a:cubicBezTo>
                  <a:cubicBezTo>
                    <a:pt x="37227" y="51082"/>
                    <a:pt x="37194" y="52349"/>
                    <a:pt x="37194" y="53483"/>
                  </a:cubicBezTo>
                  <a:cubicBezTo>
                    <a:pt x="37161" y="53950"/>
                    <a:pt x="37528" y="54317"/>
                    <a:pt x="37995" y="54351"/>
                  </a:cubicBezTo>
                  <a:lnTo>
                    <a:pt x="38028" y="54351"/>
                  </a:lnTo>
                  <a:cubicBezTo>
                    <a:pt x="38495" y="54351"/>
                    <a:pt x="38862" y="53984"/>
                    <a:pt x="38862" y="53517"/>
                  </a:cubicBezTo>
                  <a:cubicBezTo>
                    <a:pt x="38895" y="52516"/>
                    <a:pt x="38895" y="51315"/>
                    <a:pt x="38562" y="50181"/>
                  </a:cubicBezTo>
                  <a:lnTo>
                    <a:pt x="38562" y="50181"/>
                  </a:lnTo>
                  <a:cubicBezTo>
                    <a:pt x="39029" y="50281"/>
                    <a:pt x="39496" y="50315"/>
                    <a:pt x="39929" y="50315"/>
                  </a:cubicBezTo>
                  <a:cubicBezTo>
                    <a:pt x="41297" y="50315"/>
                    <a:pt x="42464" y="49881"/>
                    <a:pt x="43065" y="49447"/>
                  </a:cubicBezTo>
                  <a:cubicBezTo>
                    <a:pt x="43432" y="49180"/>
                    <a:pt x="43532" y="48680"/>
                    <a:pt x="43265" y="48280"/>
                  </a:cubicBezTo>
                  <a:cubicBezTo>
                    <a:pt x="43101" y="48054"/>
                    <a:pt x="42835" y="47929"/>
                    <a:pt x="42569" y="47929"/>
                  </a:cubicBezTo>
                  <a:cubicBezTo>
                    <a:pt x="42404" y="47929"/>
                    <a:pt x="42238" y="47977"/>
                    <a:pt x="42098" y="48080"/>
                  </a:cubicBezTo>
                  <a:cubicBezTo>
                    <a:pt x="41841" y="48277"/>
                    <a:pt x="41014" y="48637"/>
                    <a:pt x="39946" y="48637"/>
                  </a:cubicBezTo>
                  <a:cubicBezTo>
                    <a:pt x="39208" y="48637"/>
                    <a:pt x="38354" y="48465"/>
                    <a:pt x="37494" y="47946"/>
                  </a:cubicBezTo>
                  <a:cubicBezTo>
                    <a:pt x="37394" y="47813"/>
                    <a:pt x="37227" y="47713"/>
                    <a:pt x="37027" y="47646"/>
                  </a:cubicBezTo>
                  <a:cubicBezTo>
                    <a:pt x="36961" y="47579"/>
                    <a:pt x="36860" y="47513"/>
                    <a:pt x="36760" y="47412"/>
                  </a:cubicBezTo>
                  <a:cubicBezTo>
                    <a:pt x="35693" y="46512"/>
                    <a:pt x="35660" y="44644"/>
                    <a:pt x="35726" y="43610"/>
                  </a:cubicBezTo>
                  <a:cubicBezTo>
                    <a:pt x="35826" y="42209"/>
                    <a:pt x="36494" y="40908"/>
                    <a:pt x="37561" y="40141"/>
                  </a:cubicBezTo>
                  <a:cubicBezTo>
                    <a:pt x="37895" y="39907"/>
                    <a:pt x="37995" y="39473"/>
                    <a:pt x="37794" y="39107"/>
                  </a:cubicBezTo>
                  <a:cubicBezTo>
                    <a:pt x="37657" y="38803"/>
                    <a:pt x="37359" y="38614"/>
                    <a:pt x="37034" y="38614"/>
                  </a:cubicBezTo>
                  <a:cubicBezTo>
                    <a:pt x="36966" y="38614"/>
                    <a:pt x="36897" y="38622"/>
                    <a:pt x="36827" y="38640"/>
                  </a:cubicBezTo>
                  <a:cubicBezTo>
                    <a:pt x="36788" y="38655"/>
                    <a:pt x="36739" y="38664"/>
                    <a:pt x="36682" y="38664"/>
                  </a:cubicBezTo>
                  <a:cubicBezTo>
                    <a:pt x="36497" y="38664"/>
                    <a:pt x="36224" y="38577"/>
                    <a:pt x="35893" y="38373"/>
                  </a:cubicBezTo>
                  <a:cubicBezTo>
                    <a:pt x="34992" y="37806"/>
                    <a:pt x="33958" y="36505"/>
                    <a:pt x="33658" y="34904"/>
                  </a:cubicBezTo>
                  <a:cubicBezTo>
                    <a:pt x="33258" y="32569"/>
                    <a:pt x="35093" y="29900"/>
                    <a:pt x="36961" y="29166"/>
                  </a:cubicBezTo>
                  <a:cubicBezTo>
                    <a:pt x="37394" y="28999"/>
                    <a:pt x="37594" y="28499"/>
                    <a:pt x="37428" y="28065"/>
                  </a:cubicBezTo>
                  <a:cubicBezTo>
                    <a:pt x="37361" y="27932"/>
                    <a:pt x="37261" y="27798"/>
                    <a:pt x="37161" y="27732"/>
                  </a:cubicBezTo>
                  <a:cubicBezTo>
                    <a:pt x="37127" y="27532"/>
                    <a:pt x="37061" y="27331"/>
                    <a:pt x="36894" y="27198"/>
                  </a:cubicBezTo>
                  <a:cubicBezTo>
                    <a:pt x="35760" y="26097"/>
                    <a:pt x="35293" y="24329"/>
                    <a:pt x="35793" y="22828"/>
                  </a:cubicBezTo>
                  <a:cubicBezTo>
                    <a:pt x="35926" y="22361"/>
                    <a:pt x="36193" y="21861"/>
                    <a:pt x="36460" y="21327"/>
                  </a:cubicBezTo>
                  <a:cubicBezTo>
                    <a:pt x="36927" y="20427"/>
                    <a:pt x="37461" y="19392"/>
                    <a:pt x="37461" y="18258"/>
                  </a:cubicBezTo>
                  <a:lnTo>
                    <a:pt x="37528" y="18258"/>
                  </a:lnTo>
                  <a:cubicBezTo>
                    <a:pt x="38762" y="18258"/>
                    <a:pt x="40029" y="17558"/>
                    <a:pt x="40730" y="16390"/>
                  </a:cubicBezTo>
                  <a:cubicBezTo>
                    <a:pt x="41430" y="15189"/>
                    <a:pt x="41564" y="13655"/>
                    <a:pt x="41030" y="12121"/>
                  </a:cubicBezTo>
                  <a:cubicBezTo>
                    <a:pt x="40922" y="11769"/>
                    <a:pt x="40595" y="11549"/>
                    <a:pt x="40227" y="11549"/>
                  </a:cubicBezTo>
                  <a:cubicBezTo>
                    <a:pt x="40140" y="11549"/>
                    <a:pt x="40051" y="11561"/>
                    <a:pt x="39963" y="11587"/>
                  </a:cubicBezTo>
                  <a:cubicBezTo>
                    <a:pt x="39529" y="11754"/>
                    <a:pt x="39296" y="12221"/>
                    <a:pt x="39462" y="12654"/>
                  </a:cubicBezTo>
                  <a:cubicBezTo>
                    <a:pt x="39796" y="13688"/>
                    <a:pt x="39729" y="14756"/>
                    <a:pt x="39296" y="15523"/>
                  </a:cubicBezTo>
                  <a:cubicBezTo>
                    <a:pt x="38914" y="16149"/>
                    <a:pt x="38199" y="16554"/>
                    <a:pt x="37532" y="16554"/>
                  </a:cubicBezTo>
                  <a:cubicBezTo>
                    <a:pt x="37382" y="16554"/>
                    <a:pt x="37235" y="16533"/>
                    <a:pt x="37094" y="16490"/>
                  </a:cubicBezTo>
                  <a:cubicBezTo>
                    <a:pt x="37061" y="16490"/>
                    <a:pt x="37027" y="16490"/>
                    <a:pt x="36961" y="16457"/>
                  </a:cubicBezTo>
                  <a:cubicBezTo>
                    <a:pt x="36727" y="16090"/>
                    <a:pt x="36460" y="15756"/>
                    <a:pt x="36093" y="15456"/>
                  </a:cubicBezTo>
                  <a:cubicBezTo>
                    <a:pt x="35424" y="14932"/>
                    <a:pt x="34601" y="14637"/>
                    <a:pt x="33804" y="14637"/>
                  </a:cubicBezTo>
                  <a:cubicBezTo>
                    <a:pt x="33688" y="14637"/>
                    <a:pt x="33572" y="14643"/>
                    <a:pt x="33458" y="14656"/>
                  </a:cubicBezTo>
                  <a:cubicBezTo>
                    <a:pt x="32724" y="14756"/>
                    <a:pt x="32090" y="15056"/>
                    <a:pt x="31523" y="15323"/>
                  </a:cubicBezTo>
                  <a:lnTo>
                    <a:pt x="28955" y="16557"/>
                  </a:lnTo>
                  <a:cubicBezTo>
                    <a:pt x="27387" y="17291"/>
                    <a:pt x="25586" y="18158"/>
                    <a:pt x="24285" y="19626"/>
                  </a:cubicBezTo>
                  <a:cubicBezTo>
                    <a:pt x="23451" y="20593"/>
                    <a:pt x="22784" y="21961"/>
                    <a:pt x="22750" y="23362"/>
                  </a:cubicBezTo>
                  <a:cubicBezTo>
                    <a:pt x="21422" y="22764"/>
                    <a:pt x="19931" y="22475"/>
                    <a:pt x="18397" y="22475"/>
                  </a:cubicBezTo>
                  <a:cubicBezTo>
                    <a:pt x="17619" y="22475"/>
                    <a:pt x="16831" y="22549"/>
                    <a:pt x="16046" y="22695"/>
                  </a:cubicBezTo>
                  <a:cubicBezTo>
                    <a:pt x="15012" y="19526"/>
                    <a:pt x="15545" y="16424"/>
                    <a:pt x="17647" y="13488"/>
                  </a:cubicBezTo>
                  <a:cubicBezTo>
                    <a:pt x="20249" y="9786"/>
                    <a:pt x="25119" y="9585"/>
                    <a:pt x="26953" y="9485"/>
                  </a:cubicBezTo>
                  <a:cubicBezTo>
                    <a:pt x="27420" y="9485"/>
                    <a:pt x="27621" y="9452"/>
                    <a:pt x="27821" y="9419"/>
                  </a:cubicBezTo>
                  <a:cubicBezTo>
                    <a:pt x="28488" y="9218"/>
                    <a:pt x="28888" y="8618"/>
                    <a:pt x="29422" y="7751"/>
                  </a:cubicBezTo>
                  <a:cubicBezTo>
                    <a:pt x="30589" y="5816"/>
                    <a:pt x="32591" y="2580"/>
                    <a:pt x="38962" y="1880"/>
                  </a:cubicBezTo>
                  <a:cubicBezTo>
                    <a:pt x="39992" y="1759"/>
                    <a:pt x="41007" y="1666"/>
                    <a:pt x="41983" y="1666"/>
                  </a:cubicBezTo>
                  <a:close/>
                  <a:moveTo>
                    <a:pt x="7643" y="40045"/>
                  </a:moveTo>
                  <a:cubicBezTo>
                    <a:pt x="8490" y="40045"/>
                    <a:pt x="9350" y="40254"/>
                    <a:pt x="10075" y="40541"/>
                  </a:cubicBezTo>
                  <a:cubicBezTo>
                    <a:pt x="12043" y="41375"/>
                    <a:pt x="13744" y="42943"/>
                    <a:pt x="14678" y="44877"/>
                  </a:cubicBezTo>
                  <a:cubicBezTo>
                    <a:pt x="15145" y="45878"/>
                    <a:pt x="15445" y="46945"/>
                    <a:pt x="15779" y="48080"/>
                  </a:cubicBezTo>
                  <a:cubicBezTo>
                    <a:pt x="15979" y="48813"/>
                    <a:pt x="16179" y="49547"/>
                    <a:pt x="16446" y="50248"/>
                  </a:cubicBezTo>
                  <a:cubicBezTo>
                    <a:pt x="17313" y="52683"/>
                    <a:pt x="18681" y="54351"/>
                    <a:pt x="20415" y="55085"/>
                  </a:cubicBezTo>
                  <a:cubicBezTo>
                    <a:pt x="21550" y="55518"/>
                    <a:pt x="22717" y="55552"/>
                    <a:pt x="23818" y="55585"/>
                  </a:cubicBezTo>
                  <a:lnTo>
                    <a:pt x="24185" y="55618"/>
                  </a:lnTo>
                  <a:cubicBezTo>
                    <a:pt x="26053" y="55685"/>
                    <a:pt x="28454" y="55919"/>
                    <a:pt x="30322" y="57119"/>
                  </a:cubicBezTo>
                  <a:cubicBezTo>
                    <a:pt x="31423" y="57853"/>
                    <a:pt x="32324" y="58921"/>
                    <a:pt x="33258" y="59988"/>
                  </a:cubicBezTo>
                  <a:lnTo>
                    <a:pt x="33591" y="60388"/>
                  </a:lnTo>
                  <a:cubicBezTo>
                    <a:pt x="38695" y="66326"/>
                    <a:pt x="43765" y="69528"/>
                    <a:pt x="49103" y="70195"/>
                  </a:cubicBezTo>
                  <a:cubicBezTo>
                    <a:pt x="49436" y="70229"/>
                    <a:pt x="49803" y="70262"/>
                    <a:pt x="50103" y="70262"/>
                  </a:cubicBezTo>
                  <a:cubicBezTo>
                    <a:pt x="50437" y="70262"/>
                    <a:pt x="50704" y="70229"/>
                    <a:pt x="51004" y="70195"/>
                  </a:cubicBezTo>
                  <a:cubicBezTo>
                    <a:pt x="51037" y="70262"/>
                    <a:pt x="51104" y="70329"/>
                    <a:pt x="51204" y="70396"/>
                  </a:cubicBezTo>
                  <a:cubicBezTo>
                    <a:pt x="51971" y="70896"/>
                    <a:pt x="52505" y="71830"/>
                    <a:pt x="52738" y="72931"/>
                  </a:cubicBezTo>
                  <a:cubicBezTo>
                    <a:pt x="52905" y="74132"/>
                    <a:pt x="52738" y="75399"/>
                    <a:pt x="52572" y="76367"/>
                  </a:cubicBezTo>
                  <a:cubicBezTo>
                    <a:pt x="52405" y="77367"/>
                    <a:pt x="52105" y="78635"/>
                    <a:pt x="51471" y="79669"/>
                  </a:cubicBezTo>
                  <a:cubicBezTo>
                    <a:pt x="50904" y="80670"/>
                    <a:pt x="50037" y="81370"/>
                    <a:pt x="49103" y="81570"/>
                  </a:cubicBezTo>
                  <a:cubicBezTo>
                    <a:pt x="48636" y="81670"/>
                    <a:pt x="48369" y="82137"/>
                    <a:pt x="48469" y="82571"/>
                  </a:cubicBezTo>
                  <a:cubicBezTo>
                    <a:pt x="48569" y="82971"/>
                    <a:pt x="48902" y="83238"/>
                    <a:pt x="49303" y="83238"/>
                  </a:cubicBezTo>
                  <a:cubicBezTo>
                    <a:pt x="49369" y="83238"/>
                    <a:pt x="49436" y="83238"/>
                    <a:pt x="49503" y="83205"/>
                  </a:cubicBezTo>
                  <a:cubicBezTo>
                    <a:pt x="50137" y="83071"/>
                    <a:pt x="50737" y="82771"/>
                    <a:pt x="51304" y="82337"/>
                  </a:cubicBezTo>
                  <a:lnTo>
                    <a:pt x="51304" y="82337"/>
                  </a:lnTo>
                  <a:cubicBezTo>
                    <a:pt x="51938" y="84572"/>
                    <a:pt x="51604" y="87108"/>
                    <a:pt x="51104" y="89709"/>
                  </a:cubicBezTo>
                  <a:cubicBezTo>
                    <a:pt x="50870" y="91010"/>
                    <a:pt x="50637" y="92478"/>
                    <a:pt x="49836" y="93579"/>
                  </a:cubicBezTo>
                  <a:cubicBezTo>
                    <a:pt x="49325" y="94279"/>
                    <a:pt x="48444" y="94892"/>
                    <a:pt x="47562" y="94892"/>
                  </a:cubicBezTo>
                  <a:cubicBezTo>
                    <a:pt x="47351" y="94892"/>
                    <a:pt x="47140" y="94857"/>
                    <a:pt x="46934" y="94780"/>
                  </a:cubicBezTo>
                  <a:cubicBezTo>
                    <a:pt x="46839" y="94743"/>
                    <a:pt x="46742" y="94726"/>
                    <a:pt x="46646" y="94726"/>
                  </a:cubicBezTo>
                  <a:cubicBezTo>
                    <a:pt x="46309" y="94726"/>
                    <a:pt x="45997" y="94942"/>
                    <a:pt x="45867" y="95280"/>
                  </a:cubicBezTo>
                  <a:cubicBezTo>
                    <a:pt x="45700" y="95714"/>
                    <a:pt x="45934" y="96214"/>
                    <a:pt x="46367" y="96381"/>
                  </a:cubicBezTo>
                  <a:cubicBezTo>
                    <a:pt x="46768" y="96514"/>
                    <a:pt x="47168" y="96581"/>
                    <a:pt x="47535" y="96581"/>
                  </a:cubicBezTo>
                  <a:cubicBezTo>
                    <a:pt x="48502" y="96581"/>
                    <a:pt x="49469" y="96181"/>
                    <a:pt x="50203" y="95580"/>
                  </a:cubicBezTo>
                  <a:cubicBezTo>
                    <a:pt x="50837" y="96581"/>
                    <a:pt x="51271" y="97715"/>
                    <a:pt x="51438" y="98883"/>
                  </a:cubicBezTo>
                  <a:cubicBezTo>
                    <a:pt x="51571" y="99683"/>
                    <a:pt x="51571" y="100551"/>
                    <a:pt x="51571" y="101318"/>
                  </a:cubicBezTo>
                  <a:cubicBezTo>
                    <a:pt x="51571" y="102452"/>
                    <a:pt x="51538" y="103686"/>
                    <a:pt x="51171" y="104754"/>
                  </a:cubicBezTo>
                  <a:cubicBezTo>
                    <a:pt x="50837" y="105788"/>
                    <a:pt x="50237" y="106588"/>
                    <a:pt x="49469" y="107022"/>
                  </a:cubicBezTo>
                  <a:cubicBezTo>
                    <a:pt x="49396" y="107001"/>
                    <a:pt x="49318" y="106990"/>
                    <a:pt x="49240" y="106990"/>
                  </a:cubicBezTo>
                  <a:cubicBezTo>
                    <a:pt x="49070" y="106990"/>
                    <a:pt x="48895" y="107041"/>
                    <a:pt x="48736" y="107155"/>
                  </a:cubicBezTo>
                  <a:cubicBezTo>
                    <a:pt x="48369" y="107422"/>
                    <a:pt x="48269" y="107956"/>
                    <a:pt x="48535" y="108323"/>
                  </a:cubicBezTo>
                  <a:cubicBezTo>
                    <a:pt x="48769" y="108623"/>
                    <a:pt x="49069" y="108756"/>
                    <a:pt x="49436" y="108756"/>
                  </a:cubicBezTo>
                  <a:cubicBezTo>
                    <a:pt x="49636" y="108756"/>
                    <a:pt x="49870" y="108690"/>
                    <a:pt x="50103" y="108590"/>
                  </a:cubicBezTo>
                  <a:cubicBezTo>
                    <a:pt x="50504" y="108389"/>
                    <a:pt x="50904" y="108123"/>
                    <a:pt x="51237" y="107789"/>
                  </a:cubicBezTo>
                  <a:lnTo>
                    <a:pt x="51237" y="107789"/>
                  </a:lnTo>
                  <a:cubicBezTo>
                    <a:pt x="51071" y="109590"/>
                    <a:pt x="49803" y="111325"/>
                    <a:pt x="48936" y="112326"/>
                  </a:cubicBezTo>
                  <a:cubicBezTo>
                    <a:pt x="47535" y="113927"/>
                    <a:pt x="46167" y="114961"/>
                    <a:pt x="44766" y="115528"/>
                  </a:cubicBezTo>
                  <a:cubicBezTo>
                    <a:pt x="43773" y="115915"/>
                    <a:pt x="42731" y="116072"/>
                    <a:pt x="41669" y="116072"/>
                  </a:cubicBezTo>
                  <a:cubicBezTo>
                    <a:pt x="39343" y="116072"/>
                    <a:pt x="36924" y="115316"/>
                    <a:pt x="34726" y="114561"/>
                  </a:cubicBezTo>
                  <a:cubicBezTo>
                    <a:pt x="32491" y="113793"/>
                    <a:pt x="30122" y="112926"/>
                    <a:pt x="28121" y="111625"/>
                  </a:cubicBezTo>
                  <a:cubicBezTo>
                    <a:pt x="26520" y="110591"/>
                    <a:pt x="25152" y="109290"/>
                    <a:pt x="24051" y="107789"/>
                  </a:cubicBezTo>
                  <a:cubicBezTo>
                    <a:pt x="23985" y="107556"/>
                    <a:pt x="23885" y="107389"/>
                    <a:pt x="23684" y="107255"/>
                  </a:cubicBezTo>
                  <a:cubicBezTo>
                    <a:pt x="22984" y="106221"/>
                    <a:pt x="22383" y="105054"/>
                    <a:pt x="21950" y="103853"/>
                  </a:cubicBezTo>
                  <a:cubicBezTo>
                    <a:pt x="21817" y="103509"/>
                    <a:pt x="21496" y="103312"/>
                    <a:pt x="21136" y="103312"/>
                  </a:cubicBezTo>
                  <a:cubicBezTo>
                    <a:pt x="21042" y="103312"/>
                    <a:pt x="20945" y="103325"/>
                    <a:pt x="20849" y="103353"/>
                  </a:cubicBezTo>
                  <a:cubicBezTo>
                    <a:pt x="20415" y="103519"/>
                    <a:pt x="20215" y="104020"/>
                    <a:pt x="20349" y="104453"/>
                  </a:cubicBezTo>
                  <a:cubicBezTo>
                    <a:pt x="20616" y="105154"/>
                    <a:pt x="20916" y="105821"/>
                    <a:pt x="21249" y="106488"/>
                  </a:cubicBezTo>
                  <a:cubicBezTo>
                    <a:pt x="20048" y="105921"/>
                    <a:pt x="19014" y="105054"/>
                    <a:pt x="18214" y="103953"/>
                  </a:cubicBezTo>
                  <a:cubicBezTo>
                    <a:pt x="16980" y="102252"/>
                    <a:pt x="16479" y="100117"/>
                    <a:pt x="16779" y="98049"/>
                  </a:cubicBezTo>
                  <a:cubicBezTo>
                    <a:pt x="16846" y="97749"/>
                    <a:pt x="16713" y="97448"/>
                    <a:pt x="16446" y="97248"/>
                  </a:cubicBezTo>
                  <a:cubicBezTo>
                    <a:pt x="16313" y="97135"/>
                    <a:pt x="16149" y="97075"/>
                    <a:pt x="15976" y="97075"/>
                  </a:cubicBezTo>
                  <a:cubicBezTo>
                    <a:pt x="15844" y="97075"/>
                    <a:pt x="15708" y="97109"/>
                    <a:pt x="15579" y="97181"/>
                  </a:cubicBezTo>
                  <a:cubicBezTo>
                    <a:pt x="15276" y="97323"/>
                    <a:pt x="14951" y="97385"/>
                    <a:pt x="14624" y="97385"/>
                  </a:cubicBezTo>
                  <a:cubicBezTo>
                    <a:pt x="13870" y="97385"/>
                    <a:pt x="13101" y="97056"/>
                    <a:pt x="12543" y="96614"/>
                  </a:cubicBezTo>
                  <a:cubicBezTo>
                    <a:pt x="11542" y="95780"/>
                    <a:pt x="10909" y="94480"/>
                    <a:pt x="10475" y="93445"/>
                  </a:cubicBezTo>
                  <a:cubicBezTo>
                    <a:pt x="9107" y="90210"/>
                    <a:pt x="8507" y="86674"/>
                    <a:pt x="8640" y="83138"/>
                  </a:cubicBezTo>
                  <a:lnTo>
                    <a:pt x="8640" y="83138"/>
                  </a:lnTo>
                  <a:cubicBezTo>
                    <a:pt x="9207" y="83672"/>
                    <a:pt x="9841" y="84105"/>
                    <a:pt x="10508" y="84372"/>
                  </a:cubicBezTo>
                  <a:cubicBezTo>
                    <a:pt x="10608" y="84439"/>
                    <a:pt x="10742" y="84472"/>
                    <a:pt x="10842" y="84472"/>
                  </a:cubicBezTo>
                  <a:cubicBezTo>
                    <a:pt x="11175" y="84472"/>
                    <a:pt x="11476" y="84272"/>
                    <a:pt x="11609" y="83939"/>
                  </a:cubicBezTo>
                  <a:cubicBezTo>
                    <a:pt x="11809" y="83538"/>
                    <a:pt x="11609" y="83038"/>
                    <a:pt x="11175" y="82838"/>
                  </a:cubicBezTo>
                  <a:cubicBezTo>
                    <a:pt x="9674" y="82204"/>
                    <a:pt x="8440" y="80636"/>
                    <a:pt x="7506" y="78268"/>
                  </a:cubicBezTo>
                  <a:cubicBezTo>
                    <a:pt x="6205" y="74899"/>
                    <a:pt x="5772" y="71263"/>
                    <a:pt x="6172" y="67660"/>
                  </a:cubicBezTo>
                  <a:lnTo>
                    <a:pt x="6172" y="67660"/>
                  </a:lnTo>
                  <a:cubicBezTo>
                    <a:pt x="6272" y="67760"/>
                    <a:pt x="6372" y="67860"/>
                    <a:pt x="6439" y="67927"/>
                  </a:cubicBezTo>
                  <a:cubicBezTo>
                    <a:pt x="7339" y="68828"/>
                    <a:pt x="8240" y="69728"/>
                    <a:pt x="8207" y="70729"/>
                  </a:cubicBezTo>
                  <a:cubicBezTo>
                    <a:pt x="8207" y="71196"/>
                    <a:pt x="8574" y="71596"/>
                    <a:pt x="9007" y="71630"/>
                  </a:cubicBezTo>
                  <a:lnTo>
                    <a:pt x="9041" y="71630"/>
                  </a:lnTo>
                  <a:cubicBezTo>
                    <a:pt x="9508" y="71630"/>
                    <a:pt x="9875" y="71263"/>
                    <a:pt x="9908" y="70796"/>
                  </a:cubicBezTo>
                  <a:cubicBezTo>
                    <a:pt x="9975" y="69061"/>
                    <a:pt x="8674" y="67760"/>
                    <a:pt x="7640" y="66726"/>
                  </a:cubicBezTo>
                  <a:lnTo>
                    <a:pt x="7373" y="66459"/>
                  </a:lnTo>
                  <a:cubicBezTo>
                    <a:pt x="3303" y="62323"/>
                    <a:pt x="1769" y="55285"/>
                    <a:pt x="3703" y="50448"/>
                  </a:cubicBezTo>
                  <a:lnTo>
                    <a:pt x="3703" y="50448"/>
                  </a:lnTo>
                  <a:cubicBezTo>
                    <a:pt x="4488" y="51232"/>
                    <a:pt x="5479" y="51722"/>
                    <a:pt x="6509" y="51722"/>
                  </a:cubicBezTo>
                  <a:cubicBezTo>
                    <a:pt x="6575" y="51722"/>
                    <a:pt x="6640" y="51720"/>
                    <a:pt x="6706" y="51716"/>
                  </a:cubicBezTo>
                  <a:cubicBezTo>
                    <a:pt x="7173" y="51682"/>
                    <a:pt x="7540" y="51282"/>
                    <a:pt x="7506" y="50815"/>
                  </a:cubicBezTo>
                  <a:cubicBezTo>
                    <a:pt x="7474" y="50400"/>
                    <a:pt x="7106" y="50046"/>
                    <a:pt x="6665" y="50046"/>
                  </a:cubicBezTo>
                  <a:cubicBezTo>
                    <a:pt x="6645" y="50046"/>
                    <a:pt x="6625" y="50046"/>
                    <a:pt x="6606" y="50048"/>
                  </a:cubicBezTo>
                  <a:cubicBezTo>
                    <a:pt x="6585" y="50048"/>
                    <a:pt x="6565" y="50049"/>
                    <a:pt x="6544" y="50049"/>
                  </a:cubicBezTo>
                  <a:cubicBezTo>
                    <a:pt x="5635" y="50049"/>
                    <a:pt x="4828" y="49330"/>
                    <a:pt x="4404" y="48580"/>
                  </a:cubicBezTo>
                  <a:cubicBezTo>
                    <a:pt x="3870" y="47579"/>
                    <a:pt x="3804" y="46312"/>
                    <a:pt x="3804" y="45344"/>
                  </a:cubicBezTo>
                  <a:cubicBezTo>
                    <a:pt x="3804" y="43143"/>
                    <a:pt x="4304" y="41575"/>
                    <a:pt x="5338" y="40774"/>
                  </a:cubicBezTo>
                  <a:cubicBezTo>
                    <a:pt x="5998" y="40246"/>
                    <a:pt x="6814" y="40045"/>
                    <a:pt x="7643" y="40045"/>
                  </a:cubicBezTo>
                  <a:close/>
                  <a:moveTo>
                    <a:pt x="41965" y="1"/>
                  </a:moveTo>
                  <a:cubicBezTo>
                    <a:pt x="40904" y="1"/>
                    <a:pt x="39835" y="97"/>
                    <a:pt x="38795" y="212"/>
                  </a:cubicBezTo>
                  <a:cubicBezTo>
                    <a:pt x="31590" y="1013"/>
                    <a:pt x="29255" y="4815"/>
                    <a:pt x="27987" y="6850"/>
                  </a:cubicBezTo>
                  <a:cubicBezTo>
                    <a:pt x="27754" y="7217"/>
                    <a:pt x="27487" y="7651"/>
                    <a:pt x="27354" y="7784"/>
                  </a:cubicBezTo>
                  <a:cubicBezTo>
                    <a:pt x="27254" y="7817"/>
                    <a:pt x="27053" y="7817"/>
                    <a:pt x="26887" y="7817"/>
                  </a:cubicBezTo>
                  <a:cubicBezTo>
                    <a:pt x="24819" y="7918"/>
                    <a:pt x="19381" y="8151"/>
                    <a:pt x="16279" y="12521"/>
                  </a:cubicBezTo>
                  <a:cubicBezTo>
                    <a:pt x="14578" y="14856"/>
                    <a:pt x="12977" y="18558"/>
                    <a:pt x="14411" y="23095"/>
                  </a:cubicBezTo>
                  <a:cubicBezTo>
                    <a:pt x="13210" y="23462"/>
                    <a:pt x="12043" y="24029"/>
                    <a:pt x="11009" y="24730"/>
                  </a:cubicBezTo>
                  <a:cubicBezTo>
                    <a:pt x="6706" y="27632"/>
                    <a:pt x="4804" y="32702"/>
                    <a:pt x="5772" y="38673"/>
                  </a:cubicBezTo>
                  <a:cubicBezTo>
                    <a:pt x="5238" y="38840"/>
                    <a:pt x="4738" y="39107"/>
                    <a:pt x="4271" y="39473"/>
                  </a:cubicBezTo>
                  <a:cubicBezTo>
                    <a:pt x="2836" y="40608"/>
                    <a:pt x="2102" y="42609"/>
                    <a:pt x="2102" y="45378"/>
                  </a:cubicBezTo>
                  <a:cubicBezTo>
                    <a:pt x="2102" y="46345"/>
                    <a:pt x="2169" y="47579"/>
                    <a:pt x="2636" y="48747"/>
                  </a:cubicBezTo>
                  <a:cubicBezTo>
                    <a:pt x="1" y="53717"/>
                    <a:pt x="1002" y="61022"/>
                    <a:pt x="4771" y="66059"/>
                  </a:cubicBezTo>
                  <a:cubicBezTo>
                    <a:pt x="4704" y="66159"/>
                    <a:pt x="4671" y="66259"/>
                    <a:pt x="4671" y="66393"/>
                  </a:cubicBezTo>
                  <a:cubicBezTo>
                    <a:pt x="3937" y="70596"/>
                    <a:pt x="4404" y="74899"/>
                    <a:pt x="5938" y="78868"/>
                  </a:cubicBezTo>
                  <a:cubicBezTo>
                    <a:pt x="6272" y="79736"/>
                    <a:pt x="6672" y="80536"/>
                    <a:pt x="7106" y="81237"/>
                  </a:cubicBezTo>
                  <a:cubicBezTo>
                    <a:pt x="6572" y="85606"/>
                    <a:pt x="7206" y="90043"/>
                    <a:pt x="8907" y="94113"/>
                  </a:cubicBezTo>
                  <a:cubicBezTo>
                    <a:pt x="9408" y="95313"/>
                    <a:pt x="10175" y="96848"/>
                    <a:pt x="11476" y="97915"/>
                  </a:cubicBezTo>
                  <a:cubicBezTo>
                    <a:pt x="12406" y="98665"/>
                    <a:pt x="13551" y="99065"/>
                    <a:pt x="14646" y="99065"/>
                  </a:cubicBezTo>
                  <a:cubicBezTo>
                    <a:pt x="14769" y="99065"/>
                    <a:pt x="14891" y="99060"/>
                    <a:pt x="15012" y="99049"/>
                  </a:cubicBezTo>
                  <a:lnTo>
                    <a:pt x="15012" y="99049"/>
                  </a:lnTo>
                  <a:cubicBezTo>
                    <a:pt x="14978" y="101151"/>
                    <a:pt x="15612" y="103219"/>
                    <a:pt x="16846" y="104954"/>
                  </a:cubicBezTo>
                  <a:cubicBezTo>
                    <a:pt x="18214" y="106855"/>
                    <a:pt x="20315" y="108223"/>
                    <a:pt x="22650" y="108723"/>
                  </a:cubicBezTo>
                  <a:cubicBezTo>
                    <a:pt x="23885" y="110424"/>
                    <a:pt x="25419" y="111892"/>
                    <a:pt x="27187" y="113026"/>
                  </a:cubicBezTo>
                  <a:cubicBezTo>
                    <a:pt x="29355" y="114460"/>
                    <a:pt x="31824" y="115361"/>
                    <a:pt x="34192" y="116162"/>
                  </a:cubicBezTo>
                  <a:cubicBezTo>
                    <a:pt x="36527" y="116962"/>
                    <a:pt x="39095" y="117763"/>
                    <a:pt x="41631" y="117763"/>
                  </a:cubicBezTo>
                  <a:cubicBezTo>
                    <a:pt x="42898" y="117763"/>
                    <a:pt x="44166" y="117563"/>
                    <a:pt x="45367" y="117096"/>
                  </a:cubicBezTo>
                  <a:cubicBezTo>
                    <a:pt x="47034" y="116429"/>
                    <a:pt x="48602" y="115261"/>
                    <a:pt x="50203" y="113426"/>
                  </a:cubicBezTo>
                  <a:cubicBezTo>
                    <a:pt x="51571" y="111859"/>
                    <a:pt x="53739" y="108756"/>
                    <a:pt x="52672" y="105621"/>
                  </a:cubicBezTo>
                  <a:cubicBezTo>
                    <a:pt x="52705" y="105487"/>
                    <a:pt x="52738" y="105387"/>
                    <a:pt x="52772" y="105254"/>
                  </a:cubicBezTo>
                  <a:cubicBezTo>
                    <a:pt x="53205" y="103953"/>
                    <a:pt x="53239" y="102585"/>
                    <a:pt x="53239" y="101318"/>
                  </a:cubicBezTo>
                  <a:cubicBezTo>
                    <a:pt x="53239" y="100517"/>
                    <a:pt x="53239" y="99550"/>
                    <a:pt x="53072" y="98616"/>
                  </a:cubicBezTo>
                  <a:cubicBezTo>
                    <a:pt x="52872" y="97148"/>
                    <a:pt x="52305" y="95747"/>
                    <a:pt x="51504" y="94480"/>
                  </a:cubicBezTo>
                  <a:cubicBezTo>
                    <a:pt x="51571" y="94346"/>
                    <a:pt x="51571" y="94179"/>
                    <a:pt x="51538" y="94046"/>
                  </a:cubicBezTo>
                  <a:cubicBezTo>
                    <a:pt x="52271" y="92745"/>
                    <a:pt x="52538" y="91244"/>
                    <a:pt x="52772" y="90010"/>
                  </a:cubicBezTo>
                  <a:cubicBezTo>
                    <a:pt x="53339" y="86874"/>
                    <a:pt x="53739" y="83805"/>
                    <a:pt x="52605" y="81003"/>
                  </a:cubicBezTo>
                  <a:cubicBezTo>
                    <a:pt x="52738" y="80870"/>
                    <a:pt x="52839" y="80703"/>
                    <a:pt x="52939" y="80536"/>
                  </a:cubicBezTo>
                  <a:cubicBezTo>
                    <a:pt x="53706" y="79269"/>
                    <a:pt x="54039" y="77801"/>
                    <a:pt x="54240" y="76667"/>
                  </a:cubicBezTo>
                  <a:cubicBezTo>
                    <a:pt x="54440" y="75566"/>
                    <a:pt x="54606" y="74098"/>
                    <a:pt x="54373" y="72664"/>
                  </a:cubicBezTo>
                  <a:cubicBezTo>
                    <a:pt x="54139" y="71396"/>
                    <a:pt x="53539" y="70262"/>
                    <a:pt x="52738" y="69495"/>
                  </a:cubicBezTo>
                  <a:cubicBezTo>
                    <a:pt x="52872" y="69395"/>
                    <a:pt x="53005" y="69261"/>
                    <a:pt x="53139" y="69128"/>
                  </a:cubicBezTo>
                  <a:cubicBezTo>
                    <a:pt x="53739" y="68428"/>
                    <a:pt x="53973" y="67560"/>
                    <a:pt x="54106" y="66693"/>
                  </a:cubicBezTo>
                  <a:cubicBezTo>
                    <a:pt x="54840" y="62223"/>
                    <a:pt x="54340" y="57586"/>
                    <a:pt x="52605" y="53350"/>
                  </a:cubicBezTo>
                  <a:cubicBezTo>
                    <a:pt x="52238" y="52449"/>
                    <a:pt x="51804" y="51515"/>
                    <a:pt x="51404" y="50648"/>
                  </a:cubicBezTo>
                  <a:cubicBezTo>
                    <a:pt x="50971" y="49747"/>
                    <a:pt x="50537" y="48813"/>
                    <a:pt x="50170" y="47879"/>
                  </a:cubicBezTo>
                  <a:cubicBezTo>
                    <a:pt x="51137" y="47546"/>
                    <a:pt x="51971" y="46679"/>
                    <a:pt x="52472" y="45444"/>
                  </a:cubicBezTo>
                  <a:cubicBezTo>
                    <a:pt x="53239" y="43610"/>
                    <a:pt x="53239" y="41675"/>
                    <a:pt x="53205" y="39807"/>
                  </a:cubicBezTo>
                  <a:cubicBezTo>
                    <a:pt x="53205" y="39173"/>
                    <a:pt x="53205" y="38506"/>
                    <a:pt x="53239" y="37872"/>
                  </a:cubicBezTo>
                  <a:cubicBezTo>
                    <a:pt x="53306" y="36805"/>
                    <a:pt x="53439" y="35704"/>
                    <a:pt x="53606" y="34637"/>
                  </a:cubicBezTo>
                  <a:cubicBezTo>
                    <a:pt x="53873" y="32702"/>
                    <a:pt x="54173" y="30667"/>
                    <a:pt x="53873" y="28632"/>
                  </a:cubicBezTo>
                  <a:cubicBezTo>
                    <a:pt x="53639" y="26998"/>
                    <a:pt x="53072" y="25463"/>
                    <a:pt x="52171" y="24096"/>
                  </a:cubicBezTo>
                  <a:cubicBezTo>
                    <a:pt x="55874" y="16023"/>
                    <a:pt x="54940" y="5382"/>
                    <a:pt x="46834" y="1046"/>
                  </a:cubicBezTo>
                  <a:cubicBezTo>
                    <a:pt x="45336" y="246"/>
                    <a:pt x="43661" y="1"/>
                    <a:pt x="41965" y="1"/>
                  </a:cubicBezTo>
                  <a:close/>
                </a:path>
              </a:pathLst>
            </a:custGeom>
            <a:solidFill>
              <a:srgbClr val="D0A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74;p36">
              <a:extLst>
                <a:ext uri="{FF2B5EF4-FFF2-40B4-BE49-F238E27FC236}">
                  <a16:creationId xmlns="" xmlns:a16="http://schemas.microsoft.com/office/drawing/2014/main" id="{1861E018-0B8A-41CC-9378-3DC7C6C6026C}"/>
                </a:ext>
              </a:extLst>
            </p:cNvPr>
            <p:cNvSpPr/>
            <p:nvPr/>
          </p:nvSpPr>
          <p:spPr>
            <a:xfrm>
              <a:off x="177150" y="2301338"/>
              <a:ext cx="97163" cy="221950"/>
            </a:xfrm>
            <a:custGeom>
              <a:avLst/>
              <a:gdLst/>
              <a:ahLst/>
              <a:cxnLst/>
              <a:rect l="l" t="t" r="r" b="b"/>
              <a:pathLst>
                <a:path w="7773" h="17756" extrusionOk="0">
                  <a:moveTo>
                    <a:pt x="864" y="1"/>
                  </a:moveTo>
                  <a:cubicBezTo>
                    <a:pt x="821" y="1"/>
                    <a:pt x="778" y="4"/>
                    <a:pt x="734" y="10"/>
                  </a:cubicBezTo>
                  <a:cubicBezTo>
                    <a:pt x="301" y="110"/>
                    <a:pt x="0" y="544"/>
                    <a:pt x="67" y="1011"/>
                  </a:cubicBezTo>
                  <a:cubicBezTo>
                    <a:pt x="234" y="1845"/>
                    <a:pt x="567" y="2678"/>
                    <a:pt x="1068" y="3379"/>
                  </a:cubicBezTo>
                  <a:cubicBezTo>
                    <a:pt x="1235" y="3646"/>
                    <a:pt x="1435" y="3913"/>
                    <a:pt x="1668" y="4113"/>
                  </a:cubicBezTo>
                  <a:cubicBezTo>
                    <a:pt x="901" y="5114"/>
                    <a:pt x="534" y="6548"/>
                    <a:pt x="668" y="8082"/>
                  </a:cubicBezTo>
                  <a:cubicBezTo>
                    <a:pt x="768" y="9250"/>
                    <a:pt x="1101" y="10317"/>
                    <a:pt x="1401" y="11385"/>
                  </a:cubicBezTo>
                  <a:cubicBezTo>
                    <a:pt x="1535" y="11785"/>
                    <a:pt x="1668" y="12219"/>
                    <a:pt x="1768" y="12652"/>
                  </a:cubicBezTo>
                  <a:cubicBezTo>
                    <a:pt x="2235" y="14354"/>
                    <a:pt x="2235" y="15588"/>
                    <a:pt x="1802" y="16588"/>
                  </a:cubicBezTo>
                  <a:cubicBezTo>
                    <a:pt x="1602" y="17022"/>
                    <a:pt x="1802" y="17489"/>
                    <a:pt x="2202" y="17689"/>
                  </a:cubicBezTo>
                  <a:cubicBezTo>
                    <a:pt x="2335" y="17756"/>
                    <a:pt x="2435" y="17756"/>
                    <a:pt x="2569" y="17756"/>
                  </a:cubicBezTo>
                  <a:cubicBezTo>
                    <a:pt x="2869" y="17756"/>
                    <a:pt x="3203" y="17589"/>
                    <a:pt x="3336" y="17256"/>
                  </a:cubicBezTo>
                  <a:cubicBezTo>
                    <a:pt x="3903" y="15921"/>
                    <a:pt x="3937" y="14287"/>
                    <a:pt x="3403" y="12219"/>
                  </a:cubicBezTo>
                  <a:cubicBezTo>
                    <a:pt x="3303" y="11785"/>
                    <a:pt x="3136" y="11351"/>
                    <a:pt x="3036" y="10918"/>
                  </a:cubicBezTo>
                  <a:cubicBezTo>
                    <a:pt x="2702" y="9884"/>
                    <a:pt x="2435" y="8916"/>
                    <a:pt x="2335" y="7949"/>
                  </a:cubicBezTo>
                  <a:cubicBezTo>
                    <a:pt x="2269" y="6948"/>
                    <a:pt x="2469" y="5681"/>
                    <a:pt x="3203" y="4880"/>
                  </a:cubicBezTo>
                  <a:cubicBezTo>
                    <a:pt x="3470" y="4913"/>
                    <a:pt x="3703" y="4913"/>
                    <a:pt x="3903" y="4913"/>
                  </a:cubicBezTo>
                  <a:lnTo>
                    <a:pt x="3970" y="4913"/>
                  </a:lnTo>
                  <a:cubicBezTo>
                    <a:pt x="5171" y="4913"/>
                    <a:pt x="6538" y="4813"/>
                    <a:pt x="7472" y="3846"/>
                  </a:cubicBezTo>
                  <a:cubicBezTo>
                    <a:pt x="7773" y="3512"/>
                    <a:pt x="7773" y="2979"/>
                    <a:pt x="7439" y="2645"/>
                  </a:cubicBezTo>
                  <a:cubicBezTo>
                    <a:pt x="7260" y="2499"/>
                    <a:pt x="7042" y="2424"/>
                    <a:pt x="6831" y="2424"/>
                  </a:cubicBezTo>
                  <a:cubicBezTo>
                    <a:pt x="6608" y="2424"/>
                    <a:pt x="6392" y="2507"/>
                    <a:pt x="6238" y="2678"/>
                  </a:cubicBezTo>
                  <a:cubicBezTo>
                    <a:pt x="5771" y="3179"/>
                    <a:pt x="4837" y="3212"/>
                    <a:pt x="3903" y="3246"/>
                  </a:cubicBezTo>
                  <a:cubicBezTo>
                    <a:pt x="3770" y="3246"/>
                    <a:pt x="3603" y="3246"/>
                    <a:pt x="3470" y="3212"/>
                  </a:cubicBezTo>
                  <a:cubicBezTo>
                    <a:pt x="3336" y="3145"/>
                    <a:pt x="3203" y="3112"/>
                    <a:pt x="3069" y="3079"/>
                  </a:cubicBezTo>
                  <a:cubicBezTo>
                    <a:pt x="2869" y="2979"/>
                    <a:pt x="2669" y="2745"/>
                    <a:pt x="2469" y="2445"/>
                  </a:cubicBezTo>
                  <a:cubicBezTo>
                    <a:pt x="2102" y="1911"/>
                    <a:pt x="1868" y="1311"/>
                    <a:pt x="1735" y="677"/>
                  </a:cubicBezTo>
                  <a:cubicBezTo>
                    <a:pt x="1644" y="284"/>
                    <a:pt x="1280" y="1"/>
                    <a:pt x="864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75;p36">
              <a:extLst>
                <a:ext uri="{FF2B5EF4-FFF2-40B4-BE49-F238E27FC236}">
                  <a16:creationId xmlns="" xmlns:a16="http://schemas.microsoft.com/office/drawing/2014/main" id="{CC7ED101-E072-4D86-9193-E315ECC0CCFF}"/>
                </a:ext>
              </a:extLst>
            </p:cNvPr>
            <p:cNvSpPr/>
            <p:nvPr/>
          </p:nvSpPr>
          <p:spPr>
            <a:xfrm>
              <a:off x="387713" y="2537563"/>
              <a:ext cx="50050" cy="156688"/>
            </a:xfrm>
            <a:custGeom>
              <a:avLst/>
              <a:gdLst/>
              <a:ahLst/>
              <a:cxnLst/>
              <a:rect l="l" t="t" r="r" b="b"/>
              <a:pathLst>
                <a:path w="4004" h="12535" extrusionOk="0">
                  <a:moveTo>
                    <a:pt x="1846" y="0"/>
                  </a:moveTo>
                  <a:cubicBezTo>
                    <a:pt x="1551" y="0"/>
                    <a:pt x="1263" y="149"/>
                    <a:pt x="1102" y="426"/>
                  </a:cubicBezTo>
                  <a:cubicBezTo>
                    <a:pt x="101" y="2194"/>
                    <a:pt x="1" y="4395"/>
                    <a:pt x="868" y="6230"/>
                  </a:cubicBezTo>
                  <a:cubicBezTo>
                    <a:pt x="1001" y="6530"/>
                    <a:pt x="1168" y="6830"/>
                    <a:pt x="1335" y="7097"/>
                  </a:cubicBezTo>
                  <a:cubicBezTo>
                    <a:pt x="1502" y="7431"/>
                    <a:pt x="1669" y="7698"/>
                    <a:pt x="1802" y="7998"/>
                  </a:cubicBezTo>
                  <a:cubicBezTo>
                    <a:pt x="2236" y="9065"/>
                    <a:pt x="2136" y="10299"/>
                    <a:pt x="1535" y="11233"/>
                  </a:cubicBezTo>
                  <a:cubicBezTo>
                    <a:pt x="1302" y="11634"/>
                    <a:pt x="1402" y="12167"/>
                    <a:pt x="1802" y="12401"/>
                  </a:cubicBezTo>
                  <a:cubicBezTo>
                    <a:pt x="1935" y="12501"/>
                    <a:pt x="2102" y="12534"/>
                    <a:pt x="2236" y="12534"/>
                  </a:cubicBezTo>
                  <a:cubicBezTo>
                    <a:pt x="2536" y="12534"/>
                    <a:pt x="2803" y="12401"/>
                    <a:pt x="2970" y="12134"/>
                  </a:cubicBezTo>
                  <a:cubicBezTo>
                    <a:pt x="3837" y="10733"/>
                    <a:pt x="4004" y="8898"/>
                    <a:pt x="3370" y="7364"/>
                  </a:cubicBezTo>
                  <a:cubicBezTo>
                    <a:pt x="3203" y="6964"/>
                    <a:pt x="3003" y="6597"/>
                    <a:pt x="2803" y="6263"/>
                  </a:cubicBezTo>
                  <a:cubicBezTo>
                    <a:pt x="2636" y="5996"/>
                    <a:pt x="2503" y="5763"/>
                    <a:pt x="2402" y="5529"/>
                  </a:cubicBezTo>
                  <a:cubicBezTo>
                    <a:pt x="1769" y="4162"/>
                    <a:pt x="1835" y="2527"/>
                    <a:pt x="2569" y="1260"/>
                  </a:cubicBezTo>
                  <a:cubicBezTo>
                    <a:pt x="2803" y="859"/>
                    <a:pt x="2636" y="326"/>
                    <a:pt x="2236" y="92"/>
                  </a:cubicBezTo>
                  <a:cubicBezTo>
                    <a:pt x="2112" y="30"/>
                    <a:pt x="1978" y="0"/>
                    <a:pt x="1846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76;p36">
              <a:extLst>
                <a:ext uri="{FF2B5EF4-FFF2-40B4-BE49-F238E27FC236}">
                  <a16:creationId xmlns="" xmlns:a16="http://schemas.microsoft.com/office/drawing/2014/main" id="{294EEA90-47EB-43CB-9BD9-ACB04BB3B2D6}"/>
                </a:ext>
              </a:extLst>
            </p:cNvPr>
            <p:cNvSpPr/>
            <p:nvPr/>
          </p:nvSpPr>
          <p:spPr>
            <a:xfrm>
              <a:off x="195500" y="2569300"/>
              <a:ext cx="50875" cy="164138"/>
            </a:xfrm>
            <a:custGeom>
              <a:avLst/>
              <a:gdLst/>
              <a:ahLst/>
              <a:cxnLst/>
              <a:rect l="l" t="t" r="r" b="b"/>
              <a:pathLst>
                <a:path w="4070" h="13131" extrusionOk="0">
                  <a:moveTo>
                    <a:pt x="917" y="1"/>
                  </a:moveTo>
                  <a:cubicBezTo>
                    <a:pt x="706" y="1"/>
                    <a:pt x="496" y="76"/>
                    <a:pt x="334" y="222"/>
                  </a:cubicBezTo>
                  <a:cubicBezTo>
                    <a:pt x="0" y="555"/>
                    <a:pt x="0" y="1089"/>
                    <a:pt x="334" y="1423"/>
                  </a:cubicBezTo>
                  <a:cubicBezTo>
                    <a:pt x="1768" y="2890"/>
                    <a:pt x="2268" y="5259"/>
                    <a:pt x="1568" y="7160"/>
                  </a:cubicBezTo>
                  <a:cubicBezTo>
                    <a:pt x="1468" y="7427"/>
                    <a:pt x="1368" y="7660"/>
                    <a:pt x="1268" y="7927"/>
                  </a:cubicBezTo>
                  <a:cubicBezTo>
                    <a:pt x="1101" y="8294"/>
                    <a:pt x="934" y="8661"/>
                    <a:pt x="801" y="9095"/>
                  </a:cubicBezTo>
                  <a:cubicBezTo>
                    <a:pt x="467" y="10229"/>
                    <a:pt x="467" y="11463"/>
                    <a:pt x="901" y="12597"/>
                  </a:cubicBezTo>
                  <a:cubicBezTo>
                    <a:pt x="1001" y="12931"/>
                    <a:pt x="1334" y="13131"/>
                    <a:pt x="1668" y="13131"/>
                  </a:cubicBezTo>
                  <a:cubicBezTo>
                    <a:pt x="1768" y="13131"/>
                    <a:pt x="1868" y="13131"/>
                    <a:pt x="1968" y="13098"/>
                  </a:cubicBezTo>
                  <a:cubicBezTo>
                    <a:pt x="2402" y="12931"/>
                    <a:pt x="2635" y="12464"/>
                    <a:pt x="2469" y="12030"/>
                  </a:cubicBezTo>
                  <a:cubicBezTo>
                    <a:pt x="2202" y="11230"/>
                    <a:pt x="2168" y="10362"/>
                    <a:pt x="2402" y="9595"/>
                  </a:cubicBezTo>
                  <a:cubicBezTo>
                    <a:pt x="2502" y="9262"/>
                    <a:pt x="2635" y="8928"/>
                    <a:pt x="2802" y="8594"/>
                  </a:cubicBezTo>
                  <a:cubicBezTo>
                    <a:pt x="2902" y="8328"/>
                    <a:pt x="3036" y="8061"/>
                    <a:pt x="3136" y="7760"/>
                  </a:cubicBezTo>
                  <a:cubicBezTo>
                    <a:pt x="4070" y="5192"/>
                    <a:pt x="3436" y="2190"/>
                    <a:pt x="1535" y="255"/>
                  </a:cubicBezTo>
                  <a:cubicBezTo>
                    <a:pt x="1363" y="84"/>
                    <a:pt x="1139" y="1"/>
                    <a:pt x="917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77;p36">
              <a:extLst>
                <a:ext uri="{FF2B5EF4-FFF2-40B4-BE49-F238E27FC236}">
                  <a16:creationId xmlns="" xmlns:a16="http://schemas.microsoft.com/office/drawing/2014/main" id="{7313153F-1036-4DA3-B499-128A533F4FAB}"/>
                </a:ext>
              </a:extLst>
            </p:cNvPr>
            <p:cNvSpPr/>
            <p:nvPr/>
          </p:nvSpPr>
          <p:spPr>
            <a:xfrm>
              <a:off x="373950" y="2612500"/>
              <a:ext cx="187650" cy="248538"/>
            </a:xfrm>
            <a:custGeom>
              <a:avLst/>
              <a:gdLst/>
              <a:ahLst/>
              <a:cxnLst/>
              <a:rect l="l" t="t" r="r" b="b"/>
              <a:pathLst>
                <a:path w="15012" h="19883" extrusionOk="0">
                  <a:moveTo>
                    <a:pt x="13151" y="1"/>
                  </a:moveTo>
                  <a:cubicBezTo>
                    <a:pt x="12923" y="1"/>
                    <a:pt x="12701" y="93"/>
                    <a:pt x="12543" y="268"/>
                  </a:cubicBezTo>
                  <a:cubicBezTo>
                    <a:pt x="11476" y="1402"/>
                    <a:pt x="11342" y="3237"/>
                    <a:pt x="12110" y="5272"/>
                  </a:cubicBezTo>
                  <a:cubicBezTo>
                    <a:pt x="12243" y="5605"/>
                    <a:pt x="12376" y="5906"/>
                    <a:pt x="12510" y="6206"/>
                  </a:cubicBezTo>
                  <a:cubicBezTo>
                    <a:pt x="12910" y="7207"/>
                    <a:pt x="13310" y="8141"/>
                    <a:pt x="13244" y="9108"/>
                  </a:cubicBezTo>
                  <a:cubicBezTo>
                    <a:pt x="13210" y="9808"/>
                    <a:pt x="12810" y="10509"/>
                    <a:pt x="12176" y="11009"/>
                  </a:cubicBezTo>
                  <a:cubicBezTo>
                    <a:pt x="11667" y="11462"/>
                    <a:pt x="11037" y="11699"/>
                    <a:pt x="10409" y="11699"/>
                  </a:cubicBezTo>
                  <a:cubicBezTo>
                    <a:pt x="10297" y="11699"/>
                    <a:pt x="10186" y="11692"/>
                    <a:pt x="10075" y="11676"/>
                  </a:cubicBezTo>
                  <a:cubicBezTo>
                    <a:pt x="9708" y="11643"/>
                    <a:pt x="9341" y="11510"/>
                    <a:pt x="8974" y="11376"/>
                  </a:cubicBezTo>
                  <a:cubicBezTo>
                    <a:pt x="8607" y="11276"/>
                    <a:pt x="8240" y="11143"/>
                    <a:pt x="7873" y="11076"/>
                  </a:cubicBezTo>
                  <a:cubicBezTo>
                    <a:pt x="7518" y="11002"/>
                    <a:pt x="7157" y="10965"/>
                    <a:pt x="6793" y="10965"/>
                  </a:cubicBezTo>
                  <a:cubicBezTo>
                    <a:pt x="5039" y="10965"/>
                    <a:pt x="3246" y="11807"/>
                    <a:pt x="2002" y="13244"/>
                  </a:cubicBezTo>
                  <a:cubicBezTo>
                    <a:pt x="701" y="14712"/>
                    <a:pt x="1" y="16780"/>
                    <a:pt x="34" y="19048"/>
                  </a:cubicBezTo>
                  <a:cubicBezTo>
                    <a:pt x="34" y="19515"/>
                    <a:pt x="401" y="19882"/>
                    <a:pt x="868" y="19882"/>
                  </a:cubicBezTo>
                  <a:cubicBezTo>
                    <a:pt x="1335" y="19882"/>
                    <a:pt x="1702" y="19515"/>
                    <a:pt x="1702" y="19048"/>
                  </a:cubicBezTo>
                  <a:cubicBezTo>
                    <a:pt x="1702" y="18214"/>
                    <a:pt x="1802" y="17447"/>
                    <a:pt x="2002" y="16713"/>
                  </a:cubicBezTo>
                  <a:cubicBezTo>
                    <a:pt x="2636" y="17681"/>
                    <a:pt x="3470" y="18515"/>
                    <a:pt x="4404" y="19182"/>
                  </a:cubicBezTo>
                  <a:cubicBezTo>
                    <a:pt x="4571" y="19282"/>
                    <a:pt x="4738" y="19349"/>
                    <a:pt x="4904" y="19349"/>
                  </a:cubicBezTo>
                  <a:cubicBezTo>
                    <a:pt x="5171" y="19349"/>
                    <a:pt x="5438" y="19215"/>
                    <a:pt x="5605" y="18982"/>
                  </a:cubicBezTo>
                  <a:cubicBezTo>
                    <a:pt x="5838" y="18581"/>
                    <a:pt x="5772" y="18048"/>
                    <a:pt x="5371" y="17814"/>
                  </a:cubicBezTo>
                  <a:cubicBezTo>
                    <a:pt x="4304" y="17047"/>
                    <a:pt x="3437" y="16046"/>
                    <a:pt x="2903" y="14879"/>
                  </a:cubicBezTo>
                  <a:cubicBezTo>
                    <a:pt x="2903" y="14845"/>
                    <a:pt x="2903" y="14845"/>
                    <a:pt x="2903" y="14812"/>
                  </a:cubicBezTo>
                  <a:cubicBezTo>
                    <a:pt x="3003" y="14645"/>
                    <a:pt x="3137" y="14478"/>
                    <a:pt x="3270" y="14345"/>
                  </a:cubicBezTo>
                  <a:cubicBezTo>
                    <a:pt x="4189" y="13287"/>
                    <a:pt x="5527" y="12670"/>
                    <a:pt x="6778" y="12670"/>
                  </a:cubicBezTo>
                  <a:cubicBezTo>
                    <a:pt x="7025" y="12670"/>
                    <a:pt x="7269" y="12694"/>
                    <a:pt x="7506" y="12744"/>
                  </a:cubicBezTo>
                  <a:cubicBezTo>
                    <a:pt x="7807" y="12777"/>
                    <a:pt x="8107" y="12877"/>
                    <a:pt x="8440" y="12977"/>
                  </a:cubicBezTo>
                  <a:cubicBezTo>
                    <a:pt x="8874" y="13144"/>
                    <a:pt x="9341" y="13278"/>
                    <a:pt x="9875" y="13344"/>
                  </a:cubicBezTo>
                  <a:cubicBezTo>
                    <a:pt x="10055" y="13374"/>
                    <a:pt x="10241" y="13391"/>
                    <a:pt x="10429" y="13391"/>
                  </a:cubicBezTo>
                  <a:cubicBezTo>
                    <a:pt x="10658" y="13391"/>
                    <a:pt x="10889" y="13366"/>
                    <a:pt x="11109" y="13311"/>
                  </a:cubicBezTo>
                  <a:cubicBezTo>
                    <a:pt x="11609" y="14078"/>
                    <a:pt x="11643" y="15112"/>
                    <a:pt x="11176" y="15879"/>
                  </a:cubicBezTo>
                  <a:cubicBezTo>
                    <a:pt x="10909" y="16280"/>
                    <a:pt x="11042" y="16780"/>
                    <a:pt x="11442" y="17047"/>
                  </a:cubicBezTo>
                  <a:cubicBezTo>
                    <a:pt x="11576" y="17114"/>
                    <a:pt x="11709" y="17180"/>
                    <a:pt x="11876" y="17180"/>
                  </a:cubicBezTo>
                  <a:cubicBezTo>
                    <a:pt x="12176" y="17180"/>
                    <a:pt x="12443" y="17014"/>
                    <a:pt x="12610" y="16780"/>
                  </a:cubicBezTo>
                  <a:cubicBezTo>
                    <a:pt x="13344" y="15546"/>
                    <a:pt x="13377" y="13978"/>
                    <a:pt x="12710" y="12710"/>
                  </a:cubicBezTo>
                  <a:cubicBezTo>
                    <a:pt x="12910" y="12610"/>
                    <a:pt x="13077" y="12477"/>
                    <a:pt x="13244" y="12344"/>
                  </a:cubicBezTo>
                  <a:cubicBezTo>
                    <a:pt x="14244" y="11510"/>
                    <a:pt x="14845" y="10375"/>
                    <a:pt x="14945" y="9208"/>
                  </a:cubicBezTo>
                  <a:cubicBezTo>
                    <a:pt x="15012" y="7874"/>
                    <a:pt x="14511" y="6673"/>
                    <a:pt x="14044" y="5539"/>
                  </a:cubicBezTo>
                  <a:cubicBezTo>
                    <a:pt x="13911" y="5238"/>
                    <a:pt x="13811" y="4972"/>
                    <a:pt x="13711" y="4671"/>
                  </a:cubicBezTo>
                  <a:cubicBezTo>
                    <a:pt x="13444" y="4004"/>
                    <a:pt x="12910" y="2336"/>
                    <a:pt x="13777" y="1402"/>
                  </a:cubicBezTo>
                  <a:cubicBezTo>
                    <a:pt x="14078" y="1069"/>
                    <a:pt x="14078" y="535"/>
                    <a:pt x="13744" y="235"/>
                  </a:cubicBezTo>
                  <a:cubicBezTo>
                    <a:pt x="13570" y="76"/>
                    <a:pt x="13358" y="1"/>
                    <a:pt x="1315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78;p36">
              <a:extLst>
                <a:ext uri="{FF2B5EF4-FFF2-40B4-BE49-F238E27FC236}">
                  <a16:creationId xmlns="" xmlns:a16="http://schemas.microsoft.com/office/drawing/2014/main" id="{E52D5D94-260D-4F4C-BD7B-3AFB7B604E36}"/>
                </a:ext>
              </a:extLst>
            </p:cNvPr>
            <p:cNvSpPr/>
            <p:nvPr/>
          </p:nvSpPr>
          <p:spPr>
            <a:xfrm>
              <a:off x="166313" y="2868938"/>
              <a:ext cx="102575" cy="145963"/>
            </a:xfrm>
            <a:custGeom>
              <a:avLst/>
              <a:gdLst/>
              <a:ahLst/>
              <a:cxnLst/>
              <a:rect l="l" t="t" r="r" b="b"/>
              <a:pathLst>
                <a:path w="8206" h="11677" extrusionOk="0">
                  <a:moveTo>
                    <a:pt x="943" y="0"/>
                  </a:moveTo>
                  <a:cubicBezTo>
                    <a:pt x="863" y="0"/>
                    <a:pt x="782" y="11"/>
                    <a:pt x="701" y="34"/>
                  </a:cubicBezTo>
                  <a:cubicBezTo>
                    <a:pt x="267" y="168"/>
                    <a:pt x="0" y="635"/>
                    <a:pt x="100" y="1068"/>
                  </a:cubicBezTo>
                  <a:cubicBezTo>
                    <a:pt x="400" y="2103"/>
                    <a:pt x="901" y="3604"/>
                    <a:pt x="2168" y="4438"/>
                  </a:cubicBezTo>
                  <a:cubicBezTo>
                    <a:pt x="2268" y="4504"/>
                    <a:pt x="2368" y="4571"/>
                    <a:pt x="2469" y="4638"/>
                  </a:cubicBezTo>
                  <a:cubicBezTo>
                    <a:pt x="2569" y="6572"/>
                    <a:pt x="1368" y="9174"/>
                    <a:pt x="434" y="10275"/>
                  </a:cubicBezTo>
                  <a:cubicBezTo>
                    <a:pt x="100" y="10609"/>
                    <a:pt x="134" y="11142"/>
                    <a:pt x="500" y="11476"/>
                  </a:cubicBezTo>
                  <a:cubicBezTo>
                    <a:pt x="667" y="11609"/>
                    <a:pt x="867" y="11676"/>
                    <a:pt x="1068" y="11676"/>
                  </a:cubicBezTo>
                  <a:cubicBezTo>
                    <a:pt x="1301" y="11676"/>
                    <a:pt x="1535" y="11576"/>
                    <a:pt x="1701" y="11376"/>
                  </a:cubicBezTo>
                  <a:cubicBezTo>
                    <a:pt x="2702" y="10242"/>
                    <a:pt x="4003" y="7673"/>
                    <a:pt x="4170" y="5272"/>
                  </a:cubicBezTo>
                  <a:cubicBezTo>
                    <a:pt x="4470" y="5372"/>
                    <a:pt x="4770" y="5505"/>
                    <a:pt x="5004" y="5638"/>
                  </a:cubicBezTo>
                  <a:cubicBezTo>
                    <a:pt x="5571" y="5972"/>
                    <a:pt x="6071" y="6539"/>
                    <a:pt x="6505" y="7373"/>
                  </a:cubicBezTo>
                  <a:cubicBezTo>
                    <a:pt x="6638" y="7673"/>
                    <a:pt x="6938" y="7840"/>
                    <a:pt x="7239" y="7840"/>
                  </a:cubicBezTo>
                  <a:cubicBezTo>
                    <a:pt x="7372" y="7840"/>
                    <a:pt x="7505" y="7807"/>
                    <a:pt x="7639" y="7740"/>
                  </a:cubicBezTo>
                  <a:cubicBezTo>
                    <a:pt x="8039" y="7540"/>
                    <a:pt x="8206" y="7006"/>
                    <a:pt x="8006" y="6606"/>
                  </a:cubicBezTo>
                  <a:cubicBezTo>
                    <a:pt x="7439" y="5472"/>
                    <a:pt x="6705" y="4671"/>
                    <a:pt x="5871" y="4171"/>
                  </a:cubicBezTo>
                  <a:cubicBezTo>
                    <a:pt x="5371" y="3904"/>
                    <a:pt x="4870" y="3737"/>
                    <a:pt x="4403" y="3570"/>
                  </a:cubicBezTo>
                  <a:cubicBezTo>
                    <a:pt x="3936" y="3437"/>
                    <a:pt x="3469" y="3270"/>
                    <a:pt x="3136" y="3037"/>
                  </a:cubicBezTo>
                  <a:cubicBezTo>
                    <a:pt x="2502" y="2636"/>
                    <a:pt x="2068" y="1869"/>
                    <a:pt x="1735" y="635"/>
                  </a:cubicBezTo>
                  <a:cubicBezTo>
                    <a:pt x="1652" y="249"/>
                    <a:pt x="1319" y="0"/>
                    <a:pt x="94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79;p36">
              <a:extLst>
                <a:ext uri="{FF2B5EF4-FFF2-40B4-BE49-F238E27FC236}">
                  <a16:creationId xmlns="" xmlns:a16="http://schemas.microsoft.com/office/drawing/2014/main" id="{D5945EAC-11A8-4CC9-829A-84BCCF8699A4}"/>
                </a:ext>
              </a:extLst>
            </p:cNvPr>
            <p:cNvSpPr/>
            <p:nvPr/>
          </p:nvSpPr>
          <p:spPr>
            <a:xfrm>
              <a:off x="584938" y="2875150"/>
              <a:ext cx="88825" cy="134325"/>
            </a:xfrm>
            <a:custGeom>
              <a:avLst/>
              <a:gdLst/>
              <a:ahLst/>
              <a:cxnLst/>
              <a:rect l="l" t="t" r="r" b="b"/>
              <a:pathLst>
                <a:path w="7106" h="10746" extrusionOk="0">
                  <a:moveTo>
                    <a:pt x="6159" y="1"/>
                  </a:moveTo>
                  <a:cubicBezTo>
                    <a:pt x="5808" y="1"/>
                    <a:pt x="5479" y="226"/>
                    <a:pt x="5371" y="605"/>
                  </a:cubicBezTo>
                  <a:cubicBezTo>
                    <a:pt x="5171" y="1205"/>
                    <a:pt x="4771" y="1739"/>
                    <a:pt x="4270" y="2106"/>
                  </a:cubicBezTo>
                  <a:lnTo>
                    <a:pt x="4204" y="2106"/>
                  </a:lnTo>
                  <a:cubicBezTo>
                    <a:pt x="4004" y="2139"/>
                    <a:pt x="3837" y="2273"/>
                    <a:pt x="3737" y="2406"/>
                  </a:cubicBezTo>
                  <a:cubicBezTo>
                    <a:pt x="3334" y="2581"/>
                    <a:pt x="2894" y="2674"/>
                    <a:pt x="2457" y="2674"/>
                  </a:cubicBezTo>
                  <a:cubicBezTo>
                    <a:pt x="2061" y="2674"/>
                    <a:pt x="1666" y="2598"/>
                    <a:pt x="1302" y="2440"/>
                  </a:cubicBezTo>
                  <a:cubicBezTo>
                    <a:pt x="1187" y="2387"/>
                    <a:pt x="1067" y="2362"/>
                    <a:pt x="950" y="2362"/>
                  </a:cubicBezTo>
                  <a:cubicBezTo>
                    <a:pt x="624" y="2362"/>
                    <a:pt x="315" y="2554"/>
                    <a:pt x="167" y="2873"/>
                  </a:cubicBezTo>
                  <a:cubicBezTo>
                    <a:pt x="1" y="3307"/>
                    <a:pt x="201" y="3774"/>
                    <a:pt x="634" y="3974"/>
                  </a:cubicBezTo>
                  <a:cubicBezTo>
                    <a:pt x="1202" y="4241"/>
                    <a:pt x="1835" y="4341"/>
                    <a:pt x="2469" y="4341"/>
                  </a:cubicBezTo>
                  <a:cubicBezTo>
                    <a:pt x="2936" y="4341"/>
                    <a:pt x="3403" y="4274"/>
                    <a:pt x="3803" y="4174"/>
                  </a:cubicBezTo>
                  <a:cubicBezTo>
                    <a:pt x="3937" y="4741"/>
                    <a:pt x="4037" y="5342"/>
                    <a:pt x="4037" y="5909"/>
                  </a:cubicBezTo>
                  <a:cubicBezTo>
                    <a:pt x="4070" y="6576"/>
                    <a:pt x="3970" y="7510"/>
                    <a:pt x="3470" y="8310"/>
                  </a:cubicBezTo>
                  <a:cubicBezTo>
                    <a:pt x="3403" y="8377"/>
                    <a:pt x="3336" y="8477"/>
                    <a:pt x="3303" y="8544"/>
                  </a:cubicBezTo>
                  <a:cubicBezTo>
                    <a:pt x="3070" y="8877"/>
                    <a:pt x="2803" y="9211"/>
                    <a:pt x="2669" y="9711"/>
                  </a:cubicBezTo>
                  <a:cubicBezTo>
                    <a:pt x="2569" y="10145"/>
                    <a:pt x="2836" y="10612"/>
                    <a:pt x="3270" y="10745"/>
                  </a:cubicBezTo>
                  <a:lnTo>
                    <a:pt x="3503" y="10745"/>
                  </a:lnTo>
                  <a:cubicBezTo>
                    <a:pt x="3870" y="10745"/>
                    <a:pt x="4204" y="10512"/>
                    <a:pt x="4304" y="10145"/>
                  </a:cubicBezTo>
                  <a:cubicBezTo>
                    <a:pt x="4337" y="9978"/>
                    <a:pt x="4504" y="9778"/>
                    <a:pt x="4637" y="9545"/>
                  </a:cubicBezTo>
                  <a:cubicBezTo>
                    <a:pt x="4737" y="9445"/>
                    <a:pt x="4804" y="9344"/>
                    <a:pt x="4871" y="9244"/>
                  </a:cubicBezTo>
                  <a:cubicBezTo>
                    <a:pt x="5471" y="8310"/>
                    <a:pt x="5771" y="7176"/>
                    <a:pt x="5738" y="5875"/>
                  </a:cubicBezTo>
                  <a:cubicBezTo>
                    <a:pt x="5705" y="5008"/>
                    <a:pt x="5538" y="4141"/>
                    <a:pt x="5371" y="3374"/>
                  </a:cubicBezTo>
                  <a:cubicBezTo>
                    <a:pt x="6105" y="2806"/>
                    <a:pt x="6672" y="2006"/>
                    <a:pt x="6939" y="1105"/>
                  </a:cubicBezTo>
                  <a:cubicBezTo>
                    <a:pt x="7106" y="672"/>
                    <a:pt x="6872" y="205"/>
                    <a:pt x="6405" y="38"/>
                  </a:cubicBezTo>
                  <a:cubicBezTo>
                    <a:pt x="6324" y="13"/>
                    <a:pt x="6241" y="1"/>
                    <a:pt x="6159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0;p36">
              <a:extLst>
                <a:ext uri="{FF2B5EF4-FFF2-40B4-BE49-F238E27FC236}">
                  <a16:creationId xmlns="" xmlns:a16="http://schemas.microsoft.com/office/drawing/2014/main" id="{82C4E749-40C3-4739-910F-F8AD67FBB164}"/>
                </a:ext>
              </a:extLst>
            </p:cNvPr>
            <p:cNvSpPr/>
            <p:nvPr/>
          </p:nvSpPr>
          <p:spPr>
            <a:xfrm>
              <a:off x="574938" y="3012688"/>
              <a:ext cx="52963" cy="180663"/>
            </a:xfrm>
            <a:custGeom>
              <a:avLst/>
              <a:gdLst/>
              <a:ahLst/>
              <a:cxnLst/>
              <a:rect l="l" t="t" r="r" b="b"/>
              <a:pathLst>
                <a:path w="4237" h="14453" extrusionOk="0">
                  <a:moveTo>
                    <a:pt x="1171" y="0"/>
                  </a:moveTo>
                  <a:cubicBezTo>
                    <a:pt x="756" y="0"/>
                    <a:pt x="394" y="286"/>
                    <a:pt x="334" y="710"/>
                  </a:cubicBezTo>
                  <a:cubicBezTo>
                    <a:pt x="0" y="2544"/>
                    <a:pt x="400" y="4513"/>
                    <a:pt x="1468" y="6080"/>
                  </a:cubicBezTo>
                  <a:cubicBezTo>
                    <a:pt x="1568" y="6214"/>
                    <a:pt x="1668" y="6347"/>
                    <a:pt x="1768" y="6481"/>
                  </a:cubicBezTo>
                  <a:cubicBezTo>
                    <a:pt x="1968" y="6781"/>
                    <a:pt x="2168" y="7048"/>
                    <a:pt x="2302" y="7315"/>
                  </a:cubicBezTo>
                  <a:cubicBezTo>
                    <a:pt x="2502" y="7815"/>
                    <a:pt x="2502" y="8415"/>
                    <a:pt x="2502" y="9016"/>
                  </a:cubicBezTo>
                  <a:cubicBezTo>
                    <a:pt x="2535" y="10584"/>
                    <a:pt x="2502" y="12085"/>
                    <a:pt x="1701" y="13085"/>
                  </a:cubicBezTo>
                  <a:cubicBezTo>
                    <a:pt x="1401" y="13452"/>
                    <a:pt x="1468" y="13953"/>
                    <a:pt x="1835" y="14253"/>
                  </a:cubicBezTo>
                  <a:cubicBezTo>
                    <a:pt x="2002" y="14386"/>
                    <a:pt x="2168" y="14453"/>
                    <a:pt x="2368" y="14453"/>
                  </a:cubicBezTo>
                  <a:cubicBezTo>
                    <a:pt x="2602" y="14453"/>
                    <a:pt x="2869" y="14320"/>
                    <a:pt x="3036" y="14119"/>
                  </a:cubicBezTo>
                  <a:cubicBezTo>
                    <a:pt x="4170" y="12685"/>
                    <a:pt x="4236" y="10884"/>
                    <a:pt x="4203" y="8982"/>
                  </a:cubicBezTo>
                  <a:cubicBezTo>
                    <a:pt x="4203" y="8282"/>
                    <a:pt x="4170" y="7448"/>
                    <a:pt x="3836" y="6681"/>
                  </a:cubicBezTo>
                  <a:cubicBezTo>
                    <a:pt x="3636" y="6214"/>
                    <a:pt x="3369" y="5847"/>
                    <a:pt x="3136" y="5480"/>
                  </a:cubicBezTo>
                  <a:cubicBezTo>
                    <a:pt x="3036" y="5380"/>
                    <a:pt x="2936" y="5246"/>
                    <a:pt x="2869" y="5113"/>
                  </a:cubicBezTo>
                  <a:cubicBezTo>
                    <a:pt x="2035" y="3912"/>
                    <a:pt x="1735" y="2411"/>
                    <a:pt x="2002" y="1010"/>
                  </a:cubicBezTo>
                  <a:cubicBezTo>
                    <a:pt x="2068" y="543"/>
                    <a:pt x="1768" y="109"/>
                    <a:pt x="1301" y="9"/>
                  </a:cubicBezTo>
                  <a:cubicBezTo>
                    <a:pt x="1257" y="3"/>
                    <a:pt x="1214" y="0"/>
                    <a:pt x="1171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1;p36">
              <a:extLst>
                <a:ext uri="{FF2B5EF4-FFF2-40B4-BE49-F238E27FC236}">
                  <a16:creationId xmlns="" xmlns:a16="http://schemas.microsoft.com/office/drawing/2014/main" id="{B4F8924E-1036-4741-BAA3-6161DF5BC492}"/>
                </a:ext>
              </a:extLst>
            </p:cNvPr>
            <p:cNvSpPr/>
            <p:nvPr/>
          </p:nvSpPr>
          <p:spPr>
            <a:xfrm>
              <a:off x="363113" y="3178638"/>
              <a:ext cx="253950" cy="281575"/>
            </a:xfrm>
            <a:custGeom>
              <a:avLst/>
              <a:gdLst/>
              <a:ahLst/>
              <a:cxnLst/>
              <a:rect l="l" t="t" r="r" b="b"/>
              <a:pathLst>
                <a:path w="20316" h="22526" extrusionOk="0">
                  <a:moveTo>
                    <a:pt x="13502" y="0"/>
                  </a:moveTo>
                  <a:cubicBezTo>
                    <a:pt x="13229" y="0"/>
                    <a:pt x="13025" y="99"/>
                    <a:pt x="12910" y="176"/>
                  </a:cubicBezTo>
                  <a:cubicBezTo>
                    <a:pt x="12543" y="443"/>
                    <a:pt x="12443" y="977"/>
                    <a:pt x="12676" y="1344"/>
                  </a:cubicBezTo>
                  <a:cubicBezTo>
                    <a:pt x="12856" y="1584"/>
                    <a:pt x="13090" y="1716"/>
                    <a:pt x="13354" y="1716"/>
                  </a:cubicBezTo>
                  <a:cubicBezTo>
                    <a:pt x="13383" y="1716"/>
                    <a:pt x="13413" y="1714"/>
                    <a:pt x="13444" y="1711"/>
                  </a:cubicBezTo>
                  <a:cubicBezTo>
                    <a:pt x="14478" y="2344"/>
                    <a:pt x="15245" y="3345"/>
                    <a:pt x="15578" y="4513"/>
                  </a:cubicBezTo>
                  <a:cubicBezTo>
                    <a:pt x="15912" y="5680"/>
                    <a:pt x="15779" y="6981"/>
                    <a:pt x="15178" y="8082"/>
                  </a:cubicBezTo>
                  <a:cubicBezTo>
                    <a:pt x="15145" y="8149"/>
                    <a:pt x="15145" y="8215"/>
                    <a:pt x="15111" y="8282"/>
                  </a:cubicBezTo>
                  <a:cubicBezTo>
                    <a:pt x="15078" y="8315"/>
                    <a:pt x="15045" y="8349"/>
                    <a:pt x="15011" y="8415"/>
                  </a:cubicBezTo>
                  <a:cubicBezTo>
                    <a:pt x="14678" y="8782"/>
                    <a:pt x="14478" y="9249"/>
                    <a:pt x="14311" y="9616"/>
                  </a:cubicBezTo>
                  <a:cubicBezTo>
                    <a:pt x="14177" y="9983"/>
                    <a:pt x="14044" y="10250"/>
                    <a:pt x="13877" y="10417"/>
                  </a:cubicBezTo>
                  <a:cubicBezTo>
                    <a:pt x="13777" y="10450"/>
                    <a:pt x="13644" y="10484"/>
                    <a:pt x="13544" y="10550"/>
                  </a:cubicBezTo>
                  <a:cubicBezTo>
                    <a:pt x="13344" y="10550"/>
                    <a:pt x="13043" y="10517"/>
                    <a:pt x="12743" y="10450"/>
                  </a:cubicBezTo>
                  <a:cubicBezTo>
                    <a:pt x="12443" y="10396"/>
                    <a:pt x="12077" y="10341"/>
                    <a:pt x="11699" y="10341"/>
                  </a:cubicBezTo>
                  <a:cubicBezTo>
                    <a:pt x="11614" y="10341"/>
                    <a:pt x="11528" y="10344"/>
                    <a:pt x="11442" y="10350"/>
                  </a:cubicBezTo>
                  <a:cubicBezTo>
                    <a:pt x="9974" y="10484"/>
                    <a:pt x="9007" y="11685"/>
                    <a:pt x="8273" y="12685"/>
                  </a:cubicBezTo>
                  <a:cubicBezTo>
                    <a:pt x="8173" y="12819"/>
                    <a:pt x="8073" y="12919"/>
                    <a:pt x="7973" y="13052"/>
                  </a:cubicBezTo>
                  <a:cubicBezTo>
                    <a:pt x="6872" y="14420"/>
                    <a:pt x="4871" y="15787"/>
                    <a:pt x="3403" y="15888"/>
                  </a:cubicBezTo>
                  <a:cubicBezTo>
                    <a:pt x="3236" y="14620"/>
                    <a:pt x="2669" y="13486"/>
                    <a:pt x="1802" y="12719"/>
                  </a:cubicBezTo>
                  <a:cubicBezTo>
                    <a:pt x="1633" y="12580"/>
                    <a:pt x="1429" y="12513"/>
                    <a:pt x="1228" y="12513"/>
                  </a:cubicBezTo>
                  <a:cubicBezTo>
                    <a:pt x="993" y="12513"/>
                    <a:pt x="763" y="12605"/>
                    <a:pt x="601" y="12785"/>
                  </a:cubicBezTo>
                  <a:cubicBezTo>
                    <a:pt x="301" y="13152"/>
                    <a:pt x="334" y="13653"/>
                    <a:pt x="668" y="13986"/>
                  </a:cubicBezTo>
                  <a:cubicBezTo>
                    <a:pt x="1502" y="14720"/>
                    <a:pt x="1935" y="16021"/>
                    <a:pt x="1769" y="17389"/>
                  </a:cubicBezTo>
                  <a:cubicBezTo>
                    <a:pt x="1602" y="18823"/>
                    <a:pt x="901" y="20157"/>
                    <a:pt x="234" y="21258"/>
                  </a:cubicBezTo>
                  <a:cubicBezTo>
                    <a:pt x="1" y="21658"/>
                    <a:pt x="134" y="22192"/>
                    <a:pt x="534" y="22426"/>
                  </a:cubicBezTo>
                  <a:cubicBezTo>
                    <a:pt x="668" y="22492"/>
                    <a:pt x="801" y="22526"/>
                    <a:pt x="968" y="22526"/>
                  </a:cubicBezTo>
                  <a:cubicBezTo>
                    <a:pt x="1235" y="22526"/>
                    <a:pt x="1535" y="22392"/>
                    <a:pt x="1669" y="22125"/>
                  </a:cubicBezTo>
                  <a:cubicBezTo>
                    <a:pt x="2436" y="20858"/>
                    <a:pt x="3236" y="19323"/>
                    <a:pt x="3436" y="17589"/>
                  </a:cubicBezTo>
                  <a:cubicBezTo>
                    <a:pt x="3436" y="17589"/>
                    <a:pt x="3436" y="17589"/>
                    <a:pt x="3436" y="17555"/>
                  </a:cubicBezTo>
                  <a:cubicBezTo>
                    <a:pt x="5738" y="17489"/>
                    <a:pt x="8207" y="15487"/>
                    <a:pt x="9274" y="14120"/>
                  </a:cubicBezTo>
                  <a:cubicBezTo>
                    <a:pt x="9374" y="13986"/>
                    <a:pt x="9507" y="13853"/>
                    <a:pt x="9608" y="13719"/>
                  </a:cubicBezTo>
                  <a:cubicBezTo>
                    <a:pt x="10241" y="12885"/>
                    <a:pt x="10842" y="12085"/>
                    <a:pt x="11576" y="12051"/>
                  </a:cubicBezTo>
                  <a:cubicBezTo>
                    <a:pt x="11627" y="12045"/>
                    <a:pt x="11679" y="12042"/>
                    <a:pt x="11732" y="12042"/>
                  </a:cubicBezTo>
                  <a:cubicBezTo>
                    <a:pt x="11957" y="12042"/>
                    <a:pt x="12200" y="12091"/>
                    <a:pt x="12443" y="12118"/>
                  </a:cubicBezTo>
                  <a:cubicBezTo>
                    <a:pt x="12810" y="12185"/>
                    <a:pt x="13210" y="12252"/>
                    <a:pt x="13644" y="12252"/>
                  </a:cubicBezTo>
                  <a:cubicBezTo>
                    <a:pt x="14611" y="13819"/>
                    <a:pt x="14911" y="15754"/>
                    <a:pt x="14478" y="17555"/>
                  </a:cubicBezTo>
                  <a:cubicBezTo>
                    <a:pt x="14344" y="18022"/>
                    <a:pt x="14644" y="18456"/>
                    <a:pt x="15078" y="18589"/>
                  </a:cubicBezTo>
                  <a:lnTo>
                    <a:pt x="15278" y="18589"/>
                  </a:lnTo>
                  <a:cubicBezTo>
                    <a:pt x="15679" y="18589"/>
                    <a:pt x="16012" y="18356"/>
                    <a:pt x="16112" y="17956"/>
                  </a:cubicBezTo>
                  <a:cubicBezTo>
                    <a:pt x="16646" y="15787"/>
                    <a:pt x="16279" y="13452"/>
                    <a:pt x="15178" y="11518"/>
                  </a:cubicBezTo>
                  <a:cubicBezTo>
                    <a:pt x="15512" y="11151"/>
                    <a:pt x="15679" y="10684"/>
                    <a:pt x="15845" y="10283"/>
                  </a:cubicBezTo>
                  <a:cubicBezTo>
                    <a:pt x="15979" y="9983"/>
                    <a:pt x="16112" y="9716"/>
                    <a:pt x="16279" y="9516"/>
                  </a:cubicBezTo>
                  <a:cubicBezTo>
                    <a:pt x="16546" y="9183"/>
                    <a:pt x="17113" y="9016"/>
                    <a:pt x="17680" y="8882"/>
                  </a:cubicBezTo>
                  <a:cubicBezTo>
                    <a:pt x="18514" y="8649"/>
                    <a:pt x="19448" y="8382"/>
                    <a:pt x="20048" y="7548"/>
                  </a:cubicBezTo>
                  <a:cubicBezTo>
                    <a:pt x="20315" y="7148"/>
                    <a:pt x="20248" y="6614"/>
                    <a:pt x="19882" y="6347"/>
                  </a:cubicBezTo>
                  <a:cubicBezTo>
                    <a:pt x="19728" y="6245"/>
                    <a:pt x="19555" y="6197"/>
                    <a:pt x="19384" y="6197"/>
                  </a:cubicBezTo>
                  <a:cubicBezTo>
                    <a:pt x="19111" y="6197"/>
                    <a:pt x="18845" y="6321"/>
                    <a:pt x="18681" y="6547"/>
                  </a:cubicBezTo>
                  <a:cubicBezTo>
                    <a:pt x="18447" y="6881"/>
                    <a:pt x="17913" y="7048"/>
                    <a:pt x="17280" y="7215"/>
                  </a:cubicBezTo>
                  <a:cubicBezTo>
                    <a:pt x="17513" y="6181"/>
                    <a:pt x="17480" y="5080"/>
                    <a:pt x="17180" y="4046"/>
                  </a:cubicBezTo>
                  <a:cubicBezTo>
                    <a:pt x="16746" y="2445"/>
                    <a:pt x="15645" y="1044"/>
                    <a:pt x="14211" y="210"/>
                  </a:cubicBezTo>
                  <a:cubicBezTo>
                    <a:pt x="13942" y="54"/>
                    <a:pt x="13703" y="0"/>
                    <a:pt x="13502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2;p36">
              <a:extLst>
                <a:ext uri="{FF2B5EF4-FFF2-40B4-BE49-F238E27FC236}">
                  <a16:creationId xmlns="" xmlns:a16="http://schemas.microsoft.com/office/drawing/2014/main" id="{00CA5349-4E6B-4C8E-BCCD-D15F6E209A6D}"/>
                </a:ext>
              </a:extLst>
            </p:cNvPr>
            <p:cNvSpPr/>
            <p:nvPr/>
          </p:nvSpPr>
          <p:spPr>
            <a:xfrm>
              <a:off x="162138" y="3492550"/>
              <a:ext cx="157213" cy="99425"/>
            </a:xfrm>
            <a:custGeom>
              <a:avLst/>
              <a:gdLst/>
              <a:ahLst/>
              <a:cxnLst/>
              <a:rect l="l" t="t" r="r" b="b"/>
              <a:pathLst>
                <a:path w="12577" h="7954" extrusionOk="0">
                  <a:moveTo>
                    <a:pt x="980" y="1"/>
                  </a:moveTo>
                  <a:cubicBezTo>
                    <a:pt x="683" y="1"/>
                    <a:pt x="391" y="157"/>
                    <a:pt x="234" y="448"/>
                  </a:cubicBezTo>
                  <a:cubicBezTo>
                    <a:pt x="1" y="848"/>
                    <a:pt x="134" y="1349"/>
                    <a:pt x="568" y="1582"/>
                  </a:cubicBezTo>
                  <a:cubicBezTo>
                    <a:pt x="1001" y="1849"/>
                    <a:pt x="1435" y="2216"/>
                    <a:pt x="1869" y="2650"/>
                  </a:cubicBezTo>
                  <a:cubicBezTo>
                    <a:pt x="2169" y="2917"/>
                    <a:pt x="2502" y="3183"/>
                    <a:pt x="2836" y="3450"/>
                  </a:cubicBezTo>
                  <a:cubicBezTo>
                    <a:pt x="3403" y="3884"/>
                    <a:pt x="4003" y="4184"/>
                    <a:pt x="4570" y="4351"/>
                  </a:cubicBezTo>
                  <a:cubicBezTo>
                    <a:pt x="4470" y="4918"/>
                    <a:pt x="3770" y="6085"/>
                    <a:pt x="3270" y="6419"/>
                  </a:cubicBezTo>
                  <a:cubicBezTo>
                    <a:pt x="2869" y="6653"/>
                    <a:pt x="2769" y="7186"/>
                    <a:pt x="3003" y="7553"/>
                  </a:cubicBezTo>
                  <a:cubicBezTo>
                    <a:pt x="3169" y="7820"/>
                    <a:pt x="3436" y="7953"/>
                    <a:pt x="3737" y="7953"/>
                  </a:cubicBezTo>
                  <a:cubicBezTo>
                    <a:pt x="3870" y="7953"/>
                    <a:pt x="4037" y="7920"/>
                    <a:pt x="4170" y="7820"/>
                  </a:cubicBezTo>
                  <a:cubicBezTo>
                    <a:pt x="4971" y="7320"/>
                    <a:pt x="6138" y="5719"/>
                    <a:pt x="6272" y="4384"/>
                  </a:cubicBezTo>
                  <a:cubicBezTo>
                    <a:pt x="6338" y="4351"/>
                    <a:pt x="6405" y="4351"/>
                    <a:pt x="6472" y="4318"/>
                  </a:cubicBezTo>
                  <a:cubicBezTo>
                    <a:pt x="7039" y="4117"/>
                    <a:pt x="7439" y="3784"/>
                    <a:pt x="7806" y="3484"/>
                  </a:cubicBezTo>
                  <a:cubicBezTo>
                    <a:pt x="8106" y="3283"/>
                    <a:pt x="8340" y="3083"/>
                    <a:pt x="8607" y="2983"/>
                  </a:cubicBezTo>
                  <a:cubicBezTo>
                    <a:pt x="8784" y="2895"/>
                    <a:pt x="8987" y="2852"/>
                    <a:pt x="9193" y="2852"/>
                  </a:cubicBezTo>
                  <a:cubicBezTo>
                    <a:pt x="9453" y="2852"/>
                    <a:pt x="9718" y="2920"/>
                    <a:pt x="9941" y="3050"/>
                  </a:cubicBezTo>
                  <a:cubicBezTo>
                    <a:pt x="10041" y="3150"/>
                    <a:pt x="10141" y="3217"/>
                    <a:pt x="10275" y="3317"/>
                  </a:cubicBezTo>
                  <a:cubicBezTo>
                    <a:pt x="10575" y="3550"/>
                    <a:pt x="10942" y="3851"/>
                    <a:pt x="11409" y="3984"/>
                  </a:cubicBezTo>
                  <a:cubicBezTo>
                    <a:pt x="11485" y="4007"/>
                    <a:pt x="11562" y="4018"/>
                    <a:pt x="11638" y="4018"/>
                  </a:cubicBezTo>
                  <a:cubicBezTo>
                    <a:pt x="11996" y="4018"/>
                    <a:pt x="12333" y="3774"/>
                    <a:pt x="12443" y="3417"/>
                  </a:cubicBezTo>
                  <a:cubicBezTo>
                    <a:pt x="12576" y="2983"/>
                    <a:pt x="12309" y="2516"/>
                    <a:pt x="11876" y="2383"/>
                  </a:cubicBezTo>
                  <a:cubicBezTo>
                    <a:pt x="11709" y="2316"/>
                    <a:pt x="11542" y="2183"/>
                    <a:pt x="11342" y="2016"/>
                  </a:cubicBezTo>
                  <a:cubicBezTo>
                    <a:pt x="11175" y="1882"/>
                    <a:pt x="11008" y="1749"/>
                    <a:pt x="10808" y="1649"/>
                  </a:cubicBezTo>
                  <a:cubicBezTo>
                    <a:pt x="10307" y="1321"/>
                    <a:pt x="9728" y="1161"/>
                    <a:pt x="9148" y="1161"/>
                  </a:cubicBezTo>
                  <a:cubicBezTo>
                    <a:pt x="8725" y="1161"/>
                    <a:pt x="8300" y="1246"/>
                    <a:pt x="7906" y="1415"/>
                  </a:cubicBezTo>
                  <a:cubicBezTo>
                    <a:pt x="7439" y="1616"/>
                    <a:pt x="7106" y="1916"/>
                    <a:pt x="6772" y="2149"/>
                  </a:cubicBezTo>
                  <a:cubicBezTo>
                    <a:pt x="6472" y="2383"/>
                    <a:pt x="6205" y="2616"/>
                    <a:pt x="5905" y="2716"/>
                  </a:cubicBezTo>
                  <a:cubicBezTo>
                    <a:pt x="5770" y="2763"/>
                    <a:pt x="5631" y="2783"/>
                    <a:pt x="5491" y="2783"/>
                  </a:cubicBezTo>
                  <a:cubicBezTo>
                    <a:pt x="4829" y="2783"/>
                    <a:pt x="4145" y="2336"/>
                    <a:pt x="3870" y="2116"/>
                  </a:cubicBezTo>
                  <a:cubicBezTo>
                    <a:pt x="3570" y="1882"/>
                    <a:pt x="3303" y="1649"/>
                    <a:pt x="3003" y="1382"/>
                  </a:cubicBezTo>
                  <a:cubicBezTo>
                    <a:pt x="2502" y="948"/>
                    <a:pt x="2002" y="481"/>
                    <a:pt x="1402" y="115"/>
                  </a:cubicBezTo>
                  <a:cubicBezTo>
                    <a:pt x="1270" y="38"/>
                    <a:pt x="1125" y="1"/>
                    <a:pt x="980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3;p36">
              <a:extLst>
                <a:ext uri="{FF2B5EF4-FFF2-40B4-BE49-F238E27FC236}">
                  <a16:creationId xmlns="" xmlns:a16="http://schemas.microsoft.com/office/drawing/2014/main" id="{CB4D6E81-DFCB-4FD8-9C8A-947A786287E4}"/>
                </a:ext>
              </a:extLst>
            </p:cNvPr>
            <p:cNvSpPr/>
            <p:nvPr/>
          </p:nvSpPr>
          <p:spPr>
            <a:xfrm>
              <a:off x="175900" y="2989425"/>
              <a:ext cx="378613" cy="420338"/>
            </a:xfrm>
            <a:custGeom>
              <a:avLst/>
              <a:gdLst/>
              <a:ahLst/>
              <a:cxnLst/>
              <a:rect l="l" t="t" r="r" b="b"/>
              <a:pathLst>
                <a:path w="30289" h="33627" extrusionOk="0">
                  <a:moveTo>
                    <a:pt x="25893" y="0"/>
                  </a:moveTo>
                  <a:cubicBezTo>
                    <a:pt x="25455" y="0"/>
                    <a:pt x="25117" y="356"/>
                    <a:pt x="25085" y="803"/>
                  </a:cubicBezTo>
                  <a:cubicBezTo>
                    <a:pt x="24951" y="2738"/>
                    <a:pt x="24585" y="4639"/>
                    <a:pt x="24017" y="6474"/>
                  </a:cubicBezTo>
                  <a:cubicBezTo>
                    <a:pt x="22950" y="6874"/>
                    <a:pt x="21783" y="7174"/>
                    <a:pt x="20648" y="7408"/>
                  </a:cubicBezTo>
                  <a:lnTo>
                    <a:pt x="14377" y="8875"/>
                  </a:lnTo>
                  <a:cubicBezTo>
                    <a:pt x="12076" y="9409"/>
                    <a:pt x="9741" y="10076"/>
                    <a:pt x="8473" y="12044"/>
                  </a:cubicBezTo>
                  <a:cubicBezTo>
                    <a:pt x="8273" y="12378"/>
                    <a:pt x="8106" y="12678"/>
                    <a:pt x="7973" y="13012"/>
                  </a:cubicBezTo>
                  <a:cubicBezTo>
                    <a:pt x="7698" y="13089"/>
                    <a:pt x="7414" y="13126"/>
                    <a:pt x="7131" y="13126"/>
                  </a:cubicBezTo>
                  <a:cubicBezTo>
                    <a:pt x="6314" y="13126"/>
                    <a:pt x="5498" y="12814"/>
                    <a:pt x="4904" y="12244"/>
                  </a:cubicBezTo>
                  <a:cubicBezTo>
                    <a:pt x="4745" y="12086"/>
                    <a:pt x="4542" y="12010"/>
                    <a:pt x="4336" y="12010"/>
                  </a:cubicBezTo>
                  <a:cubicBezTo>
                    <a:pt x="4108" y="12010"/>
                    <a:pt x="3878" y="12103"/>
                    <a:pt x="3703" y="12278"/>
                  </a:cubicBezTo>
                  <a:cubicBezTo>
                    <a:pt x="3403" y="12611"/>
                    <a:pt x="3403" y="13145"/>
                    <a:pt x="3736" y="13445"/>
                  </a:cubicBezTo>
                  <a:cubicBezTo>
                    <a:pt x="4637" y="14346"/>
                    <a:pt x="5905" y="14813"/>
                    <a:pt x="7139" y="14813"/>
                  </a:cubicBezTo>
                  <a:lnTo>
                    <a:pt x="7439" y="14813"/>
                  </a:lnTo>
                  <a:cubicBezTo>
                    <a:pt x="7439" y="14846"/>
                    <a:pt x="7406" y="14880"/>
                    <a:pt x="7406" y="14946"/>
                  </a:cubicBezTo>
                  <a:cubicBezTo>
                    <a:pt x="7339" y="15247"/>
                    <a:pt x="7239" y="15580"/>
                    <a:pt x="7172" y="15880"/>
                  </a:cubicBezTo>
                  <a:cubicBezTo>
                    <a:pt x="6805" y="17181"/>
                    <a:pt x="6138" y="18482"/>
                    <a:pt x="5304" y="19550"/>
                  </a:cubicBezTo>
                  <a:cubicBezTo>
                    <a:pt x="4770" y="20217"/>
                    <a:pt x="4137" y="20851"/>
                    <a:pt x="3503" y="21518"/>
                  </a:cubicBezTo>
                  <a:cubicBezTo>
                    <a:pt x="2135" y="22852"/>
                    <a:pt x="768" y="24286"/>
                    <a:pt x="167" y="26221"/>
                  </a:cubicBezTo>
                  <a:cubicBezTo>
                    <a:pt x="0" y="26655"/>
                    <a:pt x="267" y="27122"/>
                    <a:pt x="701" y="27255"/>
                  </a:cubicBezTo>
                  <a:cubicBezTo>
                    <a:pt x="801" y="27289"/>
                    <a:pt x="868" y="27289"/>
                    <a:pt x="968" y="27289"/>
                  </a:cubicBezTo>
                  <a:cubicBezTo>
                    <a:pt x="1301" y="27289"/>
                    <a:pt x="1635" y="27055"/>
                    <a:pt x="1768" y="26721"/>
                  </a:cubicBezTo>
                  <a:cubicBezTo>
                    <a:pt x="2235" y="25154"/>
                    <a:pt x="3436" y="23953"/>
                    <a:pt x="4704" y="22685"/>
                  </a:cubicBezTo>
                  <a:cubicBezTo>
                    <a:pt x="5337" y="22018"/>
                    <a:pt x="6038" y="21351"/>
                    <a:pt x="6605" y="20617"/>
                  </a:cubicBezTo>
                  <a:cubicBezTo>
                    <a:pt x="7606" y="19349"/>
                    <a:pt x="8373" y="17882"/>
                    <a:pt x="8773" y="16314"/>
                  </a:cubicBezTo>
                  <a:cubicBezTo>
                    <a:pt x="8873" y="15980"/>
                    <a:pt x="8973" y="15647"/>
                    <a:pt x="9040" y="15313"/>
                  </a:cubicBezTo>
                  <a:cubicBezTo>
                    <a:pt x="9240" y="14446"/>
                    <a:pt x="9440" y="13645"/>
                    <a:pt x="9874" y="12978"/>
                  </a:cubicBezTo>
                  <a:cubicBezTo>
                    <a:pt x="10808" y="11544"/>
                    <a:pt x="12709" y="10977"/>
                    <a:pt x="14744" y="10510"/>
                  </a:cubicBezTo>
                  <a:lnTo>
                    <a:pt x="14778" y="10510"/>
                  </a:lnTo>
                  <a:cubicBezTo>
                    <a:pt x="15645" y="12011"/>
                    <a:pt x="16545" y="13579"/>
                    <a:pt x="17012" y="15247"/>
                  </a:cubicBezTo>
                  <a:cubicBezTo>
                    <a:pt x="17313" y="16281"/>
                    <a:pt x="17646" y="18315"/>
                    <a:pt x="16679" y="20017"/>
                  </a:cubicBezTo>
                  <a:cubicBezTo>
                    <a:pt x="16345" y="20584"/>
                    <a:pt x="15912" y="21117"/>
                    <a:pt x="15445" y="21651"/>
                  </a:cubicBezTo>
                  <a:cubicBezTo>
                    <a:pt x="15311" y="21785"/>
                    <a:pt x="15178" y="21951"/>
                    <a:pt x="15044" y="22118"/>
                  </a:cubicBezTo>
                  <a:cubicBezTo>
                    <a:pt x="14577" y="21551"/>
                    <a:pt x="14144" y="20951"/>
                    <a:pt x="13743" y="20350"/>
                  </a:cubicBezTo>
                  <a:cubicBezTo>
                    <a:pt x="13577" y="20101"/>
                    <a:pt x="13307" y="19968"/>
                    <a:pt x="13038" y="19968"/>
                  </a:cubicBezTo>
                  <a:cubicBezTo>
                    <a:pt x="12876" y="19968"/>
                    <a:pt x="12714" y="20016"/>
                    <a:pt x="12576" y="20117"/>
                  </a:cubicBezTo>
                  <a:cubicBezTo>
                    <a:pt x="12176" y="20384"/>
                    <a:pt x="12076" y="20917"/>
                    <a:pt x="12342" y="21284"/>
                  </a:cubicBezTo>
                  <a:cubicBezTo>
                    <a:pt x="12843" y="22051"/>
                    <a:pt x="13410" y="22785"/>
                    <a:pt x="14010" y="23519"/>
                  </a:cubicBezTo>
                  <a:cubicBezTo>
                    <a:pt x="13944" y="23619"/>
                    <a:pt x="13877" y="23719"/>
                    <a:pt x="13810" y="23819"/>
                  </a:cubicBezTo>
                  <a:cubicBezTo>
                    <a:pt x="13443" y="24386"/>
                    <a:pt x="13076" y="24953"/>
                    <a:pt x="12643" y="25387"/>
                  </a:cubicBezTo>
                  <a:cubicBezTo>
                    <a:pt x="11842" y="26188"/>
                    <a:pt x="10708" y="26621"/>
                    <a:pt x="9474" y="27088"/>
                  </a:cubicBezTo>
                  <a:cubicBezTo>
                    <a:pt x="8306" y="27522"/>
                    <a:pt x="7072" y="27989"/>
                    <a:pt x="6038" y="28856"/>
                  </a:cubicBezTo>
                  <a:cubicBezTo>
                    <a:pt x="4904" y="29824"/>
                    <a:pt x="4137" y="31191"/>
                    <a:pt x="3936" y="32659"/>
                  </a:cubicBezTo>
                  <a:cubicBezTo>
                    <a:pt x="3870" y="33126"/>
                    <a:pt x="4203" y="33526"/>
                    <a:pt x="4637" y="33593"/>
                  </a:cubicBezTo>
                  <a:cubicBezTo>
                    <a:pt x="4704" y="33626"/>
                    <a:pt x="4737" y="33626"/>
                    <a:pt x="4770" y="33626"/>
                  </a:cubicBezTo>
                  <a:cubicBezTo>
                    <a:pt x="5204" y="33626"/>
                    <a:pt x="5538" y="33326"/>
                    <a:pt x="5604" y="32893"/>
                  </a:cubicBezTo>
                  <a:cubicBezTo>
                    <a:pt x="5771" y="31825"/>
                    <a:pt x="6338" y="30824"/>
                    <a:pt x="7139" y="30157"/>
                  </a:cubicBezTo>
                  <a:cubicBezTo>
                    <a:pt x="7939" y="29457"/>
                    <a:pt x="8973" y="29056"/>
                    <a:pt x="10108" y="28656"/>
                  </a:cubicBezTo>
                  <a:cubicBezTo>
                    <a:pt x="11408" y="28156"/>
                    <a:pt x="12776" y="27622"/>
                    <a:pt x="13844" y="26588"/>
                  </a:cubicBezTo>
                  <a:cubicBezTo>
                    <a:pt x="14411" y="26021"/>
                    <a:pt x="14844" y="25354"/>
                    <a:pt x="15245" y="24720"/>
                  </a:cubicBezTo>
                  <a:cubicBezTo>
                    <a:pt x="15445" y="24386"/>
                    <a:pt x="15645" y="24086"/>
                    <a:pt x="15878" y="23786"/>
                  </a:cubicBezTo>
                  <a:cubicBezTo>
                    <a:pt x="16112" y="23419"/>
                    <a:pt x="16412" y="23119"/>
                    <a:pt x="16712" y="22752"/>
                  </a:cubicBezTo>
                  <a:cubicBezTo>
                    <a:pt x="17213" y="22185"/>
                    <a:pt x="17746" y="21584"/>
                    <a:pt x="18147" y="20851"/>
                  </a:cubicBezTo>
                  <a:cubicBezTo>
                    <a:pt x="19081" y="19183"/>
                    <a:pt x="19247" y="17048"/>
                    <a:pt x="18647" y="14813"/>
                  </a:cubicBezTo>
                  <a:cubicBezTo>
                    <a:pt x="18180" y="13112"/>
                    <a:pt x="17346" y="11577"/>
                    <a:pt x="16512" y="10110"/>
                  </a:cubicBezTo>
                  <a:lnTo>
                    <a:pt x="21049" y="9075"/>
                  </a:lnTo>
                  <a:cubicBezTo>
                    <a:pt x="22216" y="8775"/>
                    <a:pt x="23450" y="8508"/>
                    <a:pt x="24618" y="8075"/>
                  </a:cubicBezTo>
                  <a:cubicBezTo>
                    <a:pt x="24751" y="8008"/>
                    <a:pt x="24885" y="7975"/>
                    <a:pt x="25018" y="7908"/>
                  </a:cubicBezTo>
                  <a:cubicBezTo>
                    <a:pt x="25519" y="7708"/>
                    <a:pt x="26019" y="7541"/>
                    <a:pt x="26486" y="7474"/>
                  </a:cubicBezTo>
                  <a:lnTo>
                    <a:pt x="27186" y="7474"/>
                  </a:lnTo>
                  <a:cubicBezTo>
                    <a:pt x="27364" y="7474"/>
                    <a:pt x="27542" y="7489"/>
                    <a:pt x="27730" y="7489"/>
                  </a:cubicBezTo>
                  <a:cubicBezTo>
                    <a:pt x="27824" y="7489"/>
                    <a:pt x="27920" y="7485"/>
                    <a:pt x="28020" y="7474"/>
                  </a:cubicBezTo>
                  <a:cubicBezTo>
                    <a:pt x="28921" y="7408"/>
                    <a:pt x="29621" y="7041"/>
                    <a:pt x="30022" y="6440"/>
                  </a:cubicBezTo>
                  <a:cubicBezTo>
                    <a:pt x="30289" y="6040"/>
                    <a:pt x="30189" y="5540"/>
                    <a:pt x="29788" y="5273"/>
                  </a:cubicBezTo>
                  <a:cubicBezTo>
                    <a:pt x="29644" y="5177"/>
                    <a:pt x="29487" y="5132"/>
                    <a:pt x="29332" y="5132"/>
                  </a:cubicBezTo>
                  <a:cubicBezTo>
                    <a:pt x="29058" y="5132"/>
                    <a:pt x="28791" y="5272"/>
                    <a:pt x="28621" y="5506"/>
                  </a:cubicBezTo>
                  <a:cubicBezTo>
                    <a:pt x="28521" y="5673"/>
                    <a:pt x="28254" y="5773"/>
                    <a:pt x="27887" y="5806"/>
                  </a:cubicBezTo>
                  <a:lnTo>
                    <a:pt x="27253" y="5806"/>
                  </a:lnTo>
                  <a:cubicBezTo>
                    <a:pt x="27103" y="5790"/>
                    <a:pt x="26953" y="5781"/>
                    <a:pt x="26799" y="5781"/>
                  </a:cubicBezTo>
                  <a:cubicBezTo>
                    <a:pt x="26644" y="5781"/>
                    <a:pt x="26486" y="5790"/>
                    <a:pt x="26319" y="5806"/>
                  </a:cubicBezTo>
                  <a:cubicBezTo>
                    <a:pt x="26186" y="5806"/>
                    <a:pt x="26086" y="5840"/>
                    <a:pt x="25952" y="5873"/>
                  </a:cubicBezTo>
                  <a:cubicBezTo>
                    <a:pt x="26386" y="4239"/>
                    <a:pt x="26653" y="2571"/>
                    <a:pt x="26753" y="903"/>
                  </a:cubicBezTo>
                  <a:cubicBezTo>
                    <a:pt x="26786" y="436"/>
                    <a:pt x="26419" y="36"/>
                    <a:pt x="25952" y="2"/>
                  </a:cubicBezTo>
                  <a:cubicBezTo>
                    <a:pt x="25932" y="1"/>
                    <a:pt x="25913" y="0"/>
                    <a:pt x="25893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4;p36">
              <a:extLst>
                <a:ext uri="{FF2B5EF4-FFF2-40B4-BE49-F238E27FC236}">
                  <a16:creationId xmlns="" xmlns:a16="http://schemas.microsoft.com/office/drawing/2014/main" id="{899C6122-755B-45F8-BEAA-67BA1B2C787A}"/>
                </a:ext>
              </a:extLst>
            </p:cNvPr>
            <p:cNvSpPr/>
            <p:nvPr/>
          </p:nvSpPr>
          <p:spPr>
            <a:xfrm>
              <a:off x="244700" y="3433900"/>
              <a:ext cx="265200" cy="203113"/>
            </a:xfrm>
            <a:custGeom>
              <a:avLst/>
              <a:gdLst/>
              <a:ahLst/>
              <a:cxnLst/>
              <a:rect l="l" t="t" r="r" b="b"/>
              <a:pathLst>
                <a:path w="21216" h="16249" extrusionOk="0">
                  <a:moveTo>
                    <a:pt x="20351" y="1"/>
                  </a:moveTo>
                  <a:cubicBezTo>
                    <a:pt x="19912" y="1"/>
                    <a:pt x="19544" y="325"/>
                    <a:pt x="19481" y="770"/>
                  </a:cubicBezTo>
                  <a:cubicBezTo>
                    <a:pt x="19314" y="2972"/>
                    <a:pt x="17780" y="4840"/>
                    <a:pt x="15945" y="6875"/>
                  </a:cubicBezTo>
                  <a:cubicBezTo>
                    <a:pt x="15511" y="7342"/>
                    <a:pt x="15011" y="7875"/>
                    <a:pt x="14477" y="8076"/>
                  </a:cubicBezTo>
                  <a:cubicBezTo>
                    <a:pt x="14210" y="8164"/>
                    <a:pt x="13899" y="8194"/>
                    <a:pt x="13563" y="8194"/>
                  </a:cubicBezTo>
                  <a:cubicBezTo>
                    <a:pt x="13395" y="8194"/>
                    <a:pt x="13221" y="8187"/>
                    <a:pt x="13043" y="8176"/>
                  </a:cubicBezTo>
                  <a:cubicBezTo>
                    <a:pt x="13376" y="7175"/>
                    <a:pt x="13510" y="6141"/>
                    <a:pt x="13477" y="5073"/>
                  </a:cubicBezTo>
                  <a:cubicBezTo>
                    <a:pt x="13477" y="4606"/>
                    <a:pt x="13110" y="4239"/>
                    <a:pt x="12643" y="4239"/>
                  </a:cubicBezTo>
                  <a:cubicBezTo>
                    <a:pt x="12176" y="4273"/>
                    <a:pt x="11809" y="4640"/>
                    <a:pt x="11809" y="5107"/>
                  </a:cubicBezTo>
                  <a:cubicBezTo>
                    <a:pt x="11842" y="6208"/>
                    <a:pt x="11642" y="7275"/>
                    <a:pt x="11208" y="8276"/>
                  </a:cubicBezTo>
                  <a:cubicBezTo>
                    <a:pt x="11175" y="8276"/>
                    <a:pt x="11175" y="8276"/>
                    <a:pt x="11142" y="8309"/>
                  </a:cubicBezTo>
                  <a:cubicBezTo>
                    <a:pt x="10107" y="8543"/>
                    <a:pt x="9173" y="9276"/>
                    <a:pt x="8306" y="10444"/>
                  </a:cubicBezTo>
                  <a:cubicBezTo>
                    <a:pt x="8039" y="10777"/>
                    <a:pt x="7839" y="11111"/>
                    <a:pt x="7639" y="11411"/>
                  </a:cubicBezTo>
                  <a:cubicBezTo>
                    <a:pt x="7272" y="11945"/>
                    <a:pt x="6939" y="12445"/>
                    <a:pt x="6572" y="12879"/>
                  </a:cubicBezTo>
                  <a:cubicBezTo>
                    <a:pt x="5573" y="13952"/>
                    <a:pt x="4090" y="14558"/>
                    <a:pt x="2624" y="14558"/>
                  </a:cubicBezTo>
                  <a:cubicBezTo>
                    <a:pt x="2130" y="14558"/>
                    <a:pt x="1638" y="14490"/>
                    <a:pt x="1168" y="14347"/>
                  </a:cubicBezTo>
                  <a:cubicBezTo>
                    <a:pt x="1085" y="14321"/>
                    <a:pt x="1002" y="14309"/>
                    <a:pt x="919" y="14309"/>
                  </a:cubicBezTo>
                  <a:cubicBezTo>
                    <a:pt x="569" y="14309"/>
                    <a:pt x="242" y="14529"/>
                    <a:pt x="134" y="14880"/>
                  </a:cubicBezTo>
                  <a:cubicBezTo>
                    <a:pt x="0" y="15347"/>
                    <a:pt x="234" y="15814"/>
                    <a:pt x="701" y="15948"/>
                  </a:cubicBezTo>
                  <a:cubicBezTo>
                    <a:pt x="1335" y="16148"/>
                    <a:pt x="1968" y="16248"/>
                    <a:pt x="2635" y="16248"/>
                  </a:cubicBezTo>
                  <a:cubicBezTo>
                    <a:pt x="4570" y="16248"/>
                    <a:pt x="6505" y="15447"/>
                    <a:pt x="7806" y="14013"/>
                  </a:cubicBezTo>
                  <a:cubicBezTo>
                    <a:pt x="8273" y="13479"/>
                    <a:pt x="8673" y="12879"/>
                    <a:pt x="9040" y="12345"/>
                  </a:cubicBezTo>
                  <a:cubicBezTo>
                    <a:pt x="9240" y="12012"/>
                    <a:pt x="9440" y="11711"/>
                    <a:pt x="9640" y="11445"/>
                  </a:cubicBezTo>
                  <a:cubicBezTo>
                    <a:pt x="10274" y="10577"/>
                    <a:pt x="10908" y="10077"/>
                    <a:pt x="11542" y="9944"/>
                  </a:cubicBezTo>
                  <a:cubicBezTo>
                    <a:pt x="11796" y="9880"/>
                    <a:pt x="12076" y="9857"/>
                    <a:pt x="12375" y="9857"/>
                  </a:cubicBezTo>
                  <a:cubicBezTo>
                    <a:pt x="12548" y="9857"/>
                    <a:pt x="12726" y="9865"/>
                    <a:pt x="12909" y="9877"/>
                  </a:cubicBezTo>
                  <a:cubicBezTo>
                    <a:pt x="13043" y="9877"/>
                    <a:pt x="13179" y="9878"/>
                    <a:pt x="13317" y="9878"/>
                  </a:cubicBezTo>
                  <a:cubicBezTo>
                    <a:pt x="13870" y="9878"/>
                    <a:pt x="14457" y="9857"/>
                    <a:pt x="15044" y="9643"/>
                  </a:cubicBezTo>
                  <a:cubicBezTo>
                    <a:pt x="15978" y="9310"/>
                    <a:pt x="16645" y="8576"/>
                    <a:pt x="17179" y="7975"/>
                  </a:cubicBezTo>
                  <a:cubicBezTo>
                    <a:pt x="18747" y="6241"/>
                    <a:pt x="20915" y="3873"/>
                    <a:pt x="21182" y="904"/>
                  </a:cubicBezTo>
                  <a:cubicBezTo>
                    <a:pt x="21215" y="437"/>
                    <a:pt x="20882" y="36"/>
                    <a:pt x="20415" y="3"/>
                  </a:cubicBezTo>
                  <a:cubicBezTo>
                    <a:pt x="20393" y="2"/>
                    <a:pt x="20372" y="1"/>
                    <a:pt x="20351" y="1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5;p36">
              <a:extLst>
                <a:ext uri="{FF2B5EF4-FFF2-40B4-BE49-F238E27FC236}">
                  <a16:creationId xmlns="" xmlns:a16="http://schemas.microsoft.com/office/drawing/2014/main" id="{3917085A-8892-4197-8170-E390396BCA5B}"/>
                </a:ext>
              </a:extLst>
            </p:cNvPr>
            <p:cNvSpPr/>
            <p:nvPr/>
          </p:nvSpPr>
          <p:spPr>
            <a:xfrm>
              <a:off x="426075" y="2367913"/>
              <a:ext cx="89238" cy="107850"/>
            </a:xfrm>
            <a:custGeom>
              <a:avLst/>
              <a:gdLst/>
              <a:ahLst/>
              <a:cxnLst/>
              <a:rect l="l" t="t" r="r" b="b"/>
              <a:pathLst>
                <a:path w="7139" h="8628" extrusionOk="0">
                  <a:moveTo>
                    <a:pt x="907" y="0"/>
                  </a:moveTo>
                  <a:cubicBezTo>
                    <a:pt x="519" y="0"/>
                    <a:pt x="187" y="254"/>
                    <a:pt x="101" y="655"/>
                  </a:cubicBezTo>
                  <a:cubicBezTo>
                    <a:pt x="1" y="1122"/>
                    <a:pt x="267" y="1555"/>
                    <a:pt x="734" y="1656"/>
                  </a:cubicBezTo>
                  <a:cubicBezTo>
                    <a:pt x="2669" y="2123"/>
                    <a:pt x="4304" y="3924"/>
                    <a:pt x="4504" y="5925"/>
                  </a:cubicBezTo>
                  <a:cubicBezTo>
                    <a:pt x="4504" y="6025"/>
                    <a:pt x="4504" y="6092"/>
                    <a:pt x="4504" y="6192"/>
                  </a:cubicBezTo>
                  <a:cubicBezTo>
                    <a:pt x="4537" y="6492"/>
                    <a:pt x="4571" y="6859"/>
                    <a:pt x="4671" y="7226"/>
                  </a:cubicBezTo>
                  <a:cubicBezTo>
                    <a:pt x="4904" y="7927"/>
                    <a:pt x="5371" y="8427"/>
                    <a:pt x="5972" y="8594"/>
                  </a:cubicBezTo>
                  <a:cubicBezTo>
                    <a:pt x="6038" y="8627"/>
                    <a:pt x="6138" y="8627"/>
                    <a:pt x="6205" y="8627"/>
                  </a:cubicBezTo>
                  <a:cubicBezTo>
                    <a:pt x="6572" y="8627"/>
                    <a:pt x="6906" y="8394"/>
                    <a:pt x="7006" y="8027"/>
                  </a:cubicBezTo>
                  <a:cubicBezTo>
                    <a:pt x="7139" y="7593"/>
                    <a:pt x="6906" y="7126"/>
                    <a:pt x="6439" y="6993"/>
                  </a:cubicBezTo>
                  <a:cubicBezTo>
                    <a:pt x="6439" y="6959"/>
                    <a:pt x="6338" y="6893"/>
                    <a:pt x="6272" y="6726"/>
                  </a:cubicBezTo>
                  <a:cubicBezTo>
                    <a:pt x="6238" y="6526"/>
                    <a:pt x="6205" y="6292"/>
                    <a:pt x="6205" y="6059"/>
                  </a:cubicBezTo>
                  <a:lnTo>
                    <a:pt x="6172" y="5758"/>
                  </a:lnTo>
                  <a:cubicBezTo>
                    <a:pt x="5905" y="3023"/>
                    <a:pt x="3770" y="621"/>
                    <a:pt x="1101" y="21"/>
                  </a:cubicBezTo>
                  <a:cubicBezTo>
                    <a:pt x="1036" y="7"/>
                    <a:pt x="970" y="0"/>
                    <a:pt x="907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6;p36">
              <a:extLst>
                <a:ext uri="{FF2B5EF4-FFF2-40B4-BE49-F238E27FC236}">
                  <a16:creationId xmlns="" xmlns:a16="http://schemas.microsoft.com/office/drawing/2014/main" id="{881D8A01-EDC1-422B-863D-06DB46F91830}"/>
                </a:ext>
              </a:extLst>
            </p:cNvPr>
            <p:cNvSpPr/>
            <p:nvPr/>
          </p:nvSpPr>
          <p:spPr>
            <a:xfrm>
              <a:off x="282225" y="2283288"/>
              <a:ext cx="100500" cy="103238"/>
            </a:xfrm>
            <a:custGeom>
              <a:avLst/>
              <a:gdLst/>
              <a:ahLst/>
              <a:cxnLst/>
              <a:rect l="l" t="t" r="r" b="b"/>
              <a:pathLst>
                <a:path w="8040" h="8259" extrusionOk="0">
                  <a:moveTo>
                    <a:pt x="1179" y="0"/>
                  </a:moveTo>
                  <a:cubicBezTo>
                    <a:pt x="1053" y="0"/>
                    <a:pt x="927" y="7"/>
                    <a:pt x="801" y="20"/>
                  </a:cubicBezTo>
                  <a:cubicBezTo>
                    <a:pt x="334" y="53"/>
                    <a:pt x="0" y="487"/>
                    <a:pt x="34" y="920"/>
                  </a:cubicBezTo>
                  <a:cubicBezTo>
                    <a:pt x="95" y="1350"/>
                    <a:pt x="439" y="1695"/>
                    <a:pt x="858" y="1695"/>
                  </a:cubicBezTo>
                  <a:cubicBezTo>
                    <a:pt x="894" y="1695"/>
                    <a:pt x="931" y="1693"/>
                    <a:pt x="968" y="1687"/>
                  </a:cubicBezTo>
                  <a:cubicBezTo>
                    <a:pt x="1030" y="1682"/>
                    <a:pt x="1093" y="1679"/>
                    <a:pt x="1156" y="1679"/>
                  </a:cubicBezTo>
                  <a:cubicBezTo>
                    <a:pt x="1835" y="1679"/>
                    <a:pt x="2542" y="2002"/>
                    <a:pt x="2969" y="2521"/>
                  </a:cubicBezTo>
                  <a:cubicBezTo>
                    <a:pt x="3403" y="3022"/>
                    <a:pt x="3603" y="3756"/>
                    <a:pt x="3836" y="4489"/>
                  </a:cubicBezTo>
                  <a:cubicBezTo>
                    <a:pt x="3937" y="4790"/>
                    <a:pt x="4037" y="5056"/>
                    <a:pt x="4137" y="5357"/>
                  </a:cubicBezTo>
                  <a:cubicBezTo>
                    <a:pt x="4704" y="6991"/>
                    <a:pt x="5771" y="8025"/>
                    <a:pt x="7005" y="8225"/>
                  </a:cubicBezTo>
                  <a:cubicBezTo>
                    <a:pt x="7039" y="8259"/>
                    <a:pt x="7105" y="8259"/>
                    <a:pt x="7139" y="8259"/>
                  </a:cubicBezTo>
                  <a:cubicBezTo>
                    <a:pt x="7539" y="8259"/>
                    <a:pt x="7906" y="7959"/>
                    <a:pt x="7973" y="7525"/>
                  </a:cubicBezTo>
                  <a:cubicBezTo>
                    <a:pt x="8039" y="7058"/>
                    <a:pt x="7706" y="6658"/>
                    <a:pt x="7272" y="6558"/>
                  </a:cubicBezTo>
                  <a:cubicBezTo>
                    <a:pt x="6372" y="6424"/>
                    <a:pt x="5838" y="5157"/>
                    <a:pt x="5704" y="4790"/>
                  </a:cubicBezTo>
                  <a:cubicBezTo>
                    <a:pt x="5604" y="4523"/>
                    <a:pt x="5538" y="4289"/>
                    <a:pt x="5438" y="4022"/>
                  </a:cubicBezTo>
                  <a:cubicBezTo>
                    <a:pt x="5171" y="3122"/>
                    <a:pt x="4904" y="2221"/>
                    <a:pt x="4237" y="1454"/>
                  </a:cubicBezTo>
                  <a:cubicBezTo>
                    <a:pt x="3484" y="550"/>
                    <a:pt x="2350" y="0"/>
                    <a:pt x="117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7;p36">
              <a:extLst>
                <a:ext uri="{FF2B5EF4-FFF2-40B4-BE49-F238E27FC236}">
                  <a16:creationId xmlns="" xmlns:a16="http://schemas.microsoft.com/office/drawing/2014/main" id="{537EBD0D-1144-4B6B-96F2-D609C55AD326}"/>
                </a:ext>
              </a:extLst>
            </p:cNvPr>
            <p:cNvSpPr/>
            <p:nvPr/>
          </p:nvSpPr>
          <p:spPr>
            <a:xfrm>
              <a:off x="74988" y="2231988"/>
              <a:ext cx="698425" cy="1471738"/>
            </a:xfrm>
            <a:custGeom>
              <a:avLst/>
              <a:gdLst/>
              <a:ahLst/>
              <a:cxnLst/>
              <a:rect l="l" t="t" r="r" b="b"/>
              <a:pathLst>
                <a:path w="55874" h="117739" extrusionOk="0">
                  <a:moveTo>
                    <a:pt x="13826" y="1665"/>
                  </a:moveTo>
                  <a:cubicBezTo>
                    <a:pt x="14823" y="1665"/>
                    <a:pt x="15860" y="1765"/>
                    <a:pt x="16913" y="1889"/>
                  </a:cubicBezTo>
                  <a:cubicBezTo>
                    <a:pt x="23284" y="2589"/>
                    <a:pt x="25286" y="5825"/>
                    <a:pt x="26453" y="7726"/>
                  </a:cubicBezTo>
                  <a:cubicBezTo>
                    <a:pt x="26987" y="8593"/>
                    <a:pt x="27387" y="9227"/>
                    <a:pt x="28054" y="9427"/>
                  </a:cubicBezTo>
                  <a:cubicBezTo>
                    <a:pt x="28254" y="9461"/>
                    <a:pt x="28488" y="9494"/>
                    <a:pt x="28922" y="9494"/>
                  </a:cubicBezTo>
                  <a:cubicBezTo>
                    <a:pt x="30756" y="9594"/>
                    <a:pt x="35626" y="9794"/>
                    <a:pt x="38228" y="13464"/>
                  </a:cubicBezTo>
                  <a:cubicBezTo>
                    <a:pt x="40330" y="16432"/>
                    <a:pt x="40863" y="19535"/>
                    <a:pt x="39829" y="22704"/>
                  </a:cubicBezTo>
                  <a:cubicBezTo>
                    <a:pt x="39038" y="22556"/>
                    <a:pt x="38238" y="22482"/>
                    <a:pt x="37451" y="22482"/>
                  </a:cubicBezTo>
                  <a:cubicBezTo>
                    <a:pt x="35915" y="22482"/>
                    <a:pt x="34425" y="22764"/>
                    <a:pt x="33125" y="23337"/>
                  </a:cubicBezTo>
                  <a:cubicBezTo>
                    <a:pt x="33091" y="21970"/>
                    <a:pt x="32424" y="20602"/>
                    <a:pt x="31590" y="19635"/>
                  </a:cubicBezTo>
                  <a:cubicBezTo>
                    <a:pt x="30289" y="18167"/>
                    <a:pt x="28488" y="17300"/>
                    <a:pt x="26920" y="16566"/>
                  </a:cubicBezTo>
                  <a:lnTo>
                    <a:pt x="24352" y="15332"/>
                  </a:lnTo>
                  <a:cubicBezTo>
                    <a:pt x="23785" y="15065"/>
                    <a:pt x="23151" y="14764"/>
                    <a:pt x="22417" y="14664"/>
                  </a:cubicBezTo>
                  <a:cubicBezTo>
                    <a:pt x="22302" y="14652"/>
                    <a:pt x="22187" y="14645"/>
                    <a:pt x="22071" y="14645"/>
                  </a:cubicBezTo>
                  <a:cubicBezTo>
                    <a:pt x="21274" y="14645"/>
                    <a:pt x="20451" y="14941"/>
                    <a:pt x="19782" y="15465"/>
                  </a:cubicBezTo>
                  <a:cubicBezTo>
                    <a:pt x="19415" y="15765"/>
                    <a:pt x="19148" y="16099"/>
                    <a:pt x="18914" y="16466"/>
                  </a:cubicBezTo>
                  <a:cubicBezTo>
                    <a:pt x="18848" y="16466"/>
                    <a:pt x="18814" y="16499"/>
                    <a:pt x="18781" y="16499"/>
                  </a:cubicBezTo>
                  <a:cubicBezTo>
                    <a:pt x="18640" y="16542"/>
                    <a:pt x="18493" y="16562"/>
                    <a:pt x="18343" y="16562"/>
                  </a:cubicBezTo>
                  <a:cubicBezTo>
                    <a:pt x="17676" y="16562"/>
                    <a:pt x="16961" y="16158"/>
                    <a:pt x="16579" y="15532"/>
                  </a:cubicBezTo>
                  <a:cubicBezTo>
                    <a:pt x="16146" y="14764"/>
                    <a:pt x="16079" y="13697"/>
                    <a:pt x="16413" y="12663"/>
                  </a:cubicBezTo>
                  <a:cubicBezTo>
                    <a:pt x="16579" y="12229"/>
                    <a:pt x="16346" y="11762"/>
                    <a:pt x="15912" y="11596"/>
                  </a:cubicBezTo>
                  <a:cubicBezTo>
                    <a:pt x="15823" y="11570"/>
                    <a:pt x="15735" y="11558"/>
                    <a:pt x="15648" y="11558"/>
                  </a:cubicBezTo>
                  <a:cubicBezTo>
                    <a:pt x="15280" y="11558"/>
                    <a:pt x="14953" y="11778"/>
                    <a:pt x="14845" y="12129"/>
                  </a:cubicBezTo>
                  <a:cubicBezTo>
                    <a:pt x="14311" y="13630"/>
                    <a:pt x="14411" y="15198"/>
                    <a:pt x="15145" y="16399"/>
                  </a:cubicBezTo>
                  <a:cubicBezTo>
                    <a:pt x="15846" y="17566"/>
                    <a:pt x="17113" y="18267"/>
                    <a:pt x="18347" y="18267"/>
                  </a:cubicBezTo>
                  <a:cubicBezTo>
                    <a:pt x="18381" y="18267"/>
                    <a:pt x="18381" y="18267"/>
                    <a:pt x="18414" y="18234"/>
                  </a:cubicBezTo>
                  <a:cubicBezTo>
                    <a:pt x="18414" y="19401"/>
                    <a:pt x="18948" y="20435"/>
                    <a:pt x="19415" y="21336"/>
                  </a:cubicBezTo>
                  <a:cubicBezTo>
                    <a:pt x="19682" y="21870"/>
                    <a:pt x="19948" y="22337"/>
                    <a:pt x="20082" y="22837"/>
                  </a:cubicBezTo>
                  <a:cubicBezTo>
                    <a:pt x="20582" y="24338"/>
                    <a:pt x="20115" y="26106"/>
                    <a:pt x="18981" y="27173"/>
                  </a:cubicBezTo>
                  <a:cubicBezTo>
                    <a:pt x="18814" y="27340"/>
                    <a:pt x="18748" y="27540"/>
                    <a:pt x="18714" y="27740"/>
                  </a:cubicBezTo>
                  <a:cubicBezTo>
                    <a:pt x="18614" y="27807"/>
                    <a:pt x="18514" y="27941"/>
                    <a:pt x="18447" y="28074"/>
                  </a:cubicBezTo>
                  <a:cubicBezTo>
                    <a:pt x="18281" y="28508"/>
                    <a:pt x="18481" y="29008"/>
                    <a:pt x="18914" y="29175"/>
                  </a:cubicBezTo>
                  <a:cubicBezTo>
                    <a:pt x="20782" y="29909"/>
                    <a:pt x="22650" y="32577"/>
                    <a:pt x="22217" y="34912"/>
                  </a:cubicBezTo>
                  <a:cubicBezTo>
                    <a:pt x="21917" y="36513"/>
                    <a:pt x="20882" y="37814"/>
                    <a:pt x="19982" y="38381"/>
                  </a:cubicBezTo>
                  <a:cubicBezTo>
                    <a:pt x="19635" y="38595"/>
                    <a:pt x="19352" y="38659"/>
                    <a:pt x="19167" y="38659"/>
                  </a:cubicBezTo>
                  <a:cubicBezTo>
                    <a:pt x="19121" y="38659"/>
                    <a:pt x="19081" y="38655"/>
                    <a:pt x="19048" y="38648"/>
                  </a:cubicBezTo>
                  <a:cubicBezTo>
                    <a:pt x="18971" y="38629"/>
                    <a:pt x="18894" y="38620"/>
                    <a:pt x="18819" y="38620"/>
                  </a:cubicBezTo>
                  <a:cubicBezTo>
                    <a:pt x="18502" y="38620"/>
                    <a:pt x="18215" y="38785"/>
                    <a:pt x="18080" y="39082"/>
                  </a:cubicBezTo>
                  <a:cubicBezTo>
                    <a:pt x="17880" y="39449"/>
                    <a:pt x="18014" y="39916"/>
                    <a:pt x="18314" y="40149"/>
                  </a:cubicBezTo>
                  <a:cubicBezTo>
                    <a:pt x="19381" y="40917"/>
                    <a:pt x="20049" y="42217"/>
                    <a:pt x="20149" y="43618"/>
                  </a:cubicBezTo>
                  <a:cubicBezTo>
                    <a:pt x="20215" y="44653"/>
                    <a:pt x="20182" y="46521"/>
                    <a:pt x="19115" y="47421"/>
                  </a:cubicBezTo>
                  <a:cubicBezTo>
                    <a:pt x="19014" y="47521"/>
                    <a:pt x="18914" y="47588"/>
                    <a:pt x="18848" y="47655"/>
                  </a:cubicBezTo>
                  <a:cubicBezTo>
                    <a:pt x="18648" y="47688"/>
                    <a:pt x="18514" y="47821"/>
                    <a:pt x="18381" y="47955"/>
                  </a:cubicBezTo>
                  <a:cubicBezTo>
                    <a:pt x="17545" y="48467"/>
                    <a:pt x="16710" y="48636"/>
                    <a:pt x="15981" y="48636"/>
                  </a:cubicBezTo>
                  <a:cubicBezTo>
                    <a:pt x="14903" y="48636"/>
                    <a:pt x="14056" y="48267"/>
                    <a:pt x="13777" y="48088"/>
                  </a:cubicBezTo>
                  <a:cubicBezTo>
                    <a:pt x="13637" y="47986"/>
                    <a:pt x="13471" y="47938"/>
                    <a:pt x="13306" y="47938"/>
                  </a:cubicBezTo>
                  <a:cubicBezTo>
                    <a:pt x="13040" y="47938"/>
                    <a:pt x="12774" y="48062"/>
                    <a:pt x="12610" y="48288"/>
                  </a:cubicBezTo>
                  <a:cubicBezTo>
                    <a:pt x="12343" y="48655"/>
                    <a:pt x="12443" y="49189"/>
                    <a:pt x="12810" y="49456"/>
                  </a:cubicBezTo>
                  <a:cubicBezTo>
                    <a:pt x="13410" y="49890"/>
                    <a:pt x="14578" y="50323"/>
                    <a:pt x="15979" y="50323"/>
                  </a:cubicBezTo>
                  <a:cubicBezTo>
                    <a:pt x="16379" y="50323"/>
                    <a:pt x="16846" y="50290"/>
                    <a:pt x="17313" y="50190"/>
                  </a:cubicBezTo>
                  <a:lnTo>
                    <a:pt x="17313" y="50190"/>
                  </a:lnTo>
                  <a:cubicBezTo>
                    <a:pt x="16980" y="51324"/>
                    <a:pt x="16980" y="52525"/>
                    <a:pt x="17013" y="53526"/>
                  </a:cubicBezTo>
                  <a:cubicBezTo>
                    <a:pt x="17013" y="53959"/>
                    <a:pt x="17380" y="54326"/>
                    <a:pt x="17847" y="54326"/>
                  </a:cubicBezTo>
                  <a:lnTo>
                    <a:pt x="17880" y="54326"/>
                  </a:lnTo>
                  <a:cubicBezTo>
                    <a:pt x="18347" y="54326"/>
                    <a:pt x="18714" y="53959"/>
                    <a:pt x="18681" y="53492"/>
                  </a:cubicBezTo>
                  <a:cubicBezTo>
                    <a:pt x="18681" y="52358"/>
                    <a:pt x="18648" y="51090"/>
                    <a:pt x="19148" y="50123"/>
                  </a:cubicBezTo>
                  <a:cubicBezTo>
                    <a:pt x="19215" y="49956"/>
                    <a:pt x="19315" y="49790"/>
                    <a:pt x="19381" y="49656"/>
                  </a:cubicBezTo>
                  <a:cubicBezTo>
                    <a:pt x="19481" y="49489"/>
                    <a:pt x="19582" y="49323"/>
                    <a:pt x="19682" y="49122"/>
                  </a:cubicBezTo>
                  <a:cubicBezTo>
                    <a:pt x="19848" y="48989"/>
                    <a:pt x="20049" y="48856"/>
                    <a:pt x="20215" y="48689"/>
                  </a:cubicBezTo>
                  <a:cubicBezTo>
                    <a:pt x="21750" y="47388"/>
                    <a:pt x="21950" y="45153"/>
                    <a:pt x="21816" y="43518"/>
                  </a:cubicBezTo>
                  <a:cubicBezTo>
                    <a:pt x="21750" y="42217"/>
                    <a:pt x="21283" y="40983"/>
                    <a:pt x="20549" y="39983"/>
                  </a:cubicBezTo>
                  <a:cubicBezTo>
                    <a:pt x="20649" y="39916"/>
                    <a:pt x="20749" y="39882"/>
                    <a:pt x="20882" y="39782"/>
                  </a:cubicBezTo>
                  <a:cubicBezTo>
                    <a:pt x="22350" y="38882"/>
                    <a:pt x="23518" y="37080"/>
                    <a:pt x="23851" y="35212"/>
                  </a:cubicBezTo>
                  <a:cubicBezTo>
                    <a:pt x="24385" y="32344"/>
                    <a:pt x="22617" y="29408"/>
                    <a:pt x="20482" y="28074"/>
                  </a:cubicBezTo>
                  <a:cubicBezTo>
                    <a:pt x="21850" y="26540"/>
                    <a:pt x="22350" y="24305"/>
                    <a:pt x="21716" y="22337"/>
                  </a:cubicBezTo>
                  <a:cubicBezTo>
                    <a:pt x="21516" y="21703"/>
                    <a:pt x="21216" y="21136"/>
                    <a:pt x="20916" y="20569"/>
                  </a:cubicBezTo>
                  <a:cubicBezTo>
                    <a:pt x="20449" y="19701"/>
                    <a:pt x="20015" y="18867"/>
                    <a:pt x="20115" y="18067"/>
                  </a:cubicBezTo>
                  <a:cubicBezTo>
                    <a:pt x="20149" y="17600"/>
                    <a:pt x="20415" y="17133"/>
                    <a:pt x="20849" y="16799"/>
                  </a:cubicBezTo>
                  <a:cubicBezTo>
                    <a:pt x="21191" y="16514"/>
                    <a:pt x="21606" y="16351"/>
                    <a:pt x="22011" y="16351"/>
                  </a:cubicBezTo>
                  <a:cubicBezTo>
                    <a:pt x="22080" y="16351"/>
                    <a:pt x="22149" y="16356"/>
                    <a:pt x="22217" y="16366"/>
                  </a:cubicBezTo>
                  <a:cubicBezTo>
                    <a:pt x="22684" y="16399"/>
                    <a:pt x="23184" y="16632"/>
                    <a:pt x="23651" y="16866"/>
                  </a:cubicBezTo>
                  <a:lnTo>
                    <a:pt x="26186" y="18100"/>
                  </a:lnTo>
                  <a:cubicBezTo>
                    <a:pt x="27687" y="18801"/>
                    <a:pt x="29255" y="19535"/>
                    <a:pt x="30323" y="20769"/>
                  </a:cubicBezTo>
                  <a:cubicBezTo>
                    <a:pt x="31223" y="21770"/>
                    <a:pt x="31857" y="23437"/>
                    <a:pt x="31156" y="24738"/>
                  </a:cubicBezTo>
                  <a:cubicBezTo>
                    <a:pt x="31123" y="24805"/>
                    <a:pt x="31123" y="24872"/>
                    <a:pt x="31090" y="24938"/>
                  </a:cubicBezTo>
                  <a:cubicBezTo>
                    <a:pt x="30856" y="25339"/>
                    <a:pt x="30689" y="25806"/>
                    <a:pt x="30556" y="26339"/>
                  </a:cubicBezTo>
                  <a:cubicBezTo>
                    <a:pt x="30256" y="27941"/>
                    <a:pt x="30623" y="29675"/>
                    <a:pt x="31557" y="31043"/>
                  </a:cubicBezTo>
                  <a:cubicBezTo>
                    <a:pt x="31721" y="31269"/>
                    <a:pt x="31987" y="31394"/>
                    <a:pt x="32253" y="31394"/>
                  </a:cubicBezTo>
                  <a:cubicBezTo>
                    <a:pt x="32418" y="31394"/>
                    <a:pt x="32583" y="31345"/>
                    <a:pt x="32724" y="31243"/>
                  </a:cubicBezTo>
                  <a:cubicBezTo>
                    <a:pt x="33125" y="30976"/>
                    <a:pt x="33225" y="30476"/>
                    <a:pt x="32958" y="30075"/>
                  </a:cubicBezTo>
                  <a:cubicBezTo>
                    <a:pt x="31957" y="28641"/>
                    <a:pt x="32124" y="27240"/>
                    <a:pt x="32224" y="26673"/>
                  </a:cubicBezTo>
                  <a:cubicBezTo>
                    <a:pt x="32357" y="26006"/>
                    <a:pt x="32624" y="25572"/>
                    <a:pt x="32824" y="25439"/>
                  </a:cubicBezTo>
                  <a:cubicBezTo>
                    <a:pt x="34135" y="24584"/>
                    <a:pt x="35778" y="24166"/>
                    <a:pt x="37502" y="24166"/>
                  </a:cubicBezTo>
                  <a:cubicBezTo>
                    <a:pt x="39683" y="24166"/>
                    <a:pt x="41995" y="24835"/>
                    <a:pt x="43932" y="26139"/>
                  </a:cubicBezTo>
                  <a:cubicBezTo>
                    <a:pt x="46167" y="27640"/>
                    <a:pt x="49603" y="31210"/>
                    <a:pt x="48469" y="38381"/>
                  </a:cubicBezTo>
                  <a:cubicBezTo>
                    <a:pt x="48403" y="38380"/>
                    <a:pt x="48337" y="38379"/>
                    <a:pt x="48271" y="38379"/>
                  </a:cubicBezTo>
                  <a:cubicBezTo>
                    <a:pt x="47170" y="38379"/>
                    <a:pt x="46081" y="38637"/>
                    <a:pt x="45200" y="39015"/>
                  </a:cubicBezTo>
                  <a:cubicBezTo>
                    <a:pt x="42831" y="39983"/>
                    <a:pt x="40830" y="41884"/>
                    <a:pt x="39729" y="44186"/>
                  </a:cubicBezTo>
                  <a:cubicBezTo>
                    <a:pt x="39162" y="45286"/>
                    <a:pt x="38829" y="46487"/>
                    <a:pt x="38495" y="47655"/>
                  </a:cubicBezTo>
                  <a:cubicBezTo>
                    <a:pt x="38295" y="48355"/>
                    <a:pt x="38128" y="49022"/>
                    <a:pt x="37861" y="49689"/>
                  </a:cubicBezTo>
                  <a:cubicBezTo>
                    <a:pt x="37394" y="51090"/>
                    <a:pt x="36460" y="52858"/>
                    <a:pt x="34826" y="53526"/>
                  </a:cubicBezTo>
                  <a:cubicBezTo>
                    <a:pt x="33992" y="53859"/>
                    <a:pt x="33058" y="53893"/>
                    <a:pt x="32024" y="53926"/>
                  </a:cubicBezTo>
                  <a:lnTo>
                    <a:pt x="31657" y="53926"/>
                  </a:lnTo>
                  <a:cubicBezTo>
                    <a:pt x="29589" y="54026"/>
                    <a:pt x="26887" y="54293"/>
                    <a:pt x="24685" y="55727"/>
                  </a:cubicBezTo>
                  <a:cubicBezTo>
                    <a:pt x="23351" y="56594"/>
                    <a:pt x="22350" y="57795"/>
                    <a:pt x="21383" y="58929"/>
                  </a:cubicBezTo>
                  <a:lnTo>
                    <a:pt x="21049" y="59330"/>
                  </a:lnTo>
                  <a:cubicBezTo>
                    <a:pt x="16212" y="64934"/>
                    <a:pt x="11509" y="67936"/>
                    <a:pt x="6606" y="68536"/>
                  </a:cubicBezTo>
                  <a:cubicBezTo>
                    <a:pt x="6311" y="68575"/>
                    <a:pt x="6039" y="68594"/>
                    <a:pt x="5787" y="68594"/>
                  </a:cubicBezTo>
                  <a:cubicBezTo>
                    <a:pt x="4957" y="68594"/>
                    <a:pt x="4362" y="68387"/>
                    <a:pt x="4004" y="68003"/>
                  </a:cubicBezTo>
                  <a:cubicBezTo>
                    <a:pt x="3670" y="67636"/>
                    <a:pt x="3537" y="67002"/>
                    <a:pt x="3470" y="66435"/>
                  </a:cubicBezTo>
                  <a:cubicBezTo>
                    <a:pt x="2769" y="62232"/>
                    <a:pt x="3236" y="57962"/>
                    <a:pt x="4838" y="53993"/>
                  </a:cubicBezTo>
                  <a:cubicBezTo>
                    <a:pt x="5171" y="53125"/>
                    <a:pt x="5605" y="52258"/>
                    <a:pt x="6005" y="51391"/>
                  </a:cubicBezTo>
                  <a:cubicBezTo>
                    <a:pt x="6539" y="50257"/>
                    <a:pt x="7106" y="49089"/>
                    <a:pt x="7540" y="47855"/>
                  </a:cubicBezTo>
                  <a:cubicBezTo>
                    <a:pt x="8974" y="47321"/>
                    <a:pt x="9841" y="45753"/>
                    <a:pt x="10208" y="45086"/>
                  </a:cubicBezTo>
                  <a:cubicBezTo>
                    <a:pt x="10442" y="44686"/>
                    <a:pt x="10275" y="44186"/>
                    <a:pt x="9875" y="43952"/>
                  </a:cubicBezTo>
                  <a:cubicBezTo>
                    <a:pt x="9750" y="43879"/>
                    <a:pt x="9612" y="43845"/>
                    <a:pt x="9475" y="43845"/>
                  </a:cubicBezTo>
                  <a:cubicBezTo>
                    <a:pt x="9174" y="43845"/>
                    <a:pt x="8878" y="44010"/>
                    <a:pt x="8740" y="44286"/>
                  </a:cubicBezTo>
                  <a:cubicBezTo>
                    <a:pt x="7976" y="45655"/>
                    <a:pt x="7303" y="46325"/>
                    <a:pt x="6634" y="46325"/>
                  </a:cubicBezTo>
                  <a:cubicBezTo>
                    <a:pt x="6602" y="46325"/>
                    <a:pt x="6571" y="46323"/>
                    <a:pt x="6539" y="46320"/>
                  </a:cubicBezTo>
                  <a:cubicBezTo>
                    <a:pt x="5805" y="46287"/>
                    <a:pt x="5271" y="45520"/>
                    <a:pt x="4971" y="44819"/>
                  </a:cubicBezTo>
                  <a:cubicBezTo>
                    <a:pt x="4337" y="43285"/>
                    <a:pt x="4337" y="41617"/>
                    <a:pt x="4337" y="39816"/>
                  </a:cubicBezTo>
                  <a:cubicBezTo>
                    <a:pt x="4337" y="39149"/>
                    <a:pt x="4371" y="38481"/>
                    <a:pt x="4304" y="37781"/>
                  </a:cubicBezTo>
                  <a:cubicBezTo>
                    <a:pt x="4271" y="36647"/>
                    <a:pt x="4104" y="35513"/>
                    <a:pt x="3937" y="34412"/>
                  </a:cubicBezTo>
                  <a:cubicBezTo>
                    <a:pt x="3670" y="32477"/>
                    <a:pt x="3437" y="30676"/>
                    <a:pt x="3670" y="28875"/>
                  </a:cubicBezTo>
                  <a:cubicBezTo>
                    <a:pt x="3870" y="27440"/>
                    <a:pt x="4404" y="26106"/>
                    <a:pt x="5171" y="24905"/>
                  </a:cubicBezTo>
                  <a:cubicBezTo>
                    <a:pt x="5338" y="24772"/>
                    <a:pt x="5471" y="24605"/>
                    <a:pt x="5505" y="24438"/>
                  </a:cubicBezTo>
                  <a:cubicBezTo>
                    <a:pt x="5838" y="24004"/>
                    <a:pt x="6172" y="23638"/>
                    <a:pt x="6539" y="23271"/>
                  </a:cubicBezTo>
                  <a:cubicBezTo>
                    <a:pt x="6872" y="22937"/>
                    <a:pt x="6872" y="22403"/>
                    <a:pt x="6572" y="22070"/>
                  </a:cubicBezTo>
                  <a:cubicBezTo>
                    <a:pt x="6401" y="21899"/>
                    <a:pt x="6177" y="21815"/>
                    <a:pt x="5955" y="21815"/>
                  </a:cubicBezTo>
                  <a:cubicBezTo>
                    <a:pt x="5744" y="21815"/>
                    <a:pt x="5534" y="21890"/>
                    <a:pt x="5371" y="22036"/>
                  </a:cubicBezTo>
                  <a:cubicBezTo>
                    <a:pt x="5205" y="22203"/>
                    <a:pt x="5038" y="22370"/>
                    <a:pt x="4871" y="22537"/>
                  </a:cubicBezTo>
                  <a:cubicBezTo>
                    <a:pt x="1936" y="15332"/>
                    <a:pt x="2903" y="6258"/>
                    <a:pt x="9841" y="2522"/>
                  </a:cubicBezTo>
                  <a:cubicBezTo>
                    <a:pt x="11041" y="1873"/>
                    <a:pt x="12393" y="1665"/>
                    <a:pt x="13826" y="1665"/>
                  </a:cubicBezTo>
                  <a:close/>
                  <a:moveTo>
                    <a:pt x="48282" y="40070"/>
                  </a:moveTo>
                  <a:cubicBezTo>
                    <a:pt x="49111" y="40070"/>
                    <a:pt x="49926" y="40271"/>
                    <a:pt x="50570" y="40783"/>
                  </a:cubicBezTo>
                  <a:cubicBezTo>
                    <a:pt x="51604" y="41617"/>
                    <a:pt x="52138" y="43185"/>
                    <a:pt x="52138" y="45386"/>
                  </a:cubicBezTo>
                  <a:cubicBezTo>
                    <a:pt x="52105" y="46354"/>
                    <a:pt x="52038" y="47621"/>
                    <a:pt x="51504" y="48622"/>
                  </a:cubicBezTo>
                  <a:cubicBezTo>
                    <a:pt x="51120" y="49326"/>
                    <a:pt x="50338" y="50060"/>
                    <a:pt x="49421" y="50060"/>
                  </a:cubicBezTo>
                  <a:cubicBezTo>
                    <a:pt x="49382" y="50060"/>
                    <a:pt x="49342" y="50059"/>
                    <a:pt x="49303" y="50056"/>
                  </a:cubicBezTo>
                  <a:cubicBezTo>
                    <a:pt x="48836" y="50056"/>
                    <a:pt x="48435" y="50390"/>
                    <a:pt x="48435" y="50857"/>
                  </a:cubicBezTo>
                  <a:cubicBezTo>
                    <a:pt x="48402" y="51324"/>
                    <a:pt x="48769" y="51724"/>
                    <a:pt x="49203" y="51758"/>
                  </a:cubicBezTo>
                  <a:cubicBezTo>
                    <a:pt x="49239" y="51759"/>
                    <a:pt x="49276" y="51759"/>
                    <a:pt x="49313" y="51759"/>
                  </a:cubicBezTo>
                  <a:cubicBezTo>
                    <a:pt x="50377" y="51759"/>
                    <a:pt x="51431" y="51295"/>
                    <a:pt x="52205" y="50457"/>
                  </a:cubicBezTo>
                  <a:lnTo>
                    <a:pt x="52205" y="50457"/>
                  </a:lnTo>
                  <a:cubicBezTo>
                    <a:pt x="54140" y="55294"/>
                    <a:pt x="52605" y="62332"/>
                    <a:pt x="48536" y="66468"/>
                  </a:cubicBezTo>
                  <a:lnTo>
                    <a:pt x="48269" y="66768"/>
                  </a:lnTo>
                  <a:cubicBezTo>
                    <a:pt x="47235" y="67802"/>
                    <a:pt x="45934" y="69070"/>
                    <a:pt x="46000" y="70805"/>
                  </a:cubicBezTo>
                  <a:cubicBezTo>
                    <a:pt x="46034" y="71272"/>
                    <a:pt x="46401" y="71639"/>
                    <a:pt x="46834" y="71639"/>
                  </a:cubicBezTo>
                  <a:lnTo>
                    <a:pt x="46868" y="71639"/>
                  </a:lnTo>
                  <a:cubicBezTo>
                    <a:pt x="47335" y="71605"/>
                    <a:pt x="47702" y="71238"/>
                    <a:pt x="47702" y="70771"/>
                  </a:cubicBezTo>
                  <a:cubicBezTo>
                    <a:pt x="47635" y="69771"/>
                    <a:pt x="48569" y="68837"/>
                    <a:pt x="49470" y="67936"/>
                  </a:cubicBezTo>
                  <a:lnTo>
                    <a:pt x="49703" y="67702"/>
                  </a:lnTo>
                  <a:lnTo>
                    <a:pt x="49703" y="67702"/>
                  </a:lnTo>
                  <a:cubicBezTo>
                    <a:pt x="50137" y="71272"/>
                    <a:pt x="49703" y="74908"/>
                    <a:pt x="48369" y="78277"/>
                  </a:cubicBezTo>
                  <a:cubicBezTo>
                    <a:pt x="47435" y="80678"/>
                    <a:pt x="46234" y="82213"/>
                    <a:pt x="44733" y="82847"/>
                  </a:cubicBezTo>
                  <a:cubicBezTo>
                    <a:pt x="44299" y="83047"/>
                    <a:pt x="44099" y="83547"/>
                    <a:pt x="44299" y="83981"/>
                  </a:cubicBezTo>
                  <a:cubicBezTo>
                    <a:pt x="44433" y="84281"/>
                    <a:pt x="44733" y="84481"/>
                    <a:pt x="45066" y="84481"/>
                  </a:cubicBezTo>
                  <a:cubicBezTo>
                    <a:pt x="45166" y="84481"/>
                    <a:pt x="45300" y="84448"/>
                    <a:pt x="45400" y="84414"/>
                  </a:cubicBezTo>
                  <a:cubicBezTo>
                    <a:pt x="46067" y="84114"/>
                    <a:pt x="46701" y="83680"/>
                    <a:pt x="47268" y="83147"/>
                  </a:cubicBezTo>
                  <a:lnTo>
                    <a:pt x="47268" y="83147"/>
                  </a:lnTo>
                  <a:cubicBezTo>
                    <a:pt x="47401" y="86683"/>
                    <a:pt x="46801" y="90219"/>
                    <a:pt x="45433" y="93488"/>
                  </a:cubicBezTo>
                  <a:cubicBezTo>
                    <a:pt x="45000" y="94488"/>
                    <a:pt x="44366" y="95789"/>
                    <a:pt x="43365" y="96623"/>
                  </a:cubicBezTo>
                  <a:cubicBezTo>
                    <a:pt x="42808" y="97064"/>
                    <a:pt x="42041" y="97408"/>
                    <a:pt x="41278" y="97408"/>
                  </a:cubicBezTo>
                  <a:cubicBezTo>
                    <a:pt x="40944" y="97408"/>
                    <a:pt x="40611" y="97342"/>
                    <a:pt x="40296" y="97190"/>
                  </a:cubicBezTo>
                  <a:cubicBezTo>
                    <a:pt x="40185" y="97134"/>
                    <a:pt x="40062" y="97108"/>
                    <a:pt x="39937" y="97108"/>
                  </a:cubicBezTo>
                  <a:cubicBezTo>
                    <a:pt x="39763" y="97108"/>
                    <a:pt x="39584" y="97160"/>
                    <a:pt x="39429" y="97257"/>
                  </a:cubicBezTo>
                  <a:cubicBezTo>
                    <a:pt x="39196" y="97457"/>
                    <a:pt x="39062" y="97757"/>
                    <a:pt x="39095" y="98057"/>
                  </a:cubicBezTo>
                  <a:cubicBezTo>
                    <a:pt x="39429" y="100126"/>
                    <a:pt x="38895" y="102294"/>
                    <a:pt x="37694" y="103962"/>
                  </a:cubicBezTo>
                  <a:cubicBezTo>
                    <a:pt x="36894" y="105062"/>
                    <a:pt x="35826" y="105930"/>
                    <a:pt x="34626" y="106497"/>
                  </a:cubicBezTo>
                  <a:cubicBezTo>
                    <a:pt x="34959" y="105830"/>
                    <a:pt x="35293" y="105163"/>
                    <a:pt x="35526" y="104462"/>
                  </a:cubicBezTo>
                  <a:cubicBezTo>
                    <a:pt x="35693" y="104028"/>
                    <a:pt x="35460" y="103528"/>
                    <a:pt x="35026" y="103395"/>
                  </a:cubicBezTo>
                  <a:cubicBezTo>
                    <a:pt x="34930" y="103358"/>
                    <a:pt x="34833" y="103341"/>
                    <a:pt x="34738" y="103341"/>
                  </a:cubicBezTo>
                  <a:cubicBezTo>
                    <a:pt x="34401" y="103341"/>
                    <a:pt x="34088" y="103557"/>
                    <a:pt x="33958" y="103895"/>
                  </a:cubicBezTo>
                  <a:cubicBezTo>
                    <a:pt x="33525" y="105096"/>
                    <a:pt x="32924" y="106230"/>
                    <a:pt x="32191" y="107297"/>
                  </a:cubicBezTo>
                  <a:cubicBezTo>
                    <a:pt x="32024" y="107397"/>
                    <a:pt x="31890" y="107598"/>
                    <a:pt x="31857" y="107798"/>
                  </a:cubicBezTo>
                  <a:cubicBezTo>
                    <a:pt x="30723" y="109299"/>
                    <a:pt x="29355" y="110600"/>
                    <a:pt x="27787" y="111634"/>
                  </a:cubicBezTo>
                  <a:cubicBezTo>
                    <a:pt x="25786" y="112968"/>
                    <a:pt x="23418" y="113835"/>
                    <a:pt x="21183" y="114603"/>
                  </a:cubicBezTo>
                  <a:cubicBezTo>
                    <a:pt x="18998" y="115353"/>
                    <a:pt x="16581" y="116089"/>
                    <a:pt x="14270" y="116089"/>
                  </a:cubicBezTo>
                  <a:cubicBezTo>
                    <a:pt x="13193" y="116089"/>
                    <a:pt x="12139" y="115929"/>
                    <a:pt x="11142" y="115537"/>
                  </a:cubicBezTo>
                  <a:cubicBezTo>
                    <a:pt x="9741" y="115003"/>
                    <a:pt x="8374" y="113935"/>
                    <a:pt x="6973" y="112334"/>
                  </a:cubicBezTo>
                  <a:cubicBezTo>
                    <a:pt x="6072" y="111334"/>
                    <a:pt x="4838" y="109599"/>
                    <a:pt x="4637" y="107798"/>
                  </a:cubicBezTo>
                  <a:lnTo>
                    <a:pt x="4637" y="107798"/>
                  </a:lnTo>
                  <a:cubicBezTo>
                    <a:pt x="5004" y="108131"/>
                    <a:pt x="5405" y="108398"/>
                    <a:pt x="5805" y="108598"/>
                  </a:cubicBezTo>
                  <a:cubicBezTo>
                    <a:pt x="6039" y="108732"/>
                    <a:pt x="6272" y="108765"/>
                    <a:pt x="6472" y="108765"/>
                  </a:cubicBezTo>
                  <a:cubicBezTo>
                    <a:pt x="6839" y="108765"/>
                    <a:pt x="7139" y="108632"/>
                    <a:pt x="7339" y="108331"/>
                  </a:cubicBezTo>
                  <a:cubicBezTo>
                    <a:pt x="7640" y="107965"/>
                    <a:pt x="7540" y="107431"/>
                    <a:pt x="7173" y="107164"/>
                  </a:cubicBezTo>
                  <a:cubicBezTo>
                    <a:pt x="7013" y="107050"/>
                    <a:pt x="6838" y="106998"/>
                    <a:pt x="6658" y="106998"/>
                  </a:cubicBezTo>
                  <a:cubicBezTo>
                    <a:pt x="6574" y="106998"/>
                    <a:pt x="6490" y="107009"/>
                    <a:pt x="6405" y="107031"/>
                  </a:cubicBezTo>
                  <a:cubicBezTo>
                    <a:pt x="5672" y="106630"/>
                    <a:pt x="5038" y="105796"/>
                    <a:pt x="4704" y="104762"/>
                  </a:cubicBezTo>
                  <a:cubicBezTo>
                    <a:pt x="4371" y="103695"/>
                    <a:pt x="4337" y="102494"/>
                    <a:pt x="4337" y="101326"/>
                  </a:cubicBezTo>
                  <a:cubicBezTo>
                    <a:pt x="4337" y="100593"/>
                    <a:pt x="4337" y="99725"/>
                    <a:pt x="4471" y="98891"/>
                  </a:cubicBezTo>
                  <a:cubicBezTo>
                    <a:pt x="4637" y="97724"/>
                    <a:pt x="5071" y="96590"/>
                    <a:pt x="5672" y="95622"/>
                  </a:cubicBezTo>
                  <a:cubicBezTo>
                    <a:pt x="6439" y="96189"/>
                    <a:pt x="7373" y="96590"/>
                    <a:pt x="8340" y="96590"/>
                  </a:cubicBezTo>
                  <a:cubicBezTo>
                    <a:pt x="8740" y="96590"/>
                    <a:pt x="9141" y="96523"/>
                    <a:pt x="9541" y="96390"/>
                  </a:cubicBezTo>
                  <a:cubicBezTo>
                    <a:pt x="9975" y="96223"/>
                    <a:pt x="10175" y="95756"/>
                    <a:pt x="10041" y="95322"/>
                  </a:cubicBezTo>
                  <a:cubicBezTo>
                    <a:pt x="9914" y="94965"/>
                    <a:pt x="9591" y="94764"/>
                    <a:pt x="9252" y="94764"/>
                  </a:cubicBezTo>
                  <a:cubicBezTo>
                    <a:pt x="9148" y="94764"/>
                    <a:pt x="9042" y="94783"/>
                    <a:pt x="8941" y="94822"/>
                  </a:cubicBezTo>
                  <a:cubicBezTo>
                    <a:pt x="8753" y="94888"/>
                    <a:pt x="8560" y="94919"/>
                    <a:pt x="8364" y="94919"/>
                  </a:cubicBezTo>
                  <a:cubicBezTo>
                    <a:pt x="7480" y="94919"/>
                    <a:pt x="6564" y="94298"/>
                    <a:pt x="6072" y="93588"/>
                  </a:cubicBezTo>
                  <a:cubicBezTo>
                    <a:pt x="5271" y="92487"/>
                    <a:pt x="5004" y="91019"/>
                    <a:pt x="4771" y="89752"/>
                  </a:cubicBezTo>
                  <a:cubicBezTo>
                    <a:pt x="4304" y="87116"/>
                    <a:pt x="3937" y="84581"/>
                    <a:pt x="4571" y="82380"/>
                  </a:cubicBezTo>
                  <a:lnTo>
                    <a:pt x="4571" y="82380"/>
                  </a:lnTo>
                  <a:cubicBezTo>
                    <a:pt x="5138" y="82780"/>
                    <a:pt x="5772" y="83080"/>
                    <a:pt x="6405" y="83247"/>
                  </a:cubicBezTo>
                  <a:lnTo>
                    <a:pt x="6606" y="83247"/>
                  </a:lnTo>
                  <a:cubicBezTo>
                    <a:pt x="6973" y="83247"/>
                    <a:pt x="7339" y="82980"/>
                    <a:pt x="7440" y="82613"/>
                  </a:cubicBezTo>
                  <a:cubicBezTo>
                    <a:pt x="7540" y="82146"/>
                    <a:pt x="7239" y="81679"/>
                    <a:pt x="6806" y="81579"/>
                  </a:cubicBezTo>
                  <a:cubicBezTo>
                    <a:pt x="5872" y="81379"/>
                    <a:pt x="5004" y="80678"/>
                    <a:pt x="4404" y="79678"/>
                  </a:cubicBezTo>
                  <a:cubicBezTo>
                    <a:pt x="3770" y="78644"/>
                    <a:pt x="3503" y="77376"/>
                    <a:pt x="3337" y="76375"/>
                  </a:cubicBezTo>
                  <a:cubicBezTo>
                    <a:pt x="3136" y="75408"/>
                    <a:pt x="2970" y="74140"/>
                    <a:pt x="3203" y="72973"/>
                  </a:cubicBezTo>
                  <a:cubicBezTo>
                    <a:pt x="3403" y="71872"/>
                    <a:pt x="3970" y="70938"/>
                    <a:pt x="4738" y="70438"/>
                  </a:cubicBezTo>
                  <a:cubicBezTo>
                    <a:pt x="4804" y="70371"/>
                    <a:pt x="4871" y="70304"/>
                    <a:pt x="4938" y="70238"/>
                  </a:cubicBezTo>
                  <a:cubicBezTo>
                    <a:pt x="5205" y="70271"/>
                    <a:pt x="5505" y="70304"/>
                    <a:pt x="5805" y="70304"/>
                  </a:cubicBezTo>
                  <a:cubicBezTo>
                    <a:pt x="6139" y="70304"/>
                    <a:pt x="6472" y="70271"/>
                    <a:pt x="6839" y="70238"/>
                  </a:cubicBezTo>
                  <a:cubicBezTo>
                    <a:pt x="12176" y="69570"/>
                    <a:pt x="17247" y="66368"/>
                    <a:pt x="22317" y="60431"/>
                  </a:cubicBezTo>
                  <a:lnTo>
                    <a:pt x="22684" y="60030"/>
                  </a:lnTo>
                  <a:cubicBezTo>
                    <a:pt x="23618" y="58929"/>
                    <a:pt x="24485" y="57895"/>
                    <a:pt x="25619" y="57162"/>
                  </a:cubicBezTo>
                  <a:cubicBezTo>
                    <a:pt x="27487" y="55927"/>
                    <a:pt x="29889" y="55694"/>
                    <a:pt x="31757" y="55627"/>
                  </a:cubicBezTo>
                  <a:lnTo>
                    <a:pt x="32090" y="55627"/>
                  </a:lnTo>
                  <a:cubicBezTo>
                    <a:pt x="33225" y="55594"/>
                    <a:pt x="34392" y="55560"/>
                    <a:pt x="35493" y="55093"/>
                  </a:cubicBezTo>
                  <a:cubicBezTo>
                    <a:pt x="37227" y="54393"/>
                    <a:pt x="38628" y="52725"/>
                    <a:pt x="39496" y="50290"/>
                  </a:cubicBezTo>
                  <a:cubicBezTo>
                    <a:pt x="39729" y="49556"/>
                    <a:pt x="39963" y="48822"/>
                    <a:pt x="40163" y="48122"/>
                  </a:cubicBezTo>
                  <a:cubicBezTo>
                    <a:pt x="40463" y="46988"/>
                    <a:pt x="40763" y="45920"/>
                    <a:pt x="41264" y="44919"/>
                  </a:cubicBezTo>
                  <a:cubicBezTo>
                    <a:pt x="42198" y="42985"/>
                    <a:pt x="43866" y="41417"/>
                    <a:pt x="45867" y="40583"/>
                  </a:cubicBezTo>
                  <a:cubicBezTo>
                    <a:pt x="46575" y="40280"/>
                    <a:pt x="47435" y="40070"/>
                    <a:pt x="48282" y="40070"/>
                  </a:cubicBezTo>
                  <a:close/>
                  <a:moveTo>
                    <a:pt x="13859" y="0"/>
                  </a:moveTo>
                  <a:cubicBezTo>
                    <a:pt x="12185" y="0"/>
                    <a:pt x="10539" y="245"/>
                    <a:pt x="9041" y="1055"/>
                  </a:cubicBezTo>
                  <a:cubicBezTo>
                    <a:pt x="968" y="5391"/>
                    <a:pt x="1" y="16032"/>
                    <a:pt x="3703" y="24071"/>
                  </a:cubicBezTo>
                  <a:cubicBezTo>
                    <a:pt x="2836" y="25472"/>
                    <a:pt x="2236" y="27007"/>
                    <a:pt x="2002" y="28641"/>
                  </a:cubicBezTo>
                  <a:cubicBezTo>
                    <a:pt x="1735" y="30676"/>
                    <a:pt x="2002" y="32711"/>
                    <a:pt x="2269" y="34645"/>
                  </a:cubicBezTo>
                  <a:cubicBezTo>
                    <a:pt x="2436" y="35713"/>
                    <a:pt x="2569" y="36814"/>
                    <a:pt x="2636" y="37881"/>
                  </a:cubicBezTo>
                  <a:cubicBezTo>
                    <a:pt x="2669" y="38515"/>
                    <a:pt x="2669" y="39182"/>
                    <a:pt x="2669" y="39816"/>
                  </a:cubicBezTo>
                  <a:cubicBezTo>
                    <a:pt x="2669" y="41684"/>
                    <a:pt x="2669" y="43618"/>
                    <a:pt x="3403" y="45453"/>
                  </a:cubicBezTo>
                  <a:cubicBezTo>
                    <a:pt x="3904" y="46687"/>
                    <a:pt x="4771" y="47555"/>
                    <a:pt x="5738" y="47888"/>
                  </a:cubicBezTo>
                  <a:cubicBezTo>
                    <a:pt x="5338" y="48822"/>
                    <a:pt x="4904" y="49756"/>
                    <a:pt x="4471" y="50657"/>
                  </a:cubicBezTo>
                  <a:cubicBezTo>
                    <a:pt x="4070" y="51524"/>
                    <a:pt x="3637" y="52458"/>
                    <a:pt x="3270" y="53359"/>
                  </a:cubicBezTo>
                  <a:cubicBezTo>
                    <a:pt x="1569" y="57595"/>
                    <a:pt x="1068" y="62232"/>
                    <a:pt x="1802" y="66702"/>
                  </a:cubicBezTo>
                  <a:cubicBezTo>
                    <a:pt x="1936" y="67569"/>
                    <a:pt x="2136" y="68436"/>
                    <a:pt x="2736" y="69137"/>
                  </a:cubicBezTo>
                  <a:cubicBezTo>
                    <a:pt x="2870" y="69270"/>
                    <a:pt x="3003" y="69404"/>
                    <a:pt x="3170" y="69504"/>
                  </a:cubicBezTo>
                  <a:cubicBezTo>
                    <a:pt x="2336" y="70271"/>
                    <a:pt x="1769" y="71405"/>
                    <a:pt x="1535" y="72639"/>
                  </a:cubicBezTo>
                  <a:cubicBezTo>
                    <a:pt x="1268" y="74107"/>
                    <a:pt x="1469" y="75541"/>
                    <a:pt x="1669" y="76675"/>
                  </a:cubicBezTo>
                  <a:cubicBezTo>
                    <a:pt x="1869" y="77776"/>
                    <a:pt x="2202" y="79244"/>
                    <a:pt x="2970" y="80545"/>
                  </a:cubicBezTo>
                  <a:cubicBezTo>
                    <a:pt x="3070" y="80712"/>
                    <a:pt x="3170" y="80845"/>
                    <a:pt x="3270" y="81012"/>
                  </a:cubicBezTo>
                  <a:cubicBezTo>
                    <a:pt x="2136" y="83781"/>
                    <a:pt x="2569" y="86849"/>
                    <a:pt x="3136" y="90018"/>
                  </a:cubicBezTo>
                  <a:cubicBezTo>
                    <a:pt x="3337" y="91253"/>
                    <a:pt x="3603" y="92754"/>
                    <a:pt x="4371" y="94055"/>
                  </a:cubicBezTo>
                  <a:cubicBezTo>
                    <a:pt x="4337" y="94188"/>
                    <a:pt x="4337" y="94355"/>
                    <a:pt x="4371" y="94488"/>
                  </a:cubicBezTo>
                  <a:cubicBezTo>
                    <a:pt x="3570" y="95722"/>
                    <a:pt x="3036" y="97157"/>
                    <a:pt x="2803" y="98625"/>
                  </a:cubicBezTo>
                  <a:cubicBezTo>
                    <a:pt x="2669" y="99559"/>
                    <a:pt x="2669" y="100493"/>
                    <a:pt x="2669" y="101326"/>
                  </a:cubicBezTo>
                  <a:cubicBezTo>
                    <a:pt x="2669" y="102594"/>
                    <a:pt x="2703" y="103962"/>
                    <a:pt x="3103" y="105263"/>
                  </a:cubicBezTo>
                  <a:cubicBezTo>
                    <a:pt x="3136" y="105363"/>
                    <a:pt x="3203" y="105496"/>
                    <a:pt x="3236" y="105596"/>
                  </a:cubicBezTo>
                  <a:cubicBezTo>
                    <a:pt x="2169" y="108765"/>
                    <a:pt x="4304" y="111867"/>
                    <a:pt x="5705" y="113435"/>
                  </a:cubicBezTo>
                  <a:cubicBezTo>
                    <a:pt x="7273" y="115236"/>
                    <a:pt x="8874" y="116437"/>
                    <a:pt x="10542" y="117104"/>
                  </a:cubicBezTo>
                  <a:cubicBezTo>
                    <a:pt x="11743" y="117571"/>
                    <a:pt x="13010" y="117738"/>
                    <a:pt x="14244" y="117738"/>
                  </a:cubicBezTo>
                  <a:cubicBezTo>
                    <a:pt x="16813" y="117738"/>
                    <a:pt x="19381" y="116971"/>
                    <a:pt x="21716" y="116170"/>
                  </a:cubicBezTo>
                  <a:cubicBezTo>
                    <a:pt x="24051" y="115370"/>
                    <a:pt x="26520" y="114436"/>
                    <a:pt x="28721" y="113035"/>
                  </a:cubicBezTo>
                  <a:cubicBezTo>
                    <a:pt x="30456" y="111867"/>
                    <a:pt x="32024" y="110400"/>
                    <a:pt x="33258" y="108732"/>
                  </a:cubicBezTo>
                  <a:cubicBezTo>
                    <a:pt x="35560" y="108231"/>
                    <a:pt x="37661" y="106864"/>
                    <a:pt x="39062" y="104929"/>
                  </a:cubicBezTo>
                  <a:cubicBezTo>
                    <a:pt x="40296" y="103228"/>
                    <a:pt x="40930" y="101126"/>
                    <a:pt x="40897" y="99025"/>
                  </a:cubicBezTo>
                  <a:lnTo>
                    <a:pt x="40897" y="99025"/>
                  </a:lnTo>
                  <a:cubicBezTo>
                    <a:pt x="41044" y="99042"/>
                    <a:pt x="41194" y="99050"/>
                    <a:pt x="41345" y="99050"/>
                  </a:cubicBezTo>
                  <a:cubicBezTo>
                    <a:pt x="42389" y="99050"/>
                    <a:pt x="43496" y="98652"/>
                    <a:pt x="44399" y="97924"/>
                  </a:cubicBezTo>
                  <a:cubicBezTo>
                    <a:pt x="45734" y="96857"/>
                    <a:pt x="46467" y="95322"/>
                    <a:pt x="46968" y="94121"/>
                  </a:cubicBezTo>
                  <a:cubicBezTo>
                    <a:pt x="48669" y="90052"/>
                    <a:pt x="49303" y="85582"/>
                    <a:pt x="48802" y="81245"/>
                  </a:cubicBezTo>
                  <a:cubicBezTo>
                    <a:pt x="49236" y="80545"/>
                    <a:pt x="49603" y="79744"/>
                    <a:pt x="49937" y="78877"/>
                  </a:cubicBezTo>
                  <a:cubicBezTo>
                    <a:pt x="51504" y="74908"/>
                    <a:pt x="51938" y="70571"/>
                    <a:pt x="51237" y="66368"/>
                  </a:cubicBezTo>
                  <a:cubicBezTo>
                    <a:pt x="51204" y="66268"/>
                    <a:pt x="51171" y="66168"/>
                    <a:pt x="51104" y="66068"/>
                  </a:cubicBezTo>
                  <a:cubicBezTo>
                    <a:pt x="54907" y="61031"/>
                    <a:pt x="55874" y="53726"/>
                    <a:pt x="53272" y="48755"/>
                  </a:cubicBezTo>
                  <a:cubicBezTo>
                    <a:pt x="53706" y="47588"/>
                    <a:pt x="53773" y="46354"/>
                    <a:pt x="53773" y="45386"/>
                  </a:cubicBezTo>
                  <a:cubicBezTo>
                    <a:pt x="53806" y="42618"/>
                    <a:pt x="53072" y="40616"/>
                    <a:pt x="51604" y="39482"/>
                  </a:cubicBezTo>
                  <a:cubicBezTo>
                    <a:pt x="51171" y="39115"/>
                    <a:pt x="50670" y="38848"/>
                    <a:pt x="50137" y="38682"/>
                  </a:cubicBezTo>
                  <a:cubicBezTo>
                    <a:pt x="51071" y="32711"/>
                    <a:pt x="49203" y="27640"/>
                    <a:pt x="44900" y="24738"/>
                  </a:cubicBezTo>
                  <a:cubicBezTo>
                    <a:pt x="43832" y="24038"/>
                    <a:pt x="42665" y="23471"/>
                    <a:pt x="41497" y="23104"/>
                  </a:cubicBezTo>
                  <a:cubicBezTo>
                    <a:pt x="42932" y="18567"/>
                    <a:pt x="41297" y="14865"/>
                    <a:pt x="39629" y="12496"/>
                  </a:cubicBezTo>
                  <a:cubicBezTo>
                    <a:pt x="36527" y="8160"/>
                    <a:pt x="31056" y="7926"/>
                    <a:pt x="28988" y="7826"/>
                  </a:cubicBezTo>
                  <a:cubicBezTo>
                    <a:pt x="28821" y="7826"/>
                    <a:pt x="28655" y="7826"/>
                    <a:pt x="28555" y="7793"/>
                  </a:cubicBezTo>
                  <a:cubicBezTo>
                    <a:pt x="28388" y="7659"/>
                    <a:pt x="28121" y="7226"/>
                    <a:pt x="27887" y="6859"/>
                  </a:cubicBezTo>
                  <a:cubicBezTo>
                    <a:pt x="26653" y="4824"/>
                    <a:pt x="24285" y="1021"/>
                    <a:pt x="17113" y="221"/>
                  </a:cubicBezTo>
                  <a:cubicBezTo>
                    <a:pt x="16038" y="103"/>
                    <a:pt x="14942" y="0"/>
                    <a:pt x="13859" y="0"/>
                  </a:cubicBezTo>
                  <a:close/>
                </a:path>
              </a:pathLst>
            </a:custGeom>
            <a:solidFill>
              <a:srgbClr val="EEB1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26BFFB1E-59F3-4C39-8D9F-39F0922A4BE0}"/>
              </a:ext>
            </a:extLst>
          </p:cNvPr>
          <p:cNvSpPr/>
          <p:nvPr/>
        </p:nvSpPr>
        <p:spPr>
          <a:xfrm>
            <a:off x="2510750" y="3419708"/>
            <a:ext cx="312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2</a:t>
            </a:r>
            <a:endParaRPr lang="en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664BE009-4F76-4EB9-A4F8-15C94AB0E574}"/>
              </a:ext>
            </a:extLst>
          </p:cNvPr>
          <p:cNvSpPr/>
          <p:nvPr/>
        </p:nvSpPr>
        <p:spPr>
          <a:xfrm>
            <a:off x="840114" y="342900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lang="en" sz="1200" dirty="0"/>
          </a:p>
        </p:txBody>
      </p:sp>
      <p:sp>
        <p:nvSpPr>
          <p:cNvPr id="76" name="Retângulo 75">
            <a:extLst>
              <a:ext uri="{FF2B5EF4-FFF2-40B4-BE49-F238E27FC236}">
                <a16:creationId xmlns="" xmlns:a16="http://schemas.microsoft.com/office/drawing/2014/main" id="{339DFB2A-3463-4DC4-B8E7-E7F6F969F2CB}"/>
              </a:ext>
            </a:extLst>
          </p:cNvPr>
          <p:cNvSpPr/>
          <p:nvPr/>
        </p:nvSpPr>
        <p:spPr>
          <a:xfrm>
            <a:off x="46166" y="4320778"/>
            <a:ext cx="16292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Manipular representações e se comunicar com outras máquinas</a:t>
            </a:r>
            <a:endParaRPr lang="pt-BR" sz="2400" dirty="0">
              <a:latin typeface="Tw Cen MT Condensed" panose="020B06060201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C55B6D98-9662-41DC-BB68-A266DBE1E568}"/>
              </a:ext>
            </a:extLst>
          </p:cNvPr>
          <p:cNvSpPr/>
          <p:nvPr/>
        </p:nvSpPr>
        <p:spPr>
          <a:xfrm>
            <a:off x="1914692" y="4281241"/>
            <a:ext cx="1520875" cy="205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0"/>
              </a:spcAft>
            </a:pPr>
            <a:r>
              <a:rPr lang="pt-BR" sz="24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Capaz de solucionar problemas e de descobrir o novo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671C7F10-3DE8-435F-A647-09E1B9035399}"/>
              </a:ext>
            </a:extLst>
          </p:cNvPr>
          <p:cNvSpPr/>
          <p:nvPr/>
        </p:nvSpPr>
        <p:spPr>
          <a:xfrm>
            <a:off x="3708579" y="4320778"/>
            <a:ext cx="13225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Tw Cen MT Condensed" panose="020B0606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Dominar todas as outras formas de inteligência </a:t>
            </a:r>
            <a:endParaRPr lang="pt-BR" sz="24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16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42;p33">
            <a:extLst>
              <a:ext uri="{FF2B5EF4-FFF2-40B4-BE49-F238E27FC236}">
                <a16:creationId xmlns="" xmlns:a16="http://schemas.microsoft.com/office/drawing/2014/main" id="{5D90F738-2407-485A-B315-A591DDE73FC9}"/>
              </a:ext>
            </a:extLst>
          </p:cNvPr>
          <p:cNvGrpSpPr/>
          <p:nvPr/>
        </p:nvGrpSpPr>
        <p:grpSpPr>
          <a:xfrm>
            <a:off x="3851920" y="1639545"/>
            <a:ext cx="3960440" cy="3888432"/>
            <a:chOff x="2934563" y="1523475"/>
            <a:chExt cx="3274875" cy="3136225"/>
          </a:xfrm>
        </p:grpSpPr>
        <p:sp>
          <p:nvSpPr>
            <p:cNvPr id="5" name="Google Shape;243;p33">
              <a:extLst>
                <a:ext uri="{FF2B5EF4-FFF2-40B4-BE49-F238E27FC236}">
                  <a16:creationId xmlns="" xmlns:a16="http://schemas.microsoft.com/office/drawing/2014/main" id="{664AD6A0-D5C6-48E3-9FAA-BC6849338B2D}"/>
                </a:ext>
              </a:extLst>
            </p:cNvPr>
            <p:cNvSpPr/>
            <p:nvPr/>
          </p:nvSpPr>
          <p:spPr>
            <a:xfrm>
              <a:off x="4567413" y="3681775"/>
              <a:ext cx="1020750" cy="977925"/>
            </a:xfrm>
            <a:custGeom>
              <a:avLst/>
              <a:gdLst/>
              <a:ahLst/>
              <a:cxnLst/>
              <a:rect l="l" t="t" r="r" b="b"/>
              <a:pathLst>
                <a:path w="40830" h="39117" extrusionOk="0">
                  <a:moveTo>
                    <a:pt x="10108" y="1"/>
                  </a:moveTo>
                  <a:cubicBezTo>
                    <a:pt x="10108" y="1"/>
                    <a:pt x="8473" y="2036"/>
                    <a:pt x="5071" y="4637"/>
                  </a:cubicBezTo>
                  <a:cubicBezTo>
                    <a:pt x="1802" y="7112"/>
                    <a:pt x="164" y="7173"/>
                    <a:pt x="12" y="7173"/>
                  </a:cubicBezTo>
                  <a:cubicBezTo>
                    <a:pt x="4" y="7173"/>
                    <a:pt x="0" y="7173"/>
                    <a:pt x="0" y="7173"/>
                  </a:cubicBezTo>
                  <a:lnTo>
                    <a:pt x="0" y="7173"/>
                  </a:lnTo>
                  <a:cubicBezTo>
                    <a:pt x="0" y="7173"/>
                    <a:pt x="1134" y="13944"/>
                    <a:pt x="8473" y="20149"/>
                  </a:cubicBezTo>
                  <a:cubicBezTo>
                    <a:pt x="11963" y="23101"/>
                    <a:pt x="15708" y="23664"/>
                    <a:pt x="18056" y="23664"/>
                  </a:cubicBezTo>
                  <a:cubicBezTo>
                    <a:pt x="19500" y="23664"/>
                    <a:pt x="20415" y="23451"/>
                    <a:pt x="20415" y="23451"/>
                  </a:cubicBezTo>
                  <a:lnTo>
                    <a:pt x="20415" y="23451"/>
                  </a:lnTo>
                  <a:cubicBezTo>
                    <a:pt x="20415" y="23451"/>
                    <a:pt x="19147" y="28088"/>
                    <a:pt x="25252" y="33958"/>
                  </a:cubicBezTo>
                  <a:cubicBezTo>
                    <a:pt x="26886" y="35560"/>
                    <a:pt x="29922" y="35459"/>
                    <a:pt x="31556" y="37161"/>
                  </a:cubicBezTo>
                  <a:cubicBezTo>
                    <a:pt x="32903" y="38604"/>
                    <a:pt x="34250" y="39116"/>
                    <a:pt x="35483" y="39116"/>
                  </a:cubicBezTo>
                  <a:cubicBezTo>
                    <a:pt x="38495" y="39116"/>
                    <a:pt x="40829" y="36060"/>
                    <a:pt x="40829" y="36060"/>
                  </a:cubicBezTo>
                  <a:cubicBezTo>
                    <a:pt x="40829" y="36060"/>
                    <a:pt x="38061" y="33225"/>
                    <a:pt x="36393" y="29288"/>
                  </a:cubicBezTo>
                  <a:cubicBezTo>
                    <a:pt x="34725" y="25319"/>
                    <a:pt x="34492" y="20349"/>
                    <a:pt x="34492" y="20349"/>
                  </a:cubicBezTo>
                  <a:cubicBezTo>
                    <a:pt x="34492" y="20349"/>
                    <a:pt x="33623" y="20519"/>
                    <a:pt x="32236" y="20519"/>
                  </a:cubicBezTo>
                  <a:cubicBezTo>
                    <a:pt x="29998" y="20519"/>
                    <a:pt x="26410" y="20074"/>
                    <a:pt x="22950" y="17747"/>
                  </a:cubicBezTo>
                  <a:cubicBezTo>
                    <a:pt x="18847" y="14978"/>
                    <a:pt x="16112" y="8173"/>
                    <a:pt x="16112" y="8173"/>
                  </a:cubicBezTo>
                  <a:cubicBezTo>
                    <a:pt x="16112" y="8173"/>
                    <a:pt x="13677" y="8173"/>
                    <a:pt x="12009" y="5605"/>
                  </a:cubicBezTo>
                  <a:cubicBezTo>
                    <a:pt x="10341" y="3003"/>
                    <a:pt x="10108" y="1"/>
                    <a:pt x="10108" y="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44;p33">
              <a:extLst>
                <a:ext uri="{FF2B5EF4-FFF2-40B4-BE49-F238E27FC236}">
                  <a16:creationId xmlns="" xmlns:a16="http://schemas.microsoft.com/office/drawing/2014/main" id="{6945B48D-A6DF-4DCF-8BCA-B7EC2732BBB6}"/>
                </a:ext>
              </a:extLst>
            </p:cNvPr>
            <p:cNvSpPr/>
            <p:nvPr/>
          </p:nvSpPr>
          <p:spPr>
            <a:xfrm>
              <a:off x="2934563" y="1523475"/>
              <a:ext cx="1697925" cy="1979050"/>
            </a:xfrm>
            <a:custGeom>
              <a:avLst/>
              <a:gdLst/>
              <a:ahLst/>
              <a:cxnLst/>
              <a:rect l="l" t="t" r="r" b="b"/>
              <a:pathLst>
                <a:path w="67917" h="79162" extrusionOk="0">
                  <a:moveTo>
                    <a:pt x="57585" y="0"/>
                  </a:moveTo>
                  <a:cubicBezTo>
                    <a:pt x="56666" y="0"/>
                    <a:pt x="55704" y="63"/>
                    <a:pt x="54707" y="204"/>
                  </a:cubicBezTo>
                  <a:cubicBezTo>
                    <a:pt x="48702" y="1072"/>
                    <a:pt x="45700" y="3640"/>
                    <a:pt x="44499" y="5041"/>
                  </a:cubicBezTo>
                  <a:cubicBezTo>
                    <a:pt x="44499" y="6742"/>
                    <a:pt x="44733" y="8677"/>
                    <a:pt x="45467" y="10645"/>
                  </a:cubicBezTo>
                  <a:cubicBezTo>
                    <a:pt x="46942" y="14703"/>
                    <a:pt x="50195" y="15262"/>
                    <a:pt x="51896" y="15262"/>
                  </a:cubicBezTo>
                  <a:cubicBezTo>
                    <a:pt x="52502" y="15262"/>
                    <a:pt x="52911" y="15191"/>
                    <a:pt x="52972" y="15182"/>
                  </a:cubicBezTo>
                  <a:cubicBezTo>
                    <a:pt x="53050" y="15164"/>
                    <a:pt x="53128" y="15156"/>
                    <a:pt x="53204" y="15156"/>
                  </a:cubicBezTo>
                  <a:cubicBezTo>
                    <a:pt x="53713" y="15156"/>
                    <a:pt x="54157" y="15527"/>
                    <a:pt x="54273" y="16049"/>
                  </a:cubicBezTo>
                  <a:cubicBezTo>
                    <a:pt x="54373" y="16650"/>
                    <a:pt x="54006" y="17250"/>
                    <a:pt x="53406" y="17383"/>
                  </a:cubicBezTo>
                  <a:cubicBezTo>
                    <a:pt x="52939" y="17450"/>
                    <a:pt x="52405" y="17517"/>
                    <a:pt x="51838" y="17517"/>
                  </a:cubicBezTo>
                  <a:cubicBezTo>
                    <a:pt x="49069" y="17517"/>
                    <a:pt x="45100" y="16249"/>
                    <a:pt x="43365" y="11412"/>
                  </a:cubicBezTo>
                  <a:cubicBezTo>
                    <a:pt x="42665" y="9478"/>
                    <a:pt x="42331" y="7576"/>
                    <a:pt x="42265" y="5875"/>
                  </a:cubicBezTo>
                  <a:cubicBezTo>
                    <a:pt x="40430" y="5942"/>
                    <a:pt x="37161" y="6376"/>
                    <a:pt x="32958" y="8444"/>
                  </a:cubicBezTo>
                  <a:cubicBezTo>
                    <a:pt x="28388" y="10679"/>
                    <a:pt x="27287" y="13414"/>
                    <a:pt x="26620" y="15249"/>
                  </a:cubicBezTo>
                  <a:lnTo>
                    <a:pt x="26653" y="16883"/>
                  </a:lnTo>
                  <a:lnTo>
                    <a:pt x="26653" y="17317"/>
                  </a:lnTo>
                  <a:cubicBezTo>
                    <a:pt x="26653" y="17584"/>
                    <a:pt x="26753" y="23888"/>
                    <a:pt x="31624" y="24022"/>
                  </a:cubicBezTo>
                  <a:lnTo>
                    <a:pt x="31790" y="24022"/>
                  </a:lnTo>
                  <a:cubicBezTo>
                    <a:pt x="35927" y="24022"/>
                    <a:pt x="36661" y="20319"/>
                    <a:pt x="36727" y="19885"/>
                  </a:cubicBezTo>
                  <a:cubicBezTo>
                    <a:pt x="36818" y="19343"/>
                    <a:pt x="37316" y="18937"/>
                    <a:pt x="37854" y="18937"/>
                  </a:cubicBezTo>
                  <a:cubicBezTo>
                    <a:pt x="37912" y="18937"/>
                    <a:pt x="37970" y="18942"/>
                    <a:pt x="38028" y="18951"/>
                  </a:cubicBezTo>
                  <a:cubicBezTo>
                    <a:pt x="38629" y="19051"/>
                    <a:pt x="39062" y="19618"/>
                    <a:pt x="38962" y="20219"/>
                  </a:cubicBezTo>
                  <a:cubicBezTo>
                    <a:pt x="38629" y="22320"/>
                    <a:pt x="36727" y="26256"/>
                    <a:pt x="31790" y="26256"/>
                  </a:cubicBezTo>
                  <a:lnTo>
                    <a:pt x="31557" y="26256"/>
                  </a:lnTo>
                  <a:cubicBezTo>
                    <a:pt x="26186" y="26123"/>
                    <a:pt x="24585" y="20853"/>
                    <a:pt x="24418" y="17750"/>
                  </a:cubicBezTo>
                  <a:lnTo>
                    <a:pt x="24452" y="17250"/>
                  </a:lnTo>
                  <a:lnTo>
                    <a:pt x="24452" y="17250"/>
                  </a:lnTo>
                  <a:cubicBezTo>
                    <a:pt x="22717" y="17517"/>
                    <a:pt x="19382" y="18417"/>
                    <a:pt x="16413" y="20619"/>
                  </a:cubicBezTo>
                  <a:cubicBezTo>
                    <a:pt x="13244" y="22954"/>
                    <a:pt x="12443" y="25990"/>
                    <a:pt x="12210" y="27591"/>
                  </a:cubicBezTo>
                  <a:cubicBezTo>
                    <a:pt x="15345" y="28325"/>
                    <a:pt x="18414" y="30126"/>
                    <a:pt x="21016" y="34062"/>
                  </a:cubicBezTo>
                  <a:cubicBezTo>
                    <a:pt x="23051" y="37231"/>
                    <a:pt x="23751" y="40033"/>
                    <a:pt x="23051" y="42435"/>
                  </a:cubicBezTo>
                  <a:cubicBezTo>
                    <a:pt x="22450" y="44503"/>
                    <a:pt x="20849" y="46137"/>
                    <a:pt x="18281" y="47305"/>
                  </a:cubicBezTo>
                  <a:cubicBezTo>
                    <a:pt x="17347" y="47705"/>
                    <a:pt x="16446" y="47939"/>
                    <a:pt x="15646" y="47939"/>
                  </a:cubicBezTo>
                  <a:cubicBezTo>
                    <a:pt x="14912" y="47939"/>
                    <a:pt x="14245" y="47772"/>
                    <a:pt x="13644" y="47438"/>
                  </a:cubicBezTo>
                  <a:cubicBezTo>
                    <a:pt x="11409" y="46304"/>
                    <a:pt x="10875" y="43502"/>
                    <a:pt x="10842" y="43402"/>
                  </a:cubicBezTo>
                  <a:cubicBezTo>
                    <a:pt x="10742" y="42768"/>
                    <a:pt x="11142" y="42201"/>
                    <a:pt x="11743" y="42068"/>
                  </a:cubicBezTo>
                  <a:cubicBezTo>
                    <a:pt x="11805" y="42057"/>
                    <a:pt x="11867" y="42052"/>
                    <a:pt x="11928" y="42052"/>
                  </a:cubicBezTo>
                  <a:cubicBezTo>
                    <a:pt x="12462" y="42052"/>
                    <a:pt x="12954" y="42430"/>
                    <a:pt x="13044" y="42968"/>
                  </a:cubicBezTo>
                  <a:cubicBezTo>
                    <a:pt x="13144" y="43469"/>
                    <a:pt x="13644" y="44936"/>
                    <a:pt x="14678" y="45470"/>
                  </a:cubicBezTo>
                  <a:cubicBezTo>
                    <a:pt x="14951" y="45607"/>
                    <a:pt x="15270" y="45676"/>
                    <a:pt x="15623" y="45676"/>
                  </a:cubicBezTo>
                  <a:cubicBezTo>
                    <a:pt x="16133" y="45676"/>
                    <a:pt x="16717" y="45532"/>
                    <a:pt x="17347" y="45237"/>
                  </a:cubicBezTo>
                  <a:cubicBezTo>
                    <a:pt x="19281" y="44369"/>
                    <a:pt x="20482" y="43235"/>
                    <a:pt x="20883" y="41801"/>
                  </a:cubicBezTo>
                  <a:cubicBezTo>
                    <a:pt x="21416" y="40066"/>
                    <a:pt x="20816" y="37865"/>
                    <a:pt x="19115" y="35296"/>
                  </a:cubicBezTo>
                  <a:cubicBezTo>
                    <a:pt x="16479" y="31260"/>
                    <a:pt x="13411" y="29792"/>
                    <a:pt x="9741" y="29459"/>
                  </a:cubicBezTo>
                  <a:cubicBezTo>
                    <a:pt x="8641" y="30193"/>
                    <a:pt x="7273" y="31594"/>
                    <a:pt x="5805" y="34262"/>
                  </a:cubicBezTo>
                  <a:cubicBezTo>
                    <a:pt x="2369" y="40500"/>
                    <a:pt x="4738" y="45804"/>
                    <a:pt x="4738" y="45804"/>
                  </a:cubicBezTo>
                  <a:cubicBezTo>
                    <a:pt x="4738" y="45804"/>
                    <a:pt x="1" y="47772"/>
                    <a:pt x="802" y="54243"/>
                  </a:cubicBezTo>
                  <a:cubicBezTo>
                    <a:pt x="1602" y="60748"/>
                    <a:pt x="6205" y="61982"/>
                    <a:pt x="6205" y="61982"/>
                  </a:cubicBezTo>
                  <a:cubicBezTo>
                    <a:pt x="6205" y="61982"/>
                    <a:pt x="4738" y="66585"/>
                    <a:pt x="7139" y="69387"/>
                  </a:cubicBezTo>
                  <a:cubicBezTo>
                    <a:pt x="8507" y="70988"/>
                    <a:pt x="10042" y="71689"/>
                    <a:pt x="11109" y="72023"/>
                  </a:cubicBezTo>
                  <a:cubicBezTo>
                    <a:pt x="12710" y="69521"/>
                    <a:pt x="16780" y="63717"/>
                    <a:pt x="20783" y="63350"/>
                  </a:cubicBezTo>
                  <a:cubicBezTo>
                    <a:pt x="20934" y="63336"/>
                    <a:pt x="21081" y="63328"/>
                    <a:pt x="21224" y="63328"/>
                  </a:cubicBezTo>
                  <a:cubicBezTo>
                    <a:pt x="21426" y="63328"/>
                    <a:pt x="21621" y="63344"/>
                    <a:pt x="21817" y="63383"/>
                  </a:cubicBezTo>
                  <a:cubicBezTo>
                    <a:pt x="22550" y="62316"/>
                    <a:pt x="24719" y="58680"/>
                    <a:pt x="21783" y="56278"/>
                  </a:cubicBezTo>
                  <a:cubicBezTo>
                    <a:pt x="20568" y="55280"/>
                    <a:pt x="19408" y="54949"/>
                    <a:pt x="18404" y="54949"/>
                  </a:cubicBezTo>
                  <a:cubicBezTo>
                    <a:pt x="16488" y="54949"/>
                    <a:pt x="15144" y="56157"/>
                    <a:pt x="15078" y="56245"/>
                  </a:cubicBezTo>
                  <a:cubicBezTo>
                    <a:pt x="14863" y="56429"/>
                    <a:pt x="14598" y="56522"/>
                    <a:pt x="14332" y="56522"/>
                  </a:cubicBezTo>
                  <a:cubicBezTo>
                    <a:pt x="14022" y="56522"/>
                    <a:pt x="13711" y="56396"/>
                    <a:pt x="13477" y="56144"/>
                  </a:cubicBezTo>
                  <a:cubicBezTo>
                    <a:pt x="13077" y="55711"/>
                    <a:pt x="13077" y="54977"/>
                    <a:pt x="13544" y="54577"/>
                  </a:cubicBezTo>
                  <a:cubicBezTo>
                    <a:pt x="14471" y="53729"/>
                    <a:pt x="16272" y="52729"/>
                    <a:pt x="18417" y="52729"/>
                  </a:cubicBezTo>
                  <a:cubicBezTo>
                    <a:pt x="19900" y="52729"/>
                    <a:pt x="21548" y="53207"/>
                    <a:pt x="23184" y="54543"/>
                  </a:cubicBezTo>
                  <a:cubicBezTo>
                    <a:pt x="26854" y="57546"/>
                    <a:pt x="25486" y="61882"/>
                    <a:pt x="23885" y="64317"/>
                  </a:cubicBezTo>
                  <a:cubicBezTo>
                    <a:pt x="24152" y="64517"/>
                    <a:pt x="24385" y="64751"/>
                    <a:pt x="24585" y="64984"/>
                  </a:cubicBezTo>
                  <a:cubicBezTo>
                    <a:pt x="25886" y="66485"/>
                    <a:pt x="26420" y="68053"/>
                    <a:pt x="26186" y="69654"/>
                  </a:cubicBezTo>
                  <a:cubicBezTo>
                    <a:pt x="25786" y="72623"/>
                    <a:pt x="22951" y="74524"/>
                    <a:pt x="22817" y="74591"/>
                  </a:cubicBezTo>
                  <a:cubicBezTo>
                    <a:pt x="22617" y="74724"/>
                    <a:pt x="22417" y="74791"/>
                    <a:pt x="22184" y="74791"/>
                  </a:cubicBezTo>
                  <a:cubicBezTo>
                    <a:pt x="21850" y="74791"/>
                    <a:pt x="21483" y="74624"/>
                    <a:pt x="21250" y="74291"/>
                  </a:cubicBezTo>
                  <a:cubicBezTo>
                    <a:pt x="20916" y="73757"/>
                    <a:pt x="21049" y="73090"/>
                    <a:pt x="21583" y="72723"/>
                  </a:cubicBezTo>
                  <a:cubicBezTo>
                    <a:pt x="21616" y="72723"/>
                    <a:pt x="23718" y="71289"/>
                    <a:pt x="23951" y="69354"/>
                  </a:cubicBezTo>
                  <a:cubicBezTo>
                    <a:pt x="24085" y="68387"/>
                    <a:pt x="23751" y="67453"/>
                    <a:pt x="22917" y="66485"/>
                  </a:cubicBezTo>
                  <a:cubicBezTo>
                    <a:pt x="22372" y="65879"/>
                    <a:pt x="21826" y="65575"/>
                    <a:pt x="21180" y="65575"/>
                  </a:cubicBezTo>
                  <a:cubicBezTo>
                    <a:pt x="21115" y="65575"/>
                    <a:pt x="21049" y="65579"/>
                    <a:pt x="20983" y="65585"/>
                  </a:cubicBezTo>
                  <a:cubicBezTo>
                    <a:pt x="18047" y="65885"/>
                    <a:pt x="14211" y="71222"/>
                    <a:pt x="12677" y="73757"/>
                  </a:cubicBezTo>
                  <a:cubicBezTo>
                    <a:pt x="13177" y="75625"/>
                    <a:pt x="14812" y="78627"/>
                    <a:pt x="19982" y="79061"/>
                  </a:cubicBezTo>
                  <a:cubicBezTo>
                    <a:pt x="20761" y="79131"/>
                    <a:pt x="21495" y="79162"/>
                    <a:pt x="22186" y="79162"/>
                  </a:cubicBezTo>
                  <a:cubicBezTo>
                    <a:pt x="25459" y="79162"/>
                    <a:pt x="27750" y="78460"/>
                    <a:pt x="29155" y="77827"/>
                  </a:cubicBezTo>
                  <a:lnTo>
                    <a:pt x="29789" y="76659"/>
                  </a:lnTo>
                  <a:cubicBezTo>
                    <a:pt x="29522" y="75425"/>
                    <a:pt x="29122" y="71722"/>
                    <a:pt x="31957" y="67820"/>
                  </a:cubicBezTo>
                  <a:cubicBezTo>
                    <a:pt x="34692" y="64050"/>
                    <a:pt x="39329" y="63483"/>
                    <a:pt x="41264" y="63416"/>
                  </a:cubicBezTo>
                  <a:cubicBezTo>
                    <a:pt x="41564" y="62115"/>
                    <a:pt x="42398" y="59647"/>
                    <a:pt x="44833" y="57512"/>
                  </a:cubicBezTo>
                  <a:cubicBezTo>
                    <a:pt x="45033" y="57345"/>
                    <a:pt x="45233" y="57179"/>
                    <a:pt x="45467" y="57045"/>
                  </a:cubicBezTo>
                  <a:cubicBezTo>
                    <a:pt x="44733" y="55411"/>
                    <a:pt x="43832" y="53309"/>
                    <a:pt x="42898" y="50841"/>
                  </a:cubicBezTo>
                  <a:cubicBezTo>
                    <a:pt x="41397" y="46905"/>
                    <a:pt x="39062" y="44169"/>
                    <a:pt x="36727" y="43502"/>
                  </a:cubicBezTo>
                  <a:cubicBezTo>
                    <a:pt x="36362" y="43403"/>
                    <a:pt x="35993" y="43353"/>
                    <a:pt x="35620" y="43353"/>
                  </a:cubicBezTo>
                  <a:cubicBezTo>
                    <a:pt x="34492" y="43353"/>
                    <a:pt x="33327" y="43809"/>
                    <a:pt x="32124" y="44736"/>
                  </a:cubicBezTo>
                  <a:cubicBezTo>
                    <a:pt x="30423" y="46104"/>
                    <a:pt x="29522" y="47538"/>
                    <a:pt x="29455" y="48973"/>
                  </a:cubicBezTo>
                  <a:cubicBezTo>
                    <a:pt x="29355" y="50974"/>
                    <a:pt x="30890" y="52509"/>
                    <a:pt x="30923" y="52509"/>
                  </a:cubicBezTo>
                  <a:cubicBezTo>
                    <a:pt x="31357" y="52942"/>
                    <a:pt x="31390" y="53643"/>
                    <a:pt x="30956" y="54076"/>
                  </a:cubicBezTo>
                  <a:cubicBezTo>
                    <a:pt x="30745" y="54323"/>
                    <a:pt x="30441" y="54448"/>
                    <a:pt x="30137" y="54448"/>
                  </a:cubicBezTo>
                  <a:cubicBezTo>
                    <a:pt x="29865" y="54448"/>
                    <a:pt x="29593" y="54348"/>
                    <a:pt x="29389" y="54143"/>
                  </a:cubicBezTo>
                  <a:cubicBezTo>
                    <a:pt x="29289" y="54043"/>
                    <a:pt x="27054" y="51908"/>
                    <a:pt x="27220" y="48873"/>
                  </a:cubicBezTo>
                  <a:cubicBezTo>
                    <a:pt x="27287" y="46738"/>
                    <a:pt x="28488" y="44770"/>
                    <a:pt x="30756" y="43002"/>
                  </a:cubicBezTo>
                  <a:cubicBezTo>
                    <a:pt x="32600" y="41545"/>
                    <a:pt x="34289" y="41113"/>
                    <a:pt x="35652" y="41113"/>
                  </a:cubicBezTo>
                  <a:cubicBezTo>
                    <a:pt x="36287" y="41113"/>
                    <a:pt x="36851" y="41207"/>
                    <a:pt x="37328" y="41334"/>
                  </a:cubicBezTo>
                  <a:cubicBezTo>
                    <a:pt x="40397" y="42201"/>
                    <a:pt x="43199" y="45370"/>
                    <a:pt x="45000" y="50040"/>
                  </a:cubicBezTo>
                  <a:cubicBezTo>
                    <a:pt x="45900" y="52408"/>
                    <a:pt x="46768" y="54443"/>
                    <a:pt x="47468" y="56044"/>
                  </a:cubicBezTo>
                  <a:cubicBezTo>
                    <a:pt x="48617" y="55651"/>
                    <a:pt x="49782" y="55523"/>
                    <a:pt x="50800" y="55523"/>
                  </a:cubicBezTo>
                  <a:cubicBezTo>
                    <a:pt x="51852" y="55523"/>
                    <a:pt x="52747" y="55659"/>
                    <a:pt x="53306" y="55778"/>
                  </a:cubicBezTo>
                  <a:lnTo>
                    <a:pt x="54773" y="54110"/>
                  </a:lnTo>
                  <a:cubicBezTo>
                    <a:pt x="54206" y="53209"/>
                    <a:pt x="53506" y="51508"/>
                    <a:pt x="54140" y="49473"/>
                  </a:cubicBezTo>
                  <a:cubicBezTo>
                    <a:pt x="54573" y="48039"/>
                    <a:pt x="55274" y="47138"/>
                    <a:pt x="55908" y="46604"/>
                  </a:cubicBezTo>
                  <a:cubicBezTo>
                    <a:pt x="54974" y="45570"/>
                    <a:pt x="53773" y="43736"/>
                    <a:pt x="54173" y="41301"/>
                  </a:cubicBezTo>
                  <a:cubicBezTo>
                    <a:pt x="54473" y="39266"/>
                    <a:pt x="55607" y="37865"/>
                    <a:pt x="56575" y="36997"/>
                  </a:cubicBezTo>
                  <a:cubicBezTo>
                    <a:pt x="56508" y="36897"/>
                    <a:pt x="56441" y="36797"/>
                    <a:pt x="56408" y="36697"/>
                  </a:cubicBezTo>
                  <a:cubicBezTo>
                    <a:pt x="56408" y="36631"/>
                    <a:pt x="54206" y="31460"/>
                    <a:pt x="50237" y="30793"/>
                  </a:cubicBezTo>
                  <a:cubicBezTo>
                    <a:pt x="49879" y="30733"/>
                    <a:pt x="49532" y="30706"/>
                    <a:pt x="49196" y="30706"/>
                  </a:cubicBezTo>
                  <a:cubicBezTo>
                    <a:pt x="45802" y="30706"/>
                    <a:pt x="43562" y="33498"/>
                    <a:pt x="43532" y="33528"/>
                  </a:cubicBezTo>
                  <a:cubicBezTo>
                    <a:pt x="43321" y="33866"/>
                    <a:pt x="42962" y="34044"/>
                    <a:pt x="42601" y="34044"/>
                  </a:cubicBezTo>
                  <a:cubicBezTo>
                    <a:pt x="42392" y="34044"/>
                    <a:pt x="42181" y="33984"/>
                    <a:pt x="41998" y="33862"/>
                  </a:cubicBezTo>
                  <a:cubicBezTo>
                    <a:pt x="41464" y="33495"/>
                    <a:pt x="41331" y="32794"/>
                    <a:pt x="41664" y="32294"/>
                  </a:cubicBezTo>
                  <a:cubicBezTo>
                    <a:pt x="41816" y="32081"/>
                    <a:pt x="44387" y="28143"/>
                    <a:pt x="48918" y="28143"/>
                  </a:cubicBezTo>
                  <a:cubicBezTo>
                    <a:pt x="49351" y="28143"/>
                    <a:pt x="49802" y="28179"/>
                    <a:pt x="50270" y="28258"/>
                  </a:cubicBezTo>
                  <a:cubicBezTo>
                    <a:pt x="53239" y="28758"/>
                    <a:pt x="55674" y="30826"/>
                    <a:pt x="56975" y="32861"/>
                  </a:cubicBezTo>
                  <a:cubicBezTo>
                    <a:pt x="56842" y="30793"/>
                    <a:pt x="56908" y="28124"/>
                    <a:pt x="57642" y="25122"/>
                  </a:cubicBezTo>
                  <a:cubicBezTo>
                    <a:pt x="58976" y="19718"/>
                    <a:pt x="62546" y="16183"/>
                    <a:pt x="64047" y="14915"/>
                  </a:cubicBezTo>
                  <a:cubicBezTo>
                    <a:pt x="63313" y="13247"/>
                    <a:pt x="62079" y="9378"/>
                    <a:pt x="63780" y="6576"/>
                  </a:cubicBezTo>
                  <a:cubicBezTo>
                    <a:pt x="65314" y="3974"/>
                    <a:pt x="67049" y="3273"/>
                    <a:pt x="67916" y="2773"/>
                  </a:cubicBezTo>
                  <a:cubicBezTo>
                    <a:pt x="66230" y="1789"/>
                    <a:pt x="62507" y="0"/>
                    <a:pt x="57585" y="0"/>
                  </a:cubicBezTo>
                  <a:close/>
                </a:path>
              </a:pathLst>
            </a:custGeom>
            <a:solidFill>
              <a:srgbClr val="FF6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5;p33">
              <a:extLst>
                <a:ext uri="{FF2B5EF4-FFF2-40B4-BE49-F238E27FC236}">
                  <a16:creationId xmlns="" xmlns:a16="http://schemas.microsoft.com/office/drawing/2014/main" id="{CEB5F758-E398-4945-B52E-B3917E6A45C5}"/>
                </a:ext>
              </a:extLst>
            </p:cNvPr>
            <p:cNvSpPr/>
            <p:nvPr/>
          </p:nvSpPr>
          <p:spPr>
            <a:xfrm>
              <a:off x="4327238" y="1559375"/>
              <a:ext cx="1567800" cy="1281000"/>
            </a:xfrm>
            <a:custGeom>
              <a:avLst/>
              <a:gdLst/>
              <a:ahLst/>
              <a:cxnLst/>
              <a:rect l="l" t="t" r="r" b="b"/>
              <a:pathLst>
                <a:path w="62712" h="51240" extrusionOk="0">
                  <a:moveTo>
                    <a:pt x="20305" y="0"/>
                  </a:moveTo>
                  <a:cubicBezTo>
                    <a:pt x="17983" y="0"/>
                    <a:pt x="16096" y="627"/>
                    <a:pt x="14844" y="1170"/>
                  </a:cubicBezTo>
                  <a:cubicBezTo>
                    <a:pt x="14844" y="1170"/>
                    <a:pt x="12209" y="2304"/>
                    <a:pt x="10008" y="5673"/>
                  </a:cubicBezTo>
                  <a:cubicBezTo>
                    <a:pt x="8673" y="7708"/>
                    <a:pt x="9741" y="12045"/>
                    <a:pt x="10441" y="13312"/>
                  </a:cubicBezTo>
                  <a:cubicBezTo>
                    <a:pt x="10675" y="13746"/>
                    <a:pt x="10541" y="14313"/>
                    <a:pt x="10141" y="14613"/>
                  </a:cubicBezTo>
                  <a:cubicBezTo>
                    <a:pt x="10108" y="14646"/>
                    <a:pt x="5338" y="18149"/>
                    <a:pt x="3870" y="24187"/>
                  </a:cubicBezTo>
                  <a:cubicBezTo>
                    <a:pt x="2903" y="28056"/>
                    <a:pt x="3169" y="31358"/>
                    <a:pt x="3470" y="33293"/>
                  </a:cubicBezTo>
                  <a:cubicBezTo>
                    <a:pt x="4435" y="33539"/>
                    <a:pt x="6098" y="33839"/>
                    <a:pt x="7747" y="33839"/>
                  </a:cubicBezTo>
                  <a:cubicBezTo>
                    <a:pt x="9004" y="33839"/>
                    <a:pt x="10252" y="33665"/>
                    <a:pt x="11175" y="33160"/>
                  </a:cubicBezTo>
                  <a:cubicBezTo>
                    <a:pt x="11909" y="32726"/>
                    <a:pt x="12376" y="32126"/>
                    <a:pt x="12609" y="31325"/>
                  </a:cubicBezTo>
                  <a:cubicBezTo>
                    <a:pt x="13710" y="27422"/>
                    <a:pt x="10308" y="24787"/>
                    <a:pt x="10274" y="24754"/>
                  </a:cubicBezTo>
                  <a:cubicBezTo>
                    <a:pt x="9774" y="24387"/>
                    <a:pt x="9674" y="23686"/>
                    <a:pt x="10041" y="23186"/>
                  </a:cubicBezTo>
                  <a:cubicBezTo>
                    <a:pt x="10259" y="22888"/>
                    <a:pt x="10596" y="22732"/>
                    <a:pt x="10939" y="22732"/>
                  </a:cubicBezTo>
                  <a:cubicBezTo>
                    <a:pt x="11171" y="22732"/>
                    <a:pt x="11406" y="22804"/>
                    <a:pt x="11609" y="22952"/>
                  </a:cubicBezTo>
                  <a:cubicBezTo>
                    <a:pt x="11809" y="23119"/>
                    <a:pt x="16279" y="26588"/>
                    <a:pt x="14778" y="31926"/>
                  </a:cubicBezTo>
                  <a:cubicBezTo>
                    <a:pt x="14377" y="33327"/>
                    <a:pt x="13543" y="34394"/>
                    <a:pt x="12276" y="35094"/>
                  </a:cubicBezTo>
                  <a:cubicBezTo>
                    <a:pt x="10942" y="35862"/>
                    <a:pt x="9307" y="36095"/>
                    <a:pt x="7739" y="36095"/>
                  </a:cubicBezTo>
                  <a:cubicBezTo>
                    <a:pt x="6238" y="36095"/>
                    <a:pt x="4837" y="35862"/>
                    <a:pt x="3837" y="35662"/>
                  </a:cubicBezTo>
                  <a:cubicBezTo>
                    <a:pt x="3770" y="35928"/>
                    <a:pt x="3570" y="36129"/>
                    <a:pt x="3303" y="36262"/>
                  </a:cubicBezTo>
                  <a:cubicBezTo>
                    <a:pt x="3236" y="36295"/>
                    <a:pt x="801" y="37496"/>
                    <a:pt x="401" y="40198"/>
                  </a:cubicBezTo>
                  <a:cubicBezTo>
                    <a:pt x="0" y="42800"/>
                    <a:pt x="2269" y="44434"/>
                    <a:pt x="2369" y="44501"/>
                  </a:cubicBezTo>
                  <a:cubicBezTo>
                    <a:pt x="2669" y="44701"/>
                    <a:pt x="2836" y="45068"/>
                    <a:pt x="2802" y="45469"/>
                  </a:cubicBezTo>
                  <a:cubicBezTo>
                    <a:pt x="2736" y="45835"/>
                    <a:pt x="2469" y="46136"/>
                    <a:pt x="2102" y="46236"/>
                  </a:cubicBezTo>
                  <a:cubicBezTo>
                    <a:pt x="2069" y="46269"/>
                    <a:pt x="901" y="46703"/>
                    <a:pt x="301" y="48637"/>
                  </a:cubicBezTo>
                  <a:cubicBezTo>
                    <a:pt x="0" y="49705"/>
                    <a:pt x="234" y="50606"/>
                    <a:pt x="534" y="51239"/>
                  </a:cubicBezTo>
                  <a:cubicBezTo>
                    <a:pt x="2736" y="49338"/>
                    <a:pt x="8773" y="44768"/>
                    <a:pt x="16079" y="44401"/>
                  </a:cubicBezTo>
                  <a:cubicBezTo>
                    <a:pt x="16393" y="44385"/>
                    <a:pt x="16710" y="44378"/>
                    <a:pt x="17028" y="44378"/>
                  </a:cubicBezTo>
                  <a:cubicBezTo>
                    <a:pt x="22107" y="44378"/>
                    <a:pt x="27526" y="46291"/>
                    <a:pt x="29755" y="47170"/>
                  </a:cubicBezTo>
                  <a:cubicBezTo>
                    <a:pt x="31156" y="43734"/>
                    <a:pt x="32991" y="37896"/>
                    <a:pt x="31556" y="34894"/>
                  </a:cubicBezTo>
                  <a:cubicBezTo>
                    <a:pt x="31089" y="33894"/>
                    <a:pt x="30322" y="33293"/>
                    <a:pt x="29155" y="33026"/>
                  </a:cubicBezTo>
                  <a:cubicBezTo>
                    <a:pt x="28417" y="32852"/>
                    <a:pt x="27718" y="32766"/>
                    <a:pt x="27058" y="32766"/>
                  </a:cubicBezTo>
                  <a:cubicBezTo>
                    <a:pt x="25568" y="32766"/>
                    <a:pt x="24280" y="33205"/>
                    <a:pt x="23217" y="34060"/>
                  </a:cubicBezTo>
                  <a:cubicBezTo>
                    <a:pt x="22050" y="35028"/>
                    <a:pt x="21583" y="36162"/>
                    <a:pt x="21583" y="36195"/>
                  </a:cubicBezTo>
                  <a:cubicBezTo>
                    <a:pt x="21406" y="36623"/>
                    <a:pt x="20983" y="36880"/>
                    <a:pt x="20542" y="36880"/>
                  </a:cubicBezTo>
                  <a:cubicBezTo>
                    <a:pt x="20399" y="36880"/>
                    <a:pt x="20254" y="36853"/>
                    <a:pt x="20115" y="36796"/>
                  </a:cubicBezTo>
                  <a:cubicBezTo>
                    <a:pt x="19548" y="36596"/>
                    <a:pt x="19248" y="35928"/>
                    <a:pt x="19481" y="35361"/>
                  </a:cubicBezTo>
                  <a:cubicBezTo>
                    <a:pt x="20218" y="33519"/>
                    <a:pt x="22665" y="30520"/>
                    <a:pt x="27109" y="30520"/>
                  </a:cubicBezTo>
                  <a:cubicBezTo>
                    <a:pt x="27894" y="30520"/>
                    <a:pt x="28743" y="30614"/>
                    <a:pt x="29655" y="30825"/>
                  </a:cubicBezTo>
                  <a:cubicBezTo>
                    <a:pt x="31490" y="31258"/>
                    <a:pt x="32824" y="32292"/>
                    <a:pt x="33591" y="33927"/>
                  </a:cubicBezTo>
                  <a:cubicBezTo>
                    <a:pt x="35159" y="37229"/>
                    <a:pt x="33891" y="42366"/>
                    <a:pt x="32624" y="45902"/>
                  </a:cubicBezTo>
                  <a:cubicBezTo>
                    <a:pt x="33258" y="45635"/>
                    <a:pt x="33958" y="45402"/>
                    <a:pt x="34725" y="45268"/>
                  </a:cubicBezTo>
                  <a:cubicBezTo>
                    <a:pt x="35218" y="45180"/>
                    <a:pt x="35712" y="45144"/>
                    <a:pt x="36196" y="45144"/>
                  </a:cubicBezTo>
                  <a:cubicBezTo>
                    <a:pt x="37547" y="45144"/>
                    <a:pt x="38811" y="45432"/>
                    <a:pt x="39695" y="45702"/>
                  </a:cubicBezTo>
                  <a:cubicBezTo>
                    <a:pt x="39862" y="44901"/>
                    <a:pt x="40296" y="43834"/>
                    <a:pt x="41230" y="42967"/>
                  </a:cubicBezTo>
                  <a:cubicBezTo>
                    <a:pt x="42231" y="42033"/>
                    <a:pt x="43098" y="41632"/>
                    <a:pt x="43765" y="41466"/>
                  </a:cubicBezTo>
                  <a:cubicBezTo>
                    <a:pt x="43832" y="39965"/>
                    <a:pt x="44299" y="37096"/>
                    <a:pt x="46634" y="35728"/>
                  </a:cubicBezTo>
                  <a:cubicBezTo>
                    <a:pt x="48345" y="34750"/>
                    <a:pt x="50057" y="34556"/>
                    <a:pt x="51229" y="34556"/>
                  </a:cubicBezTo>
                  <a:cubicBezTo>
                    <a:pt x="51337" y="34556"/>
                    <a:pt x="51439" y="34558"/>
                    <a:pt x="51537" y="34561"/>
                  </a:cubicBezTo>
                  <a:cubicBezTo>
                    <a:pt x="51671" y="32793"/>
                    <a:pt x="52238" y="29390"/>
                    <a:pt x="54973" y="27256"/>
                  </a:cubicBezTo>
                  <a:cubicBezTo>
                    <a:pt x="56574" y="26006"/>
                    <a:pt x="58268" y="25639"/>
                    <a:pt x="59707" y="25639"/>
                  </a:cubicBezTo>
                  <a:cubicBezTo>
                    <a:pt x="60996" y="25639"/>
                    <a:pt x="62081" y="25934"/>
                    <a:pt x="62712" y="26155"/>
                  </a:cubicBezTo>
                  <a:cubicBezTo>
                    <a:pt x="62478" y="25021"/>
                    <a:pt x="61878" y="23186"/>
                    <a:pt x="60510" y="21451"/>
                  </a:cubicBezTo>
                  <a:cubicBezTo>
                    <a:pt x="58242" y="18649"/>
                    <a:pt x="53205" y="18516"/>
                    <a:pt x="53205" y="18516"/>
                  </a:cubicBezTo>
                  <a:cubicBezTo>
                    <a:pt x="53205" y="18516"/>
                    <a:pt x="53205" y="18516"/>
                    <a:pt x="53205" y="18449"/>
                  </a:cubicBezTo>
                  <a:cubicBezTo>
                    <a:pt x="53138" y="18448"/>
                    <a:pt x="53072" y="18448"/>
                    <a:pt x="53005" y="18448"/>
                  </a:cubicBezTo>
                  <a:cubicBezTo>
                    <a:pt x="50818" y="18448"/>
                    <a:pt x="48871" y="18980"/>
                    <a:pt x="47835" y="19984"/>
                  </a:cubicBezTo>
                  <a:cubicBezTo>
                    <a:pt x="47201" y="20584"/>
                    <a:pt x="46967" y="21285"/>
                    <a:pt x="47067" y="22152"/>
                  </a:cubicBezTo>
                  <a:cubicBezTo>
                    <a:pt x="47401" y="24554"/>
                    <a:pt x="48135" y="25021"/>
                    <a:pt x="48235" y="25087"/>
                  </a:cubicBezTo>
                  <a:cubicBezTo>
                    <a:pt x="48802" y="25154"/>
                    <a:pt x="49236" y="25621"/>
                    <a:pt x="49236" y="26188"/>
                  </a:cubicBezTo>
                  <a:cubicBezTo>
                    <a:pt x="49236" y="26822"/>
                    <a:pt x="48735" y="27322"/>
                    <a:pt x="48135" y="27322"/>
                  </a:cubicBezTo>
                  <a:cubicBezTo>
                    <a:pt x="48122" y="27322"/>
                    <a:pt x="48107" y="27322"/>
                    <a:pt x="48091" y="27322"/>
                  </a:cubicBezTo>
                  <a:cubicBezTo>
                    <a:pt x="47529" y="27322"/>
                    <a:pt x="45148" y="27259"/>
                    <a:pt x="44532" y="22752"/>
                  </a:cubicBezTo>
                  <a:cubicBezTo>
                    <a:pt x="44332" y="21185"/>
                    <a:pt x="45133" y="19450"/>
                    <a:pt x="46267" y="18382"/>
                  </a:cubicBezTo>
                  <a:cubicBezTo>
                    <a:pt x="47668" y="17015"/>
                    <a:pt x="50003" y="16281"/>
                    <a:pt x="52605" y="16214"/>
                  </a:cubicBezTo>
                  <a:cubicBezTo>
                    <a:pt x="51804" y="14113"/>
                    <a:pt x="49903" y="10910"/>
                    <a:pt x="45366" y="8042"/>
                  </a:cubicBezTo>
                  <a:cubicBezTo>
                    <a:pt x="41993" y="5905"/>
                    <a:pt x="38830" y="5307"/>
                    <a:pt x="36366" y="5307"/>
                  </a:cubicBezTo>
                  <a:cubicBezTo>
                    <a:pt x="34907" y="5307"/>
                    <a:pt x="33692" y="5517"/>
                    <a:pt x="32824" y="5740"/>
                  </a:cubicBezTo>
                  <a:cubicBezTo>
                    <a:pt x="32857" y="6874"/>
                    <a:pt x="32791" y="8142"/>
                    <a:pt x="32524" y="9409"/>
                  </a:cubicBezTo>
                  <a:cubicBezTo>
                    <a:pt x="31590" y="13813"/>
                    <a:pt x="28054" y="16548"/>
                    <a:pt x="24585" y="17315"/>
                  </a:cubicBezTo>
                  <a:cubicBezTo>
                    <a:pt x="24351" y="18583"/>
                    <a:pt x="24051" y="21285"/>
                    <a:pt x="25185" y="23086"/>
                  </a:cubicBezTo>
                  <a:cubicBezTo>
                    <a:pt x="25719" y="23987"/>
                    <a:pt x="26586" y="24554"/>
                    <a:pt x="27720" y="24754"/>
                  </a:cubicBezTo>
                  <a:cubicBezTo>
                    <a:pt x="28322" y="24881"/>
                    <a:pt x="28897" y="24944"/>
                    <a:pt x="29445" y="24944"/>
                  </a:cubicBezTo>
                  <a:cubicBezTo>
                    <a:pt x="30901" y="24944"/>
                    <a:pt x="32167" y="24501"/>
                    <a:pt x="33258" y="23653"/>
                  </a:cubicBezTo>
                  <a:cubicBezTo>
                    <a:pt x="34325" y="22786"/>
                    <a:pt x="34792" y="21818"/>
                    <a:pt x="34792" y="21818"/>
                  </a:cubicBezTo>
                  <a:cubicBezTo>
                    <a:pt x="34990" y="21398"/>
                    <a:pt x="35407" y="21161"/>
                    <a:pt x="35826" y="21161"/>
                  </a:cubicBezTo>
                  <a:cubicBezTo>
                    <a:pt x="35974" y="21161"/>
                    <a:pt x="36121" y="21191"/>
                    <a:pt x="36260" y="21251"/>
                  </a:cubicBezTo>
                  <a:cubicBezTo>
                    <a:pt x="36827" y="21518"/>
                    <a:pt x="37094" y="22185"/>
                    <a:pt x="36827" y="22752"/>
                  </a:cubicBezTo>
                  <a:cubicBezTo>
                    <a:pt x="36060" y="24420"/>
                    <a:pt x="33591" y="27189"/>
                    <a:pt x="29388" y="27189"/>
                  </a:cubicBezTo>
                  <a:cubicBezTo>
                    <a:pt x="28721" y="27189"/>
                    <a:pt x="28020" y="27122"/>
                    <a:pt x="27287" y="26989"/>
                  </a:cubicBezTo>
                  <a:cubicBezTo>
                    <a:pt x="25519" y="26622"/>
                    <a:pt x="24151" y="25721"/>
                    <a:pt x="23284" y="24287"/>
                  </a:cubicBezTo>
                  <a:cubicBezTo>
                    <a:pt x="21916" y="22119"/>
                    <a:pt x="22050" y="19250"/>
                    <a:pt x="22283" y="17549"/>
                  </a:cubicBezTo>
                  <a:cubicBezTo>
                    <a:pt x="18847" y="17415"/>
                    <a:pt x="17346" y="15347"/>
                    <a:pt x="17279" y="15280"/>
                  </a:cubicBezTo>
                  <a:cubicBezTo>
                    <a:pt x="16913" y="14747"/>
                    <a:pt x="17046" y="14046"/>
                    <a:pt x="17546" y="13712"/>
                  </a:cubicBezTo>
                  <a:cubicBezTo>
                    <a:pt x="17746" y="13566"/>
                    <a:pt x="17977" y="13494"/>
                    <a:pt x="18206" y="13494"/>
                  </a:cubicBezTo>
                  <a:cubicBezTo>
                    <a:pt x="18552" y="13494"/>
                    <a:pt x="18893" y="13658"/>
                    <a:pt x="19114" y="13979"/>
                  </a:cubicBezTo>
                  <a:cubicBezTo>
                    <a:pt x="19147" y="14013"/>
                    <a:pt x="20148" y="15314"/>
                    <a:pt x="22583" y="15314"/>
                  </a:cubicBezTo>
                  <a:cubicBezTo>
                    <a:pt x="25685" y="15314"/>
                    <a:pt x="29455" y="13079"/>
                    <a:pt x="30355" y="8942"/>
                  </a:cubicBezTo>
                  <a:cubicBezTo>
                    <a:pt x="30622" y="7608"/>
                    <a:pt x="30622" y="6240"/>
                    <a:pt x="30522" y="5040"/>
                  </a:cubicBezTo>
                  <a:cubicBezTo>
                    <a:pt x="29388" y="3605"/>
                    <a:pt x="27053" y="1270"/>
                    <a:pt x="23384" y="370"/>
                  </a:cubicBezTo>
                  <a:cubicBezTo>
                    <a:pt x="22293" y="107"/>
                    <a:pt x="21262" y="0"/>
                    <a:pt x="20305" y="0"/>
                  </a:cubicBez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246;p33">
              <a:extLst>
                <a:ext uri="{FF2B5EF4-FFF2-40B4-BE49-F238E27FC236}">
                  <a16:creationId xmlns="" xmlns:a16="http://schemas.microsoft.com/office/drawing/2014/main" id="{B1285711-0031-410C-8242-281EDB3ED8D2}"/>
                </a:ext>
              </a:extLst>
            </p:cNvPr>
            <p:cNvSpPr/>
            <p:nvPr/>
          </p:nvSpPr>
          <p:spPr>
            <a:xfrm>
              <a:off x="3688438" y="2718100"/>
              <a:ext cx="1855525" cy="1163250"/>
            </a:xfrm>
            <a:custGeom>
              <a:avLst/>
              <a:gdLst/>
              <a:ahLst/>
              <a:cxnLst/>
              <a:rect l="l" t="t" r="r" b="b"/>
              <a:pathLst>
                <a:path w="74221" h="46530" extrusionOk="0">
                  <a:moveTo>
                    <a:pt x="42555" y="1"/>
                  </a:moveTo>
                  <a:cubicBezTo>
                    <a:pt x="42278" y="1"/>
                    <a:pt x="42003" y="7"/>
                    <a:pt x="41731" y="20"/>
                  </a:cubicBezTo>
                  <a:cubicBezTo>
                    <a:pt x="33692" y="420"/>
                    <a:pt x="27020" y="6658"/>
                    <a:pt x="26587" y="7092"/>
                  </a:cubicBezTo>
                  <a:lnTo>
                    <a:pt x="25019" y="8826"/>
                  </a:lnTo>
                  <a:cubicBezTo>
                    <a:pt x="25052" y="8893"/>
                    <a:pt x="25052" y="8993"/>
                    <a:pt x="25052" y="9060"/>
                  </a:cubicBezTo>
                  <a:cubicBezTo>
                    <a:pt x="25052" y="9360"/>
                    <a:pt x="25152" y="16766"/>
                    <a:pt x="30823" y="17299"/>
                  </a:cubicBezTo>
                  <a:cubicBezTo>
                    <a:pt x="30968" y="17311"/>
                    <a:pt x="31108" y="17317"/>
                    <a:pt x="31244" y="17317"/>
                  </a:cubicBezTo>
                  <a:cubicBezTo>
                    <a:pt x="34214" y="17317"/>
                    <a:pt x="35165" y="14649"/>
                    <a:pt x="35293" y="14330"/>
                  </a:cubicBezTo>
                  <a:cubicBezTo>
                    <a:pt x="35456" y="13786"/>
                    <a:pt x="35974" y="13442"/>
                    <a:pt x="36522" y="13442"/>
                  </a:cubicBezTo>
                  <a:cubicBezTo>
                    <a:pt x="36645" y="13442"/>
                    <a:pt x="36771" y="13460"/>
                    <a:pt x="36894" y="13497"/>
                  </a:cubicBezTo>
                  <a:cubicBezTo>
                    <a:pt x="37561" y="13697"/>
                    <a:pt x="37928" y="14431"/>
                    <a:pt x="37728" y="15098"/>
                  </a:cubicBezTo>
                  <a:cubicBezTo>
                    <a:pt x="37194" y="16799"/>
                    <a:pt x="35193" y="19868"/>
                    <a:pt x="31290" y="19868"/>
                  </a:cubicBezTo>
                  <a:cubicBezTo>
                    <a:pt x="31056" y="19868"/>
                    <a:pt x="30856" y="19868"/>
                    <a:pt x="30589" y="19834"/>
                  </a:cubicBezTo>
                  <a:cubicBezTo>
                    <a:pt x="24685" y="19301"/>
                    <a:pt x="22784" y="13497"/>
                    <a:pt x="22517" y="9894"/>
                  </a:cubicBezTo>
                  <a:cubicBezTo>
                    <a:pt x="22043" y="9813"/>
                    <a:pt x="21364" y="9728"/>
                    <a:pt x="20594" y="9728"/>
                  </a:cubicBezTo>
                  <a:cubicBezTo>
                    <a:pt x="19142" y="9728"/>
                    <a:pt x="17363" y="10030"/>
                    <a:pt x="16012" y="11228"/>
                  </a:cubicBezTo>
                  <a:cubicBezTo>
                    <a:pt x="13210" y="13663"/>
                    <a:pt x="12977" y="16565"/>
                    <a:pt x="12943" y="16699"/>
                  </a:cubicBezTo>
                  <a:cubicBezTo>
                    <a:pt x="12911" y="17213"/>
                    <a:pt x="12476" y="17635"/>
                    <a:pt x="11967" y="17635"/>
                  </a:cubicBezTo>
                  <a:cubicBezTo>
                    <a:pt x="11948" y="17635"/>
                    <a:pt x="11929" y="17634"/>
                    <a:pt x="11909" y="17633"/>
                  </a:cubicBezTo>
                  <a:cubicBezTo>
                    <a:pt x="11900" y="17633"/>
                    <a:pt x="11792" y="17627"/>
                    <a:pt x="11603" y="17627"/>
                  </a:cubicBezTo>
                  <a:cubicBezTo>
                    <a:pt x="10388" y="17627"/>
                    <a:pt x="5862" y="17852"/>
                    <a:pt x="3437" y="21202"/>
                  </a:cubicBezTo>
                  <a:cubicBezTo>
                    <a:pt x="568" y="25138"/>
                    <a:pt x="1635" y="28707"/>
                    <a:pt x="1635" y="28741"/>
                  </a:cubicBezTo>
                  <a:cubicBezTo>
                    <a:pt x="1735" y="29008"/>
                    <a:pt x="1702" y="29274"/>
                    <a:pt x="1569" y="29508"/>
                  </a:cubicBezTo>
                  <a:lnTo>
                    <a:pt x="1" y="32310"/>
                  </a:lnTo>
                  <a:cubicBezTo>
                    <a:pt x="68" y="33744"/>
                    <a:pt x="601" y="35546"/>
                    <a:pt x="2202" y="37480"/>
                  </a:cubicBezTo>
                  <a:cubicBezTo>
                    <a:pt x="4571" y="40349"/>
                    <a:pt x="7540" y="41150"/>
                    <a:pt x="9408" y="41350"/>
                  </a:cubicBezTo>
                  <a:cubicBezTo>
                    <a:pt x="9474" y="39949"/>
                    <a:pt x="9641" y="37747"/>
                    <a:pt x="10041" y="35345"/>
                  </a:cubicBezTo>
                  <a:cubicBezTo>
                    <a:pt x="10942" y="29775"/>
                    <a:pt x="12643" y="25872"/>
                    <a:pt x="15045" y="23771"/>
                  </a:cubicBezTo>
                  <a:cubicBezTo>
                    <a:pt x="16406" y="22548"/>
                    <a:pt x="17999" y="21927"/>
                    <a:pt x="19765" y="21927"/>
                  </a:cubicBezTo>
                  <a:cubicBezTo>
                    <a:pt x="20119" y="21927"/>
                    <a:pt x="20481" y="21952"/>
                    <a:pt x="20849" y="22003"/>
                  </a:cubicBezTo>
                  <a:cubicBezTo>
                    <a:pt x="23217" y="22303"/>
                    <a:pt x="25085" y="23370"/>
                    <a:pt x="26353" y="25105"/>
                  </a:cubicBezTo>
                  <a:cubicBezTo>
                    <a:pt x="29055" y="28874"/>
                    <a:pt x="27954" y="34478"/>
                    <a:pt x="27921" y="34712"/>
                  </a:cubicBezTo>
                  <a:cubicBezTo>
                    <a:pt x="27803" y="35332"/>
                    <a:pt x="27267" y="35769"/>
                    <a:pt x="26660" y="35769"/>
                  </a:cubicBezTo>
                  <a:cubicBezTo>
                    <a:pt x="26581" y="35769"/>
                    <a:pt x="26500" y="35761"/>
                    <a:pt x="26420" y="35746"/>
                  </a:cubicBezTo>
                  <a:cubicBezTo>
                    <a:pt x="25719" y="35612"/>
                    <a:pt x="25286" y="34912"/>
                    <a:pt x="25419" y="34245"/>
                  </a:cubicBezTo>
                  <a:cubicBezTo>
                    <a:pt x="25419" y="34145"/>
                    <a:pt x="26320" y="29441"/>
                    <a:pt x="24252" y="26606"/>
                  </a:cubicBezTo>
                  <a:cubicBezTo>
                    <a:pt x="23418" y="25438"/>
                    <a:pt x="22183" y="24771"/>
                    <a:pt x="20516" y="24538"/>
                  </a:cubicBezTo>
                  <a:cubicBezTo>
                    <a:pt x="20269" y="24504"/>
                    <a:pt x="20028" y="24487"/>
                    <a:pt x="19794" y="24487"/>
                  </a:cubicBezTo>
                  <a:cubicBezTo>
                    <a:pt x="18637" y="24487"/>
                    <a:pt x="17634" y="24895"/>
                    <a:pt x="16746" y="25672"/>
                  </a:cubicBezTo>
                  <a:cubicBezTo>
                    <a:pt x="14811" y="27373"/>
                    <a:pt x="13377" y="30842"/>
                    <a:pt x="12577" y="35712"/>
                  </a:cubicBezTo>
                  <a:cubicBezTo>
                    <a:pt x="11943" y="39548"/>
                    <a:pt x="11943" y="42884"/>
                    <a:pt x="11943" y="42918"/>
                  </a:cubicBezTo>
                  <a:cubicBezTo>
                    <a:pt x="11943" y="42918"/>
                    <a:pt x="11909" y="42918"/>
                    <a:pt x="11909" y="42951"/>
                  </a:cubicBezTo>
                  <a:cubicBezTo>
                    <a:pt x="12906" y="44461"/>
                    <a:pt x="15512" y="46529"/>
                    <a:pt x="22324" y="46529"/>
                  </a:cubicBezTo>
                  <a:cubicBezTo>
                    <a:pt x="22582" y="46529"/>
                    <a:pt x="22847" y="46526"/>
                    <a:pt x="23117" y="46520"/>
                  </a:cubicBezTo>
                  <a:cubicBezTo>
                    <a:pt x="31990" y="46320"/>
                    <a:pt x="41197" y="39415"/>
                    <a:pt x="44933" y="36279"/>
                  </a:cubicBezTo>
                  <a:lnTo>
                    <a:pt x="44966" y="36179"/>
                  </a:lnTo>
                  <a:cubicBezTo>
                    <a:pt x="43532" y="32510"/>
                    <a:pt x="39329" y="20602"/>
                    <a:pt x="45267" y="17966"/>
                  </a:cubicBezTo>
                  <a:cubicBezTo>
                    <a:pt x="46497" y="17437"/>
                    <a:pt x="47622" y="17170"/>
                    <a:pt x="48638" y="17170"/>
                  </a:cubicBezTo>
                  <a:cubicBezTo>
                    <a:pt x="49605" y="17170"/>
                    <a:pt x="50473" y="17412"/>
                    <a:pt x="51237" y="17900"/>
                  </a:cubicBezTo>
                  <a:cubicBezTo>
                    <a:pt x="53906" y="19634"/>
                    <a:pt x="54006" y="23637"/>
                    <a:pt x="54006" y="24071"/>
                  </a:cubicBezTo>
                  <a:cubicBezTo>
                    <a:pt x="54006" y="24771"/>
                    <a:pt x="53439" y="25372"/>
                    <a:pt x="52739" y="25372"/>
                  </a:cubicBezTo>
                  <a:cubicBezTo>
                    <a:pt x="52038" y="25372"/>
                    <a:pt x="51438" y="24805"/>
                    <a:pt x="51438" y="24104"/>
                  </a:cubicBezTo>
                  <a:cubicBezTo>
                    <a:pt x="51438" y="23237"/>
                    <a:pt x="51137" y="20902"/>
                    <a:pt x="49836" y="20068"/>
                  </a:cubicBezTo>
                  <a:cubicBezTo>
                    <a:pt x="49492" y="19853"/>
                    <a:pt x="49080" y="19742"/>
                    <a:pt x="48597" y="19742"/>
                  </a:cubicBezTo>
                  <a:cubicBezTo>
                    <a:pt x="47957" y="19742"/>
                    <a:pt x="47194" y="19936"/>
                    <a:pt x="46301" y="20335"/>
                  </a:cubicBezTo>
                  <a:cubicBezTo>
                    <a:pt x="43432" y="21602"/>
                    <a:pt x="45066" y="28807"/>
                    <a:pt x="46801" y="33711"/>
                  </a:cubicBezTo>
                  <a:cubicBezTo>
                    <a:pt x="47835" y="33544"/>
                    <a:pt x="52305" y="32677"/>
                    <a:pt x="55274" y="30475"/>
                  </a:cubicBezTo>
                  <a:cubicBezTo>
                    <a:pt x="58209" y="28307"/>
                    <a:pt x="58042" y="26539"/>
                    <a:pt x="58042" y="26539"/>
                  </a:cubicBezTo>
                  <a:cubicBezTo>
                    <a:pt x="57976" y="26072"/>
                    <a:pt x="58209" y="25639"/>
                    <a:pt x="58643" y="25438"/>
                  </a:cubicBezTo>
                  <a:cubicBezTo>
                    <a:pt x="58757" y="25394"/>
                    <a:pt x="58876" y="25374"/>
                    <a:pt x="58995" y="25374"/>
                  </a:cubicBezTo>
                  <a:cubicBezTo>
                    <a:pt x="59324" y="25374"/>
                    <a:pt x="59647" y="25535"/>
                    <a:pt x="59844" y="25805"/>
                  </a:cubicBezTo>
                  <a:cubicBezTo>
                    <a:pt x="59844" y="25805"/>
                    <a:pt x="60744" y="26806"/>
                    <a:pt x="63613" y="26906"/>
                  </a:cubicBezTo>
                  <a:cubicBezTo>
                    <a:pt x="63656" y="26908"/>
                    <a:pt x="63699" y="26908"/>
                    <a:pt x="63742" y="26908"/>
                  </a:cubicBezTo>
                  <a:cubicBezTo>
                    <a:pt x="66493" y="26908"/>
                    <a:pt x="67916" y="23770"/>
                    <a:pt x="67916" y="23737"/>
                  </a:cubicBezTo>
                  <a:cubicBezTo>
                    <a:pt x="67949" y="23737"/>
                    <a:pt x="67949" y="23704"/>
                    <a:pt x="67949" y="23704"/>
                  </a:cubicBezTo>
                  <a:cubicBezTo>
                    <a:pt x="67983" y="23670"/>
                    <a:pt x="67983" y="23604"/>
                    <a:pt x="68016" y="23570"/>
                  </a:cubicBezTo>
                  <a:lnTo>
                    <a:pt x="68049" y="23537"/>
                  </a:lnTo>
                  <a:cubicBezTo>
                    <a:pt x="68083" y="23504"/>
                    <a:pt x="68116" y="23437"/>
                    <a:pt x="68150" y="23404"/>
                  </a:cubicBezTo>
                  <a:cubicBezTo>
                    <a:pt x="68216" y="23370"/>
                    <a:pt x="68250" y="23337"/>
                    <a:pt x="68316" y="23304"/>
                  </a:cubicBezTo>
                  <a:cubicBezTo>
                    <a:pt x="68350" y="23270"/>
                    <a:pt x="68416" y="23237"/>
                    <a:pt x="68483" y="23203"/>
                  </a:cubicBezTo>
                  <a:cubicBezTo>
                    <a:pt x="68550" y="23170"/>
                    <a:pt x="68617" y="23170"/>
                    <a:pt x="68650" y="23170"/>
                  </a:cubicBezTo>
                  <a:lnTo>
                    <a:pt x="68683" y="23170"/>
                  </a:lnTo>
                  <a:cubicBezTo>
                    <a:pt x="68717" y="23137"/>
                    <a:pt x="68783" y="23137"/>
                    <a:pt x="68850" y="23137"/>
                  </a:cubicBezTo>
                  <a:cubicBezTo>
                    <a:pt x="68817" y="23137"/>
                    <a:pt x="70685" y="22970"/>
                    <a:pt x="72453" y="19201"/>
                  </a:cubicBezTo>
                  <a:cubicBezTo>
                    <a:pt x="74221" y="15398"/>
                    <a:pt x="71285" y="12296"/>
                    <a:pt x="71152" y="12196"/>
                  </a:cubicBezTo>
                  <a:cubicBezTo>
                    <a:pt x="70952" y="11995"/>
                    <a:pt x="70851" y="11695"/>
                    <a:pt x="70885" y="11428"/>
                  </a:cubicBezTo>
                  <a:cubicBezTo>
                    <a:pt x="70885" y="11162"/>
                    <a:pt x="71018" y="10895"/>
                    <a:pt x="71218" y="10728"/>
                  </a:cubicBezTo>
                  <a:cubicBezTo>
                    <a:pt x="71285" y="10661"/>
                    <a:pt x="73053" y="9127"/>
                    <a:pt x="72119" y="6758"/>
                  </a:cubicBezTo>
                  <a:cubicBezTo>
                    <a:pt x="71689" y="5635"/>
                    <a:pt x="70489" y="5368"/>
                    <a:pt x="69426" y="5368"/>
                  </a:cubicBezTo>
                  <a:cubicBezTo>
                    <a:pt x="69005" y="5368"/>
                    <a:pt x="68605" y="5410"/>
                    <a:pt x="68283" y="5457"/>
                  </a:cubicBezTo>
                  <a:cubicBezTo>
                    <a:pt x="67883" y="6758"/>
                    <a:pt x="66115" y="11829"/>
                    <a:pt x="62812" y="13330"/>
                  </a:cubicBezTo>
                  <a:cubicBezTo>
                    <a:pt x="62179" y="13597"/>
                    <a:pt x="61545" y="13730"/>
                    <a:pt x="60878" y="13730"/>
                  </a:cubicBezTo>
                  <a:lnTo>
                    <a:pt x="60744" y="13730"/>
                  </a:lnTo>
                  <a:cubicBezTo>
                    <a:pt x="60244" y="14764"/>
                    <a:pt x="59577" y="16565"/>
                    <a:pt x="59877" y="17733"/>
                  </a:cubicBezTo>
                  <a:cubicBezTo>
                    <a:pt x="60010" y="18133"/>
                    <a:pt x="60211" y="18400"/>
                    <a:pt x="60577" y="18634"/>
                  </a:cubicBezTo>
                  <a:cubicBezTo>
                    <a:pt x="61154" y="18940"/>
                    <a:pt x="61702" y="19091"/>
                    <a:pt x="62225" y="19091"/>
                  </a:cubicBezTo>
                  <a:cubicBezTo>
                    <a:pt x="62671" y="19091"/>
                    <a:pt x="63099" y="18982"/>
                    <a:pt x="63513" y="18767"/>
                  </a:cubicBezTo>
                  <a:cubicBezTo>
                    <a:pt x="64180" y="18400"/>
                    <a:pt x="64580" y="17866"/>
                    <a:pt x="64580" y="17866"/>
                  </a:cubicBezTo>
                  <a:cubicBezTo>
                    <a:pt x="64827" y="17497"/>
                    <a:pt x="65225" y="17304"/>
                    <a:pt x="65635" y="17304"/>
                  </a:cubicBezTo>
                  <a:cubicBezTo>
                    <a:pt x="65891" y="17304"/>
                    <a:pt x="66151" y="17379"/>
                    <a:pt x="66382" y="17533"/>
                  </a:cubicBezTo>
                  <a:cubicBezTo>
                    <a:pt x="66949" y="17966"/>
                    <a:pt x="67082" y="18767"/>
                    <a:pt x="66682" y="19334"/>
                  </a:cubicBezTo>
                  <a:cubicBezTo>
                    <a:pt x="65981" y="20301"/>
                    <a:pt x="64380" y="21669"/>
                    <a:pt x="62245" y="21669"/>
                  </a:cubicBezTo>
                  <a:cubicBezTo>
                    <a:pt x="61345" y="21669"/>
                    <a:pt x="60377" y="21436"/>
                    <a:pt x="59343" y="20868"/>
                  </a:cubicBezTo>
                  <a:cubicBezTo>
                    <a:pt x="58376" y="20335"/>
                    <a:pt x="57709" y="19467"/>
                    <a:pt x="57409" y="18400"/>
                  </a:cubicBezTo>
                  <a:cubicBezTo>
                    <a:pt x="56908" y="16532"/>
                    <a:pt x="57642" y="14330"/>
                    <a:pt x="58276" y="12996"/>
                  </a:cubicBezTo>
                  <a:cubicBezTo>
                    <a:pt x="56942" y="12262"/>
                    <a:pt x="56074" y="11328"/>
                    <a:pt x="55674" y="10161"/>
                  </a:cubicBezTo>
                  <a:cubicBezTo>
                    <a:pt x="55107" y="8526"/>
                    <a:pt x="55774" y="7125"/>
                    <a:pt x="55841" y="6992"/>
                  </a:cubicBezTo>
                  <a:cubicBezTo>
                    <a:pt x="56076" y="6545"/>
                    <a:pt x="56527" y="6280"/>
                    <a:pt x="56995" y="6280"/>
                  </a:cubicBezTo>
                  <a:cubicBezTo>
                    <a:pt x="57190" y="6280"/>
                    <a:pt x="57389" y="6326"/>
                    <a:pt x="57575" y="6425"/>
                  </a:cubicBezTo>
                  <a:cubicBezTo>
                    <a:pt x="58209" y="6725"/>
                    <a:pt x="58443" y="7492"/>
                    <a:pt x="58142" y="8126"/>
                  </a:cubicBezTo>
                  <a:cubicBezTo>
                    <a:pt x="57976" y="8493"/>
                    <a:pt x="57575" y="9827"/>
                    <a:pt x="59777" y="10895"/>
                  </a:cubicBezTo>
                  <a:cubicBezTo>
                    <a:pt x="60155" y="11075"/>
                    <a:pt x="60513" y="11167"/>
                    <a:pt x="60863" y="11167"/>
                  </a:cubicBezTo>
                  <a:cubicBezTo>
                    <a:pt x="61161" y="11167"/>
                    <a:pt x="61453" y="11100"/>
                    <a:pt x="61745" y="10961"/>
                  </a:cubicBezTo>
                  <a:cubicBezTo>
                    <a:pt x="63880" y="9994"/>
                    <a:pt x="65481" y="5891"/>
                    <a:pt x="65881" y="4523"/>
                  </a:cubicBezTo>
                  <a:cubicBezTo>
                    <a:pt x="65915" y="4390"/>
                    <a:pt x="65981" y="4257"/>
                    <a:pt x="66048" y="4156"/>
                  </a:cubicBezTo>
                  <a:lnTo>
                    <a:pt x="65314" y="1455"/>
                  </a:lnTo>
                  <a:cubicBezTo>
                    <a:pt x="64646" y="1214"/>
                    <a:pt x="63229" y="760"/>
                    <a:pt x="61749" y="760"/>
                  </a:cubicBezTo>
                  <a:cubicBezTo>
                    <a:pt x="61381" y="760"/>
                    <a:pt x="61009" y="788"/>
                    <a:pt x="60644" y="854"/>
                  </a:cubicBezTo>
                  <a:cubicBezTo>
                    <a:pt x="58276" y="1288"/>
                    <a:pt x="56641" y="2822"/>
                    <a:pt x="56641" y="2822"/>
                  </a:cubicBezTo>
                  <a:cubicBezTo>
                    <a:pt x="56448" y="3015"/>
                    <a:pt x="56200" y="3112"/>
                    <a:pt x="55950" y="3112"/>
                  </a:cubicBezTo>
                  <a:cubicBezTo>
                    <a:pt x="55811" y="3112"/>
                    <a:pt x="55672" y="3082"/>
                    <a:pt x="55541" y="3022"/>
                  </a:cubicBezTo>
                  <a:cubicBezTo>
                    <a:pt x="55477" y="2990"/>
                    <a:pt x="48582" y="1"/>
                    <a:pt x="42555" y="1"/>
                  </a:cubicBezTo>
                  <a:close/>
                </a:path>
              </a:pathLst>
            </a:custGeom>
            <a:solidFill>
              <a:srgbClr val="CC0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7;p33">
              <a:extLst>
                <a:ext uri="{FF2B5EF4-FFF2-40B4-BE49-F238E27FC236}">
                  <a16:creationId xmlns="" xmlns:a16="http://schemas.microsoft.com/office/drawing/2014/main" id="{D1489280-7AD5-4120-93CA-BB127E0D3DF2}"/>
                </a:ext>
              </a:extLst>
            </p:cNvPr>
            <p:cNvSpPr/>
            <p:nvPr/>
          </p:nvSpPr>
          <p:spPr>
            <a:xfrm>
              <a:off x="5365488" y="2250075"/>
              <a:ext cx="843950" cy="1070675"/>
            </a:xfrm>
            <a:custGeom>
              <a:avLst/>
              <a:gdLst/>
              <a:ahLst/>
              <a:cxnLst/>
              <a:rect l="l" t="t" r="r" b="b"/>
              <a:pathLst>
                <a:path w="33758" h="42827" extrusionOk="0">
                  <a:moveTo>
                    <a:pt x="18209" y="0"/>
                  </a:moveTo>
                  <a:cubicBezTo>
                    <a:pt x="17131" y="0"/>
                    <a:pt x="15866" y="272"/>
                    <a:pt x="14677" y="1195"/>
                  </a:cubicBezTo>
                  <a:cubicBezTo>
                    <a:pt x="11742" y="3497"/>
                    <a:pt x="11942" y="7933"/>
                    <a:pt x="11975" y="7967"/>
                  </a:cubicBezTo>
                  <a:cubicBezTo>
                    <a:pt x="11975" y="8300"/>
                    <a:pt x="11842" y="8601"/>
                    <a:pt x="11608" y="8801"/>
                  </a:cubicBezTo>
                  <a:cubicBezTo>
                    <a:pt x="11433" y="8951"/>
                    <a:pt x="11202" y="9026"/>
                    <a:pt x="10970" y="9026"/>
                  </a:cubicBezTo>
                  <a:cubicBezTo>
                    <a:pt x="10893" y="9026"/>
                    <a:pt x="10816" y="9018"/>
                    <a:pt x="10741" y="9001"/>
                  </a:cubicBezTo>
                  <a:cubicBezTo>
                    <a:pt x="10741" y="9001"/>
                    <a:pt x="10306" y="8909"/>
                    <a:pt x="9630" y="8909"/>
                  </a:cubicBezTo>
                  <a:cubicBezTo>
                    <a:pt x="8729" y="8909"/>
                    <a:pt x="7401" y="9072"/>
                    <a:pt x="6104" y="9835"/>
                  </a:cubicBezTo>
                  <a:cubicBezTo>
                    <a:pt x="4003" y="11036"/>
                    <a:pt x="4203" y="14605"/>
                    <a:pt x="4203" y="14638"/>
                  </a:cubicBezTo>
                  <a:cubicBezTo>
                    <a:pt x="4236" y="14938"/>
                    <a:pt x="4136" y="15239"/>
                    <a:pt x="3903" y="15472"/>
                  </a:cubicBezTo>
                  <a:cubicBezTo>
                    <a:pt x="3728" y="15622"/>
                    <a:pt x="3534" y="15697"/>
                    <a:pt x="3321" y="15697"/>
                  </a:cubicBezTo>
                  <a:cubicBezTo>
                    <a:pt x="3250" y="15697"/>
                    <a:pt x="3177" y="15689"/>
                    <a:pt x="3102" y="15672"/>
                  </a:cubicBezTo>
                  <a:cubicBezTo>
                    <a:pt x="2969" y="15706"/>
                    <a:pt x="2168" y="15739"/>
                    <a:pt x="1034" y="16806"/>
                  </a:cubicBezTo>
                  <a:cubicBezTo>
                    <a:pt x="0" y="17740"/>
                    <a:pt x="0" y="19008"/>
                    <a:pt x="33" y="19308"/>
                  </a:cubicBezTo>
                  <a:lnTo>
                    <a:pt x="834" y="22210"/>
                  </a:lnTo>
                  <a:cubicBezTo>
                    <a:pt x="1290" y="22138"/>
                    <a:pt x="1784" y="22092"/>
                    <a:pt x="2290" y="22092"/>
                  </a:cubicBezTo>
                  <a:cubicBezTo>
                    <a:pt x="4117" y="22092"/>
                    <a:pt x="6088" y="22689"/>
                    <a:pt x="6872" y="24779"/>
                  </a:cubicBezTo>
                  <a:cubicBezTo>
                    <a:pt x="7806" y="27114"/>
                    <a:pt x="6972" y="29115"/>
                    <a:pt x="6071" y="30249"/>
                  </a:cubicBezTo>
                  <a:cubicBezTo>
                    <a:pt x="7139" y="31650"/>
                    <a:pt x="8940" y="34919"/>
                    <a:pt x="7139" y="38789"/>
                  </a:cubicBezTo>
                  <a:cubicBezTo>
                    <a:pt x="6205" y="40757"/>
                    <a:pt x="5170" y="41991"/>
                    <a:pt x="4303" y="42725"/>
                  </a:cubicBezTo>
                  <a:cubicBezTo>
                    <a:pt x="4740" y="42787"/>
                    <a:pt x="5265" y="42826"/>
                    <a:pt x="5888" y="42826"/>
                  </a:cubicBezTo>
                  <a:cubicBezTo>
                    <a:pt x="6930" y="42826"/>
                    <a:pt x="8245" y="42717"/>
                    <a:pt x="9874" y="42425"/>
                  </a:cubicBezTo>
                  <a:cubicBezTo>
                    <a:pt x="15578" y="41357"/>
                    <a:pt x="16112" y="37488"/>
                    <a:pt x="16112" y="37455"/>
                  </a:cubicBezTo>
                  <a:cubicBezTo>
                    <a:pt x="16112" y="37288"/>
                    <a:pt x="16178" y="37154"/>
                    <a:pt x="16245" y="37021"/>
                  </a:cubicBezTo>
                  <a:cubicBezTo>
                    <a:pt x="16312" y="35753"/>
                    <a:pt x="16579" y="33385"/>
                    <a:pt x="18013" y="31851"/>
                  </a:cubicBezTo>
                  <a:cubicBezTo>
                    <a:pt x="18914" y="30850"/>
                    <a:pt x="20114" y="30350"/>
                    <a:pt x="21582" y="30350"/>
                  </a:cubicBezTo>
                  <a:lnTo>
                    <a:pt x="21616" y="30350"/>
                  </a:lnTo>
                  <a:cubicBezTo>
                    <a:pt x="22983" y="30350"/>
                    <a:pt x="24084" y="30817"/>
                    <a:pt x="24851" y="31684"/>
                  </a:cubicBezTo>
                  <a:cubicBezTo>
                    <a:pt x="26252" y="33218"/>
                    <a:pt x="26019" y="35487"/>
                    <a:pt x="26019" y="35587"/>
                  </a:cubicBezTo>
                  <a:cubicBezTo>
                    <a:pt x="25955" y="36098"/>
                    <a:pt x="25524" y="36456"/>
                    <a:pt x="25048" y="36456"/>
                  </a:cubicBezTo>
                  <a:cubicBezTo>
                    <a:pt x="25027" y="36456"/>
                    <a:pt x="25006" y="36455"/>
                    <a:pt x="24985" y="36454"/>
                  </a:cubicBezTo>
                  <a:cubicBezTo>
                    <a:pt x="24451" y="36387"/>
                    <a:pt x="24051" y="35920"/>
                    <a:pt x="24117" y="35420"/>
                  </a:cubicBezTo>
                  <a:cubicBezTo>
                    <a:pt x="24117" y="35386"/>
                    <a:pt x="24251" y="33852"/>
                    <a:pt x="23417" y="32951"/>
                  </a:cubicBezTo>
                  <a:cubicBezTo>
                    <a:pt x="23017" y="32518"/>
                    <a:pt x="22416" y="32284"/>
                    <a:pt x="21616" y="32284"/>
                  </a:cubicBezTo>
                  <a:lnTo>
                    <a:pt x="21582" y="32284"/>
                  </a:lnTo>
                  <a:cubicBezTo>
                    <a:pt x="20682" y="32284"/>
                    <a:pt x="19981" y="32551"/>
                    <a:pt x="19414" y="33152"/>
                  </a:cubicBezTo>
                  <a:cubicBezTo>
                    <a:pt x="17980" y="34686"/>
                    <a:pt x="18180" y="37788"/>
                    <a:pt x="18180" y="37822"/>
                  </a:cubicBezTo>
                  <a:cubicBezTo>
                    <a:pt x="18213" y="37922"/>
                    <a:pt x="18180" y="37988"/>
                    <a:pt x="18180" y="38055"/>
                  </a:cubicBezTo>
                  <a:cubicBezTo>
                    <a:pt x="18313" y="38655"/>
                    <a:pt x="18713" y="39623"/>
                    <a:pt x="19714" y="40290"/>
                  </a:cubicBezTo>
                  <a:cubicBezTo>
                    <a:pt x="20581" y="40861"/>
                    <a:pt x="21647" y="41052"/>
                    <a:pt x="22687" y="41052"/>
                  </a:cubicBezTo>
                  <a:cubicBezTo>
                    <a:pt x="24807" y="41052"/>
                    <a:pt x="26819" y="40257"/>
                    <a:pt x="26819" y="40257"/>
                  </a:cubicBezTo>
                  <a:cubicBezTo>
                    <a:pt x="29354" y="38922"/>
                    <a:pt x="33057" y="35720"/>
                    <a:pt x="33391" y="28415"/>
                  </a:cubicBezTo>
                  <a:cubicBezTo>
                    <a:pt x="33758" y="20576"/>
                    <a:pt x="30755" y="16139"/>
                    <a:pt x="28854" y="14138"/>
                  </a:cubicBezTo>
                  <a:cubicBezTo>
                    <a:pt x="27386" y="15072"/>
                    <a:pt x="25418" y="15939"/>
                    <a:pt x="23183" y="15939"/>
                  </a:cubicBezTo>
                  <a:cubicBezTo>
                    <a:pt x="21916" y="15939"/>
                    <a:pt x="20581" y="15672"/>
                    <a:pt x="19180" y="15005"/>
                  </a:cubicBezTo>
                  <a:cubicBezTo>
                    <a:pt x="19014" y="14905"/>
                    <a:pt x="18814" y="14805"/>
                    <a:pt x="18647" y="14705"/>
                  </a:cubicBezTo>
                  <a:cubicBezTo>
                    <a:pt x="17312" y="16139"/>
                    <a:pt x="13843" y="20342"/>
                    <a:pt x="16479" y="23678"/>
                  </a:cubicBezTo>
                  <a:cubicBezTo>
                    <a:pt x="17735" y="25246"/>
                    <a:pt x="19198" y="25731"/>
                    <a:pt x="20529" y="25731"/>
                  </a:cubicBezTo>
                  <a:cubicBezTo>
                    <a:pt x="22626" y="25731"/>
                    <a:pt x="24395" y="24527"/>
                    <a:pt x="24518" y="24445"/>
                  </a:cubicBezTo>
                  <a:cubicBezTo>
                    <a:pt x="24686" y="24329"/>
                    <a:pt x="24879" y="24273"/>
                    <a:pt x="25070" y="24273"/>
                  </a:cubicBezTo>
                  <a:cubicBezTo>
                    <a:pt x="25372" y="24273"/>
                    <a:pt x="25668" y="24413"/>
                    <a:pt x="25852" y="24679"/>
                  </a:cubicBezTo>
                  <a:cubicBezTo>
                    <a:pt x="26152" y="25112"/>
                    <a:pt x="26052" y="25713"/>
                    <a:pt x="25618" y="26013"/>
                  </a:cubicBezTo>
                  <a:cubicBezTo>
                    <a:pt x="24484" y="26814"/>
                    <a:pt x="22583" y="27648"/>
                    <a:pt x="20515" y="27648"/>
                  </a:cubicBezTo>
                  <a:cubicBezTo>
                    <a:pt x="18647" y="27648"/>
                    <a:pt x="16612" y="26947"/>
                    <a:pt x="14977" y="24846"/>
                  </a:cubicBezTo>
                  <a:cubicBezTo>
                    <a:pt x="11842" y="20943"/>
                    <a:pt x="14644" y="16173"/>
                    <a:pt x="17046" y="13571"/>
                  </a:cubicBezTo>
                  <a:cubicBezTo>
                    <a:pt x="13076" y="10035"/>
                    <a:pt x="15511" y="4798"/>
                    <a:pt x="15545" y="4731"/>
                  </a:cubicBezTo>
                  <a:cubicBezTo>
                    <a:pt x="15712" y="4397"/>
                    <a:pt x="16049" y="4200"/>
                    <a:pt x="16399" y="4200"/>
                  </a:cubicBezTo>
                  <a:cubicBezTo>
                    <a:pt x="16538" y="4200"/>
                    <a:pt x="16679" y="4231"/>
                    <a:pt x="16812" y="4298"/>
                  </a:cubicBezTo>
                  <a:cubicBezTo>
                    <a:pt x="17312" y="4498"/>
                    <a:pt x="17513" y="5098"/>
                    <a:pt x="17279" y="5565"/>
                  </a:cubicBezTo>
                  <a:cubicBezTo>
                    <a:pt x="17012" y="6099"/>
                    <a:pt x="14977" y="10802"/>
                    <a:pt x="20014" y="13271"/>
                  </a:cubicBezTo>
                  <a:cubicBezTo>
                    <a:pt x="21052" y="13782"/>
                    <a:pt x="22111" y="14034"/>
                    <a:pt x="23189" y="14034"/>
                  </a:cubicBezTo>
                  <a:cubicBezTo>
                    <a:pt x="24432" y="14034"/>
                    <a:pt x="25699" y="13698"/>
                    <a:pt x="26986" y="13037"/>
                  </a:cubicBezTo>
                  <a:cubicBezTo>
                    <a:pt x="27153" y="12937"/>
                    <a:pt x="27320" y="12870"/>
                    <a:pt x="27453" y="12770"/>
                  </a:cubicBezTo>
                  <a:cubicBezTo>
                    <a:pt x="27553" y="12203"/>
                    <a:pt x="27853" y="9735"/>
                    <a:pt x="26119" y="5332"/>
                  </a:cubicBezTo>
                  <a:cubicBezTo>
                    <a:pt x="25085" y="2796"/>
                    <a:pt x="23884" y="1362"/>
                    <a:pt x="22916" y="562"/>
                  </a:cubicBezTo>
                  <a:lnTo>
                    <a:pt x="21382" y="628"/>
                  </a:lnTo>
                  <a:cubicBezTo>
                    <a:pt x="21337" y="637"/>
                    <a:pt x="21293" y="641"/>
                    <a:pt x="21249" y="641"/>
                  </a:cubicBezTo>
                  <a:cubicBezTo>
                    <a:pt x="21128" y="641"/>
                    <a:pt x="21013" y="610"/>
                    <a:pt x="20915" y="562"/>
                  </a:cubicBezTo>
                  <a:cubicBezTo>
                    <a:pt x="20838" y="523"/>
                    <a:pt x="19702" y="0"/>
                    <a:pt x="18209" y="0"/>
                  </a:cubicBez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8;p33">
              <a:extLst>
                <a:ext uri="{FF2B5EF4-FFF2-40B4-BE49-F238E27FC236}">
                  <a16:creationId xmlns="" xmlns:a16="http://schemas.microsoft.com/office/drawing/2014/main" id="{2FD7FBB5-A878-431B-89C3-D1DC2DFC3615}"/>
                </a:ext>
              </a:extLst>
            </p:cNvPr>
            <p:cNvSpPr/>
            <p:nvPr/>
          </p:nvSpPr>
          <p:spPr>
            <a:xfrm>
              <a:off x="4847613" y="3259825"/>
              <a:ext cx="1170025" cy="886750"/>
            </a:xfrm>
            <a:custGeom>
              <a:avLst/>
              <a:gdLst/>
              <a:ahLst/>
              <a:cxnLst/>
              <a:rect l="l" t="t" r="r" b="b"/>
              <a:pathLst>
                <a:path w="46801" h="35470" extrusionOk="0">
                  <a:moveTo>
                    <a:pt x="37727" y="0"/>
                  </a:moveTo>
                  <a:cubicBezTo>
                    <a:pt x="36693" y="1534"/>
                    <a:pt x="34725" y="3302"/>
                    <a:pt x="30956" y="3970"/>
                  </a:cubicBezTo>
                  <a:cubicBezTo>
                    <a:pt x="29255" y="4303"/>
                    <a:pt x="27854" y="4403"/>
                    <a:pt x="26686" y="4403"/>
                  </a:cubicBezTo>
                  <a:cubicBezTo>
                    <a:pt x="24818" y="4403"/>
                    <a:pt x="23617" y="4103"/>
                    <a:pt x="22850" y="3803"/>
                  </a:cubicBezTo>
                  <a:cubicBezTo>
                    <a:pt x="22034" y="5108"/>
                    <a:pt x="20262" y="7242"/>
                    <a:pt x="17345" y="7242"/>
                  </a:cubicBezTo>
                  <a:cubicBezTo>
                    <a:pt x="17279" y="7242"/>
                    <a:pt x="17213" y="7241"/>
                    <a:pt x="17146" y="7239"/>
                  </a:cubicBezTo>
                  <a:cubicBezTo>
                    <a:pt x="15378" y="7172"/>
                    <a:pt x="14177" y="6805"/>
                    <a:pt x="13343" y="6438"/>
                  </a:cubicBezTo>
                  <a:cubicBezTo>
                    <a:pt x="12976" y="7505"/>
                    <a:pt x="12076" y="8940"/>
                    <a:pt x="10041" y="10441"/>
                  </a:cubicBezTo>
                  <a:cubicBezTo>
                    <a:pt x="6939" y="12709"/>
                    <a:pt x="2535" y="13676"/>
                    <a:pt x="1001" y="13977"/>
                  </a:cubicBezTo>
                  <a:cubicBezTo>
                    <a:pt x="1001" y="13977"/>
                    <a:pt x="0" y="17379"/>
                    <a:pt x="2302" y="19981"/>
                  </a:cubicBezTo>
                  <a:cubicBezTo>
                    <a:pt x="3203" y="20982"/>
                    <a:pt x="4337" y="21249"/>
                    <a:pt x="5137" y="21482"/>
                  </a:cubicBezTo>
                  <a:cubicBezTo>
                    <a:pt x="5738" y="21449"/>
                    <a:pt x="6672" y="21415"/>
                    <a:pt x="7606" y="21215"/>
                  </a:cubicBezTo>
                  <a:cubicBezTo>
                    <a:pt x="9574" y="20815"/>
                    <a:pt x="10741" y="19981"/>
                    <a:pt x="11108" y="18780"/>
                  </a:cubicBezTo>
                  <a:cubicBezTo>
                    <a:pt x="12009" y="15645"/>
                    <a:pt x="9941" y="14043"/>
                    <a:pt x="9841" y="13977"/>
                  </a:cubicBezTo>
                  <a:cubicBezTo>
                    <a:pt x="9407" y="13643"/>
                    <a:pt x="9340" y="13043"/>
                    <a:pt x="9641" y="12642"/>
                  </a:cubicBezTo>
                  <a:cubicBezTo>
                    <a:pt x="9840" y="12384"/>
                    <a:pt x="10134" y="12244"/>
                    <a:pt x="10423" y="12244"/>
                  </a:cubicBezTo>
                  <a:cubicBezTo>
                    <a:pt x="10619" y="12244"/>
                    <a:pt x="10813" y="12308"/>
                    <a:pt x="10975" y="12442"/>
                  </a:cubicBezTo>
                  <a:cubicBezTo>
                    <a:pt x="11108" y="12509"/>
                    <a:pt x="14244" y="14877"/>
                    <a:pt x="12943" y="19314"/>
                  </a:cubicBezTo>
                  <a:cubicBezTo>
                    <a:pt x="12209" y="21816"/>
                    <a:pt x="9774" y="22783"/>
                    <a:pt x="7672" y="23183"/>
                  </a:cubicBezTo>
                  <a:cubicBezTo>
                    <a:pt x="7806" y="24951"/>
                    <a:pt x="8540" y="27787"/>
                    <a:pt x="11442" y="30455"/>
                  </a:cubicBezTo>
                  <a:cubicBezTo>
                    <a:pt x="14504" y="33253"/>
                    <a:pt x="19298" y="35469"/>
                    <a:pt x="24382" y="35469"/>
                  </a:cubicBezTo>
                  <a:cubicBezTo>
                    <a:pt x="26996" y="35469"/>
                    <a:pt x="29686" y="34884"/>
                    <a:pt x="32257" y="33491"/>
                  </a:cubicBezTo>
                  <a:cubicBezTo>
                    <a:pt x="37761" y="30489"/>
                    <a:pt x="38194" y="26486"/>
                    <a:pt x="38027" y="24551"/>
                  </a:cubicBezTo>
                  <a:lnTo>
                    <a:pt x="37994" y="24551"/>
                  </a:lnTo>
                  <a:cubicBezTo>
                    <a:pt x="34792" y="24551"/>
                    <a:pt x="31656" y="22950"/>
                    <a:pt x="29788" y="20315"/>
                  </a:cubicBezTo>
                  <a:cubicBezTo>
                    <a:pt x="29321" y="19581"/>
                    <a:pt x="28954" y="18847"/>
                    <a:pt x="28721" y="18113"/>
                  </a:cubicBezTo>
                  <a:cubicBezTo>
                    <a:pt x="28283" y="17911"/>
                    <a:pt x="27223" y="17504"/>
                    <a:pt x="25980" y="17504"/>
                  </a:cubicBezTo>
                  <a:cubicBezTo>
                    <a:pt x="24763" y="17504"/>
                    <a:pt x="23371" y="17894"/>
                    <a:pt x="22216" y="19247"/>
                  </a:cubicBezTo>
                  <a:cubicBezTo>
                    <a:pt x="19648" y="22249"/>
                    <a:pt x="21916" y="24918"/>
                    <a:pt x="22183" y="25185"/>
                  </a:cubicBezTo>
                  <a:cubicBezTo>
                    <a:pt x="22550" y="25585"/>
                    <a:pt x="22516" y="26185"/>
                    <a:pt x="22116" y="26552"/>
                  </a:cubicBezTo>
                  <a:cubicBezTo>
                    <a:pt x="21949" y="26719"/>
                    <a:pt x="21716" y="26819"/>
                    <a:pt x="21482" y="26819"/>
                  </a:cubicBezTo>
                  <a:cubicBezTo>
                    <a:pt x="21215" y="26819"/>
                    <a:pt x="20982" y="26686"/>
                    <a:pt x="20782" y="26486"/>
                  </a:cubicBezTo>
                  <a:cubicBezTo>
                    <a:pt x="19481" y="25085"/>
                    <a:pt x="17780" y="21515"/>
                    <a:pt x="20748" y="18013"/>
                  </a:cubicBezTo>
                  <a:cubicBezTo>
                    <a:pt x="22312" y="16182"/>
                    <a:pt x="24249" y="15591"/>
                    <a:pt x="25999" y="15591"/>
                  </a:cubicBezTo>
                  <a:cubicBezTo>
                    <a:pt x="26863" y="15591"/>
                    <a:pt x="27682" y="15735"/>
                    <a:pt x="28387" y="15945"/>
                  </a:cubicBezTo>
                  <a:cubicBezTo>
                    <a:pt x="28421" y="15077"/>
                    <a:pt x="28621" y="14244"/>
                    <a:pt x="29021" y="13476"/>
                  </a:cubicBezTo>
                  <a:cubicBezTo>
                    <a:pt x="30618" y="10357"/>
                    <a:pt x="33118" y="9516"/>
                    <a:pt x="35019" y="9516"/>
                  </a:cubicBezTo>
                  <a:cubicBezTo>
                    <a:pt x="35699" y="9516"/>
                    <a:pt x="36303" y="9624"/>
                    <a:pt x="36760" y="9774"/>
                  </a:cubicBezTo>
                  <a:cubicBezTo>
                    <a:pt x="37260" y="9940"/>
                    <a:pt x="37527" y="10508"/>
                    <a:pt x="37360" y="11008"/>
                  </a:cubicBezTo>
                  <a:cubicBezTo>
                    <a:pt x="37227" y="11407"/>
                    <a:pt x="36860" y="11658"/>
                    <a:pt x="36463" y="11658"/>
                  </a:cubicBezTo>
                  <a:cubicBezTo>
                    <a:pt x="36363" y="11658"/>
                    <a:pt x="36260" y="11642"/>
                    <a:pt x="36159" y="11608"/>
                  </a:cubicBezTo>
                  <a:cubicBezTo>
                    <a:pt x="36032" y="11574"/>
                    <a:pt x="35570" y="11442"/>
                    <a:pt x="34942" y="11442"/>
                  </a:cubicBezTo>
                  <a:cubicBezTo>
                    <a:pt x="33763" y="11442"/>
                    <a:pt x="31996" y="11906"/>
                    <a:pt x="30756" y="14344"/>
                  </a:cubicBezTo>
                  <a:cubicBezTo>
                    <a:pt x="30022" y="15811"/>
                    <a:pt x="30222" y="17579"/>
                    <a:pt x="31389" y="19214"/>
                  </a:cubicBezTo>
                  <a:cubicBezTo>
                    <a:pt x="32854" y="21366"/>
                    <a:pt x="35391" y="22634"/>
                    <a:pt x="37990" y="22634"/>
                  </a:cubicBezTo>
                  <a:cubicBezTo>
                    <a:pt x="38292" y="22634"/>
                    <a:pt x="38594" y="22617"/>
                    <a:pt x="38895" y="22583"/>
                  </a:cubicBezTo>
                  <a:cubicBezTo>
                    <a:pt x="39095" y="22550"/>
                    <a:pt x="39262" y="22550"/>
                    <a:pt x="39428" y="22516"/>
                  </a:cubicBezTo>
                  <a:cubicBezTo>
                    <a:pt x="40663" y="21482"/>
                    <a:pt x="42464" y="19280"/>
                    <a:pt x="44299" y="14677"/>
                  </a:cubicBezTo>
                  <a:cubicBezTo>
                    <a:pt x="46800" y="8406"/>
                    <a:pt x="45399" y="2435"/>
                    <a:pt x="45399" y="2435"/>
                  </a:cubicBezTo>
                  <a:lnTo>
                    <a:pt x="45399" y="2435"/>
                  </a:lnTo>
                  <a:cubicBezTo>
                    <a:pt x="45104" y="2534"/>
                    <a:pt x="44512" y="2614"/>
                    <a:pt x="43775" y="2614"/>
                  </a:cubicBezTo>
                  <a:cubicBezTo>
                    <a:pt x="42515" y="2614"/>
                    <a:pt x="40829" y="2380"/>
                    <a:pt x="39462" y="1601"/>
                  </a:cubicBezTo>
                  <a:cubicBezTo>
                    <a:pt x="38661" y="1168"/>
                    <a:pt x="38094" y="600"/>
                    <a:pt x="37727" y="0"/>
                  </a:cubicBez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502C4ADC-347F-44D6-87B2-11FAE725E571}"/>
              </a:ext>
            </a:extLst>
          </p:cNvPr>
          <p:cNvSpPr/>
          <p:nvPr/>
        </p:nvSpPr>
        <p:spPr>
          <a:xfrm>
            <a:off x="-86229" y="1844824"/>
            <a:ext cx="340786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ea typeface="Calibri" panose="020F0502020204030204" pitchFamily="34" charset="0"/>
                <a:cs typeface="Calibri" panose="020F0502020204030204" pitchFamily="34" charset="0"/>
              </a:rPr>
              <a:t>A mente humana foi capaz de uma grande revolução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90778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76% dos internautas compram produtos recomendados por influenciadores |  Mercado&amp;Consumo">
            <a:extLst>
              <a:ext uri="{FF2B5EF4-FFF2-40B4-BE49-F238E27FC236}">
                <a16:creationId xmlns="" xmlns:a16="http://schemas.microsoft.com/office/drawing/2014/main" id="{C9ED8764-2F6B-4823-AD2A-2D544A31F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9" y="1196752"/>
            <a:ext cx="8208912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F5AE91A4-159F-45A8-8954-C5516D33FD95}"/>
              </a:ext>
            </a:extLst>
          </p:cNvPr>
          <p:cNvSpPr/>
          <p:nvPr/>
        </p:nvSpPr>
        <p:spPr>
          <a:xfrm>
            <a:off x="306903" y="5805264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ea typeface="Calibri" panose="020F0502020204030204" pitchFamily="34" charset="0"/>
                <a:cs typeface="Calibri" panose="020F0502020204030204" pitchFamily="34" charset="0"/>
              </a:rPr>
              <a:t>Mudou a forma: como vivemos, trabalhamos e nos relacionamos.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2436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4"/>
          <p:cNvSpPr txBox="1">
            <a:spLocks noGrp="1"/>
          </p:cNvSpPr>
          <p:nvPr>
            <p:ph type="title"/>
          </p:nvPr>
        </p:nvSpPr>
        <p:spPr>
          <a:xfrm>
            <a:off x="467544" y="548680"/>
            <a:ext cx="8280919" cy="481200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/>
          <a:p>
            <a:pPr algn="ctr">
              <a:spcBef>
                <a:spcPts val="0"/>
              </a:spcBef>
            </a:pPr>
            <a:r>
              <a:rPr lang="pt-BR" sz="3600" dirty="0">
                <a:solidFill>
                  <a:schemeClr val="tx1"/>
                </a:solidFill>
                <a:latin typeface="Tw Cen MT Condensed" panose="020B0606020104020203" pitchFamily="34" charset="0"/>
              </a:rPr>
              <a:t>A respeito desta evolução e das suas consequências</a:t>
            </a:r>
            <a:endParaRPr sz="3600" dirty="0">
              <a:solidFill>
                <a:schemeClr val="tx1"/>
              </a:solidFill>
              <a:latin typeface="Tw Cen MT Condensed" panose="020B0606020104020203" pitchFamily="34" charset="0"/>
            </a:endParaRPr>
          </a:p>
        </p:txBody>
      </p:sp>
      <p:grpSp>
        <p:nvGrpSpPr>
          <p:cNvPr id="670" name="Google Shape;670;p24"/>
          <p:cNvGrpSpPr/>
          <p:nvPr/>
        </p:nvGrpSpPr>
        <p:grpSpPr>
          <a:xfrm>
            <a:off x="2703866" y="1731896"/>
            <a:ext cx="2064373" cy="2144749"/>
            <a:chOff x="2702550" y="1303485"/>
            <a:chExt cx="2064373" cy="2144749"/>
          </a:xfrm>
          <a:solidFill>
            <a:srgbClr val="00B050"/>
          </a:solidFill>
        </p:grpSpPr>
        <p:cxnSp>
          <p:nvCxnSpPr>
            <p:cNvPr id="671" name="Google Shape;671;p24"/>
            <p:cNvCxnSpPr>
              <a:cxnSpLocks/>
            </p:cNvCxnSpPr>
            <p:nvPr/>
          </p:nvCxnSpPr>
          <p:spPr>
            <a:xfrm>
              <a:off x="2702550" y="2155875"/>
              <a:ext cx="577800" cy="0"/>
            </a:xfrm>
            <a:prstGeom prst="straightConnector1">
              <a:avLst/>
            </a:prstGeom>
            <a:grpFill/>
            <a:ln w="28575" cap="flat" cmpd="sng">
              <a:solidFill>
                <a:srgbClr val="7030A0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73" name="Google Shape;673;p24"/>
            <p:cNvSpPr/>
            <p:nvPr/>
          </p:nvSpPr>
          <p:spPr>
            <a:xfrm rot="-191915">
              <a:off x="3060924" y="1303485"/>
              <a:ext cx="1705999" cy="2144749"/>
            </a:xfrm>
            <a:custGeom>
              <a:avLst/>
              <a:gdLst/>
              <a:ahLst/>
              <a:cxnLst/>
              <a:rect l="l" t="t" r="r" b="b"/>
              <a:pathLst>
                <a:path w="68236" h="85785" extrusionOk="0">
                  <a:moveTo>
                    <a:pt x="59103" y="1"/>
                  </a:moveTo>
                  <a:cubicBezTo>
                    <a:pt x="26433" y="239"/>
                    <a:pt x="1" y="26790"/>
                    <a:pt x="1" y="59532"/>
                  </a:cubicBezTo>
                  <a:cubicBezTo>
                    <a:pt x="1" y="68950"/>
                    <a:pt x="2203" y="77867"/>
                    <a:pt x="6097" y="85785"/>
                  </a:cubicBezTo>
                  <a:lnTo>
                    <a:pt x="15729" y="69926"/>
                  </a:lnTo>
                  <a:lnTo>
                    <a:pt x="35469" y="69402"/>
                  </a:lnTo>
                  <a:cubicBezTo>
                    <a:pt x="34219" y="66354"/>
                    <a:pt x="33517" y="63020"/>
                    <a:pt x="33517" y="59532"/>
                  </a:cubicBezTo>
                  <a:cubicBezTo>
                    <a:pt x="33517" y="45316"/>
                    <a:pt x="44923" y="33767"/>
                    <a:pt x="59091" y="33529"/>
                  </a:cubicBezTo>
                  <a:lnTo>
                    <a:pt x="68235" y="16646"/>
                  </a:lnTo>
                  <a:lnTo>
                    <a:pt x="591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83" name="Google Shape;683;p24"/>
          <p:cNvGrpSpPr/>
          <p:nvPr/>
        </p:nvGrpSpPr>
        <p:grpSpPr>
          <a:xfrm>
            <a:off x="4648606" y="1677380"/>
            <a:ext cx="1811652" cy="2227229"/>
            <a:chOff x="4629798" y="1226625"/>
            <a:chExt cx="1811652" cy="2227229"/>
          </a:xfrm>
          <a:solidFill>
            <a:srgbClr val="FF0000"/>
          </a:solidFill>
        </p:grpSpPr>
        <p:cxnSp>
          <p:nvCxnSpPr>
            <p:cNvPr id="684" name="Google Shape;684;p24"/>
            <p:cNvCxnSpPr>
              <a:cxnSpLocks/>
            </p:cNvCxnSpPr>
            <p:nvPr/>
          </p:nvCxnSpPr>
          <p:spPr>
            <a:xfrm rot="10800000">
              <a:off x="5888850" y="2155875"/>
              <a:ext cx="552600" cy="0"/>
            </a:xfrm>
            <a:prstGeom prst="straightConnector1">
              <a:avLst/>
            </a:prstGeom>
            <a:grpFill/>
            <a:ln w="28575" cap="flat" cmpd="sng">
              <a:solidFill>
                <a:srgbClr val="7030A0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686" name="Google Shape;686;p24"/>
            <p:cNvSpPr/>
            <p:nvPr/>
          </p:nvSpPr>
          <p:spPr>
            <a:xfrm rot="21408085">
              <a:off x="4629798" y="1226625"/>
              <a:ext cx="1408332" cy="2227229"/>
            </a:xfrm>
            <a:custGeom>
              <a:avLst/>
              <a:gdLst/>
              <a:ahLst/>
              <a:cxnLst/>
              <a:rect l="l" t="t" r="r" b="b"/>
              <a:pathLst>
                <a:path w="56330" h="89084" extrusionOk="0">
                  <a:moveTo>
                    <a:pt x="179" y="1"/>
                  </a:moveTo>
                  <a:lnTo>
                    <a:pt x="9264" y="16539"/>
                  </a:lnTo>
                  <a:lnTo>
                    <a:pt x="1" y="33624"/>
                  </a:lnTo>
                  <a:cubicBezTo>
                    <a:pt x="12859" y="35196"/>
                    <a:pt x="22813" y="46149"/>
                    <a:pt x="22813" y="59437"/>
                  </a:cubicBezTo>
                  <a:cubicBezTo>
                    <a:pt x="22813" y="64223"/>
                    <a:pt x="21515" y="68700"/>
                    <a:pt x="19265" y="72557"/>
                  </a:cubicBezTo>
                  <a:lnTo>
                    <a:pt x="29147" y="88667"/>
                  </a:lnTo>
                  <a:lnTo>
                    <a:pt x="48435" y="89083"/>
                  </a:lnTo>
                  <a:cubicBezTo>
                    <a:pt x="53460" y="80356"/>
                    <a:pt x="56329" y="70236"/>
                    <a:pt x="56329" y="59437"/>
                  </a:cubicBezTo>
                  <a:cubicBezTo>
                    <a:pt x="56329" y="27695"/>
                    <a:pt x="31481" y="1763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693" name="Google Shape;693;p24"/>
          <p:cNvSpPr/>
          <p:nvPr/>
        </p:nvSpPr>
        <p:spPr>
          <a:xfrm rot="21408085">
            <a:off x="3376211" y="3573969"/>
            <a:ext cx="2531447" cy="1160042"/>
          </a:xfrm>
          <a:custGeom>
            <a:avLst/>
            <a:gdLst/>
            <a:ahLst/>
            <a:cxnLst/>
            <a:rect l="l" t="t" r="r" b="b"/>
            <a:pathLst>
              <a:path w="101252" h="46399" extrusionOk="0">
                <a:moveTo>
                  <a:pt x="29183" y="0"/>
                </a:moveTo>
                <a:lnTo>
                  <a:pt x="9704" y="524"/>
                </a:lnTo>
                <a:lnTo>
                  <a:pt x="0" y="16514"/>
                </a:lnTo>
                <a:cubicBezTo>
                  <a:pt x="10276" y="34374"/>
                  <a:pt x="29552" y="46399"/>
                  <a:pt x="51638" y="46399"/>
                </a:cubicBezTo>
                <a:cubicBezTo>
                  <a:pt x="72343" y="46399"/>
                  <a:pt x="90583" y="35826"/>
                  <a:pt x="101251" y="19777"/>
                </a:cubicBezTo>
                <a:lnTo>
                  <a:pt x="82106" y="19360"/>
                </a:lnTo>
                <a:lnTo>
                  <a:pt x="72057" y="2977"/>
                </a:lnTo>
                <a:cubicBezTo>
                  <a:pt x="67295" y="9013"/>
                  <a:pt x="59913" y="12883"/>
                  <a:pt x="51638" y="12883"/>
                </a:cubicBezTo>
                <a:cubicBezTo>
                  <a:pt x="42053" y="12883"/>
                  <a:pt x="33695" y="7704"/>
                  <a:pt x="29183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6B4366C2-F0C7-4F41-BDDD-6CD4CF73BA39}"/>
              </a:ext>
            </a:extLst>
          </p:cNvPr>
          <p:cNvSpPr/>
          <p:nvPr/>
        </p:nvSpPr>
        <p:spPr>
          <a:xfrm>
            <a:off x="6410579" y="2108568"/>
            <a:ext cx="19778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00000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a ciência, foi permitido </a:t>
            </a:r>
            <a:r>
              <a:rPr lang="pt-BR" sz="2400" dirty="0">
                <a:latin typeface="Tw Cen MT Condensed" panose="020B0606020104020203" pitchFamily="34" charset="0"/>
              </a:rPr>
              <a:t>criar tecnologias e produzir em escala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D8B18ABD-E480-484A-B968-C41A85890940}"/>
              </a:ext>
            </a:extLst>
          </p:cNvPr>
          <p:cNvSpPr txBox="1"/>
          <p:nvPr/>
        </p:nvSpPr>
        <p:spPr>
          <a:xfrm>
            <a:off x="5400794" y="2539455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Tw Cen MT Condensed" panose="020B0606020104020203" pitchFamily="34" charset="0"/>
              </a:rPr>
              <a:t>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="" xmlns:a16="http://schemas.microsoft.com/office/drawing/2014/main" id="{E899D389-95B2-494D-8FF7-25D04B4177D1}"/>
              </a:ext>
            </a:extLst>
          </p:cNvPr>
          <p:cNvSpPr txBox="1"/>
          <p:nvPr/>
        </p:nvSpPr>
        <p:spPr>
          <a:xfrm>
            <a:off x="4401457" y="3922570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Tw Cen MT Condensed" panose="020B0606020104020203" pitchFamily="34" charset="0"/>
              </a:rPr>
              <a:t>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="" xmlns:a16="http://schemas.microsoft.com/office/drawing/2014/main" id="{968587DA-2C36-4B79-83DA-E7D1FDACACA4}"/>
              </a:ext>
            </a:extLst>
          </p:cNvPr>
          <p:cNvSpPr txBox="1"/>
          <p:nvPr/>
        </p:nvSpPr>
        <p:spPr>
          <a:xfrm>
            <a:off x="3455129" y="2498920"/>
            <a:ext cx="372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Tw Cen MT Condensed" panose="020B0606020104020203" pitchFamily="34" charset="0"/>
              </a:rPr>
              <a:t>3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A5D1F3B4-5C4D-4CCA-9146-5C41D0938AEA}"/>
              </a:ext>
            </a:extLst>
          </p:cNvPr>
          <p:cNvSpPr/>
          <p:nvPr/>
        </p:nvSpPr>
        <p:spPr>
          <a:xfrm>
            <a:off x="125266" y="4735519"/>
            <a:ext cx="4701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Estamos começando a criar e usar máquinas </a:t>
            </a:r>
            <a:r>
              <a:rPr lang="pt-BR" sz="2400" dirty="0"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 inteligência artificial</a:t>
            </a:r>
            <a:r>
              <a:rPr lang="pt-BR" sz="2400" dirty="0">
                <a:solidFill>
                  <a:srgbClr val="000000"/>
                </a:solidFill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processando cada vez mais rápido e melhor</a:t>
            </a:r>
            <a:endParaRPr lang="pt-BR" sz="2400" dirty="0">
              <a:latin typeface="Tw Cen MT Condensed" panose="020B0606020104020203" pitchFamily="34" charset="0"/>
            </a:endParaRPr>
          </a:p>
        </p:txBody>
      </p:sp>
      <p:cxnSp>
        <p:nvCxnSpPr>
          <p:cNvPr id="42" name="Google Shape;671;p24">
            <a:extLst>
              <a:ext uri="{FF2B5EF4-FFF2-40B4-BE49-F238E27FC236}">
                <a16:creationId xmlns="" xmlns:a16="http://schemas.microsoft.com/office/drawing/2014/main" id="{A63DC901-87D9-4185-A977-30361CFA3779}"/>
              </a:ext>
            </a:extLst>
          </p:cNvPr>
          <p:cNvCxnSpPr>
            <a:cxnSpLocks/>
          </p:cNvCxnSpPr>
          <p:nvPr/>
        </p:nvCxnSpPr>
        <p:spPr>
          <a:xfrm flipV="1">
            <a:off x="3326228" y="4475978"/>
            <a:ext cx="475009" cy="239946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62929499-A3EE-47B8-8E32-B6CA12D56649}"/>
              </a:ext>
            </a:extLst>
          </p:cNvPr>
          <p:cNvSpPr/>
          <p:nvPr/>
        </p:nvSpPr>
        <p:spPr>
          <a:xfrm>
            <a:off x="299628" y="2144965"/>
            <a:ext cx="232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Tw Cen MT Condensed" panose="020B060602010402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Entretanto, o meio ambiente é tratado de forma periférica</a:t>
            </a:r>
            <a:endParaRPr lang="pt-BR" sz="24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4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2" name="Google Shape;1602;p39"/>
          <p:cNvGrpSpPr/>
          <p:nvPr/>
        </p:nvGrpSpPr>
        <p:grpSpPr>
          <a:xfrm>
            <a:off x="1979712" y="2223263"/>
            <a:ext cx="2765250" cy="2764950"/>
            <a:chOff x="3132675" y="1366013"/>
            <a:chExt cx="2765250" cy="2764950"/>
          </a:xfrm>
        </p:grpSpPr>
        <p:sp>
          <p:nvSpPr>
            <p:cNvPr id="1603" name="Google Shape;1603;p39"/>
            <p:cNvSpPr/>
            <p:nvPr/>
          </p:nvSpPr>
          <p:spPr>
            <a:xfrm>
              <a:off x="3132675" y="1366013"/>
              <a:ext cx="2765250" cy="2764950"/>
            </a:xfrm>
            <a:custGeom>
              <a:avLst/>
              <a:gdLst/>
              <a:ahLst/>
              <a:cxnLst/>
              <a:rect l="l" t="t" r="r" b="b"/>
              <a:pathLst>
                <a:path w="110610" h="110598" extrusionOk="0">
                  <a:moveTo>
                    <a:pt x="55305" y="1"/>
                  </a:moveTo>
                  <a:cubicBezTo>
                    <a:pt x="32588" y="1"/>
                    <a:pt x="13073" y="13693"/>
                    <a:pt x="4560" y="33291"/>
                  </a:cubicBezTo>
                  <a:cubicBezTo>
                    <a:pt x="1631" y="40030"/>
                    <a:pt x="0" y="47471"/>
                    <a:pt x="0" y="55293"/>
                  </a:cubicBezTo>
                  <a:cubicBezTo>
                    <a:pt x="0" y="62473"/>
                    <a:pt x="1369" y="69331"/>
                    <a:pt x="3858" y="75617"/>
                  </a:cubicBezTo>
                  <a:cubicBezTo>
                    <a:pt x="11954" y="96108"/>
                    <a:pt x="31933" y="110598"/>
                    <a:pt x="55305" y="110598"/>
                  </a:cubicBezTo>
                  <a:cubicBezTo>
                    <a:pt x="78022" y="110598"/>
                    <a:pt x="97548" y="96894"/>
                    <a:pt x="106049" y="77308"/>
                  </a:cubicBezTo>
                  <a:cubicBezTo>
                    <a:pt x="108978" y="70569"/>
                    <a:pt x="110609" y="63116"/>
                    <a:pt x="110609" y="55293"/>
                  </a:cubicBezTo>
                  <a:cubicBezTo>
                    <a:pt x="110609" y="48126"/>
                    <a:pt x="109240" y="41268"/>
                    <a:pt x="106752" y="34981"/>
                  </a:cubicBezTo>
                  <a:cubicBezTo>
                    <a:pt x="98655" y="14491"/>
                    <a:pt x="78677" y="1"/>
                    <a:pt x="5530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4" name="Google Shape;1604;p39"/>
            <p:cNvSpPr/>
            <p:nvPr/>
          </p:nvSpPr>
          <p:spPr>
            <a:xfrm>
              <a:off x="3547013" y="1780238"/>
              <a:ext cx="1936500" cy="1936500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5" name="Google Shape;1605;p39"/>
            <p:cNvSpPr/>
            <p:nvPr/>
          </p:nvSpPr>
          <p:spPr>
            <a:xfrm>
              <a:off x="4039925" y="2272988"/>
              <a:ext cx="953425" cy="953700"/>
            </a:xfrm>
            <a:custGeom>
              <a:avLst/>
              <a:gdLst/>
              <a:ahLst/>
              <a:cxnLst/>
              <a:rect l="l" t="t" r="r" b="b"/>
              <a:pathLst>
                <a:path w="38137" h="38148" extrusionOk="0">
                  <a:moveTo>
                    <a:pt x="19074" y="0"/>
                  </a:moveTo>
                  <a:cubicBezTo>
                    <a:pt x="11240" y="0"/>
                    <a:pt x="4501" y="4727"/>
                    <a:pt x="1572" y="11490"/>
                  </a:cubicBezTo>
                  <a:cubicBezTo>
                    <a:pt x="560" y="13811"/>
                    <a:pt x="0" y="16371"/>
                    <a:pt x="0" y="19074"/>
                  </a:cubicBezTo>
                  <a:cubicBezTo>
                    <a:pt x="0" y="21550"/>
                    <a:pt x="477" y="23908"/>
                    <a:pt x="1334" y="26075"/>
                  </a:cubicBezTo>
                  <a:cubicBezTo>
                    <a:pt x="4120" y="33147"/>
                    <a:pt x="11014" y="38148"/>
                    <a:pt x="19074" y="38148"/>
                  </a:cubicBezTo>
                  <a:cubicBezTo>
                    <a:pt x="26909" y="38148"/>
                    <a:pt x="33636" y="33421"/>
                    <a:pt x="36565" y="26658"/>
                  </a:cubicBezTo>
                  <a:cubicBezTo>
                    <a:pt x="37577" y="24337"/>
                    <a:pt x="38136" y="21777"/>
                    <a:pt x="38136" y="19074"/>
                  </a:cubicBezTo>
                  <a:cubicBezTo>
                    <a:pt x="38136" y="16597"/>
                    <a:pt x="37672" y="14240"/>
                    <a:pt x="36815" y="12073"/>
                  </a:cubicBezTo>
                  <a:cubicBezTo>
                    <a:pt x="34017" y="5001"/>
                    <a:pt x="27135" y="0"/>
                    <a:pt x="19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6" name="Google Shape;1606;p39"/>
            <p:cNvSpPr/>
            <p:nvPr/>
          </p:nvSpPr>
          <p:spPr>
            <a:xfrm>
              <a:off x="3764400" y="1711375"/>
              <a:ext cx="481200" cy="4812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7" name="Google Shape;1607;p39"/>
            <p:cNvSpPr/>
            <p:nvPr/>
          </p:nvSpPr>
          <p:spPr>
            <a:xfrm>
              <a:off x="3764400" y="3307125"/>
              <a:ext cx="481200" cy="4812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8" name="Google Shape;1608;p39"/>
            <p:cNvSpPr/>
            <p:nvPr/>
          </p:nvSpPr>
          <p:spPr>
            <a:xfrm>
              <a:off x="3324400" y="2509250"/>
              <a:ext cx="481200" cy="4812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grpSp>
          <p:nvGrpSpPr>
            <p:cNvPr id="1609" name="Google Shape;1609;p39"/>
            <p:cNvGrpSpPr/>
            <p:nvPr/>
          </p:nvGrpSpPr>
          <p:grpSpPr>
            <a:xfrm>
              <a:off x="3869540" y="1818897"/>
              <a:ext cx="270919" cy="266175"/>
              <a:chOff x="-40748275" y="3238700"/>
              <a:chExt cx="322600" cy="316950"/>
            </a:xfrm>
          </p:grpSpPr>
          <p:sp>
            <p:nvSpPr>
              <p:cNvPr id="1610" name="Google Shape;1610;p39"/>
              <p:cNvSpPr/>
              <p:nvPr/>
            </p:nvSpPr>
            <p:spPr>
              <a:xfrm>
                <a:off x="-40709675" y="3273750"/>
                <a:ext cx="84300" cy="84300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3372" extrusionOk="0">
                    <a:moveTo>
                      <a:pt x="2710" y="0"/>
                    </a:moveTo>
                    <a:lnTo>
                      <a:pt x="1" y="2710"/>
                    </a:lnTo>
                    <a:lnTo>
                      <a:pt x="694" y="3371"/>
                    </a:lnTo>
                    <a:lnTo>
                      <a:pt x="3372" y="6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1" name="Google Shape;1611;p39"/>
              <p:cNvSpPr/>
              <p:nvPr/>
            </p:nvSpPr>
            <p:spPr>
              <a:xfrm>
                <a:off x="-40578925" y="3247175"/>
                <a:ext cx="1512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5979" extrusionOk="0">
                    <a:moveTo>
                      <a:pt x="2663" y="0"/>
                    </a:moveTo>
                    <a:cubicBezTo>
                      <a:pt x="2552" y="0"/>
                      <a:pt x="2442" y="39"/>
                      <a:pt x="2363" y="118"/>
                    </a:cubicBezTo>
                    <a:lnTo>
                      <a:pt x="1261" y="1221"/>
                    </a:lnTo>
                    <a:lnTo>
                      <a:pt x="2678" y="2639"/>
                    </a:lnTo>
                    <a:cubicBezTo>
                      <a:pt x="2836" y="2796"/>
                      <a:pt x="2836" y="3080"/>
                      <a:pt x="2678" y="3237"/>
                    </a:cubicBezTo>
                    <a:cubicBezTo>
                      <a:pt x="2637" y="3278"/>
                      <a:pt x="2560" y="3302"/>
                      <a:pt x="2473" y="3302"/>
                    </a:cubicBezTo>
                    <a:cubicBezTo>
                      <a:pt x="2360" y="3302"/>
                      <a:pt x="2232" y="3263"/>
                      <a:pt x="2143" y="3174"/>
                    </a:cubicBezTo>
                    <a:lnTo>
                      <a:pt x="725" y="1756"/>
                    </a:lnTo>
                    <a:lnTo>
                      <a:pt x="0" y="2481"/>
                    </a:lnTo>
                    <a:lnTo>
                      <a:pt x="3529" y="5978"/>
                    </a:lnTo>
                    <a:lnTo>
                      <a:pt x="5892" y="3615"/>
                    </a:lnTo>
                    <a:cubicBezTo>
                      <a:pt x="6049" y="3458"/>
                      <a:pt x="6049" y="3174"/>
                      <a:pt x="5892" y="3017"/>
                    </a:cubicBezTo>
                    <a:lnTo>
                      <a:pt x="2962" y="118"/>
                    </a:lnTo>
                    <a:cubicBezTo>
                      <a:pt x="2883" y="39"/>
                      <a:pt x="2773" y="0"/>
                      <a:pt x="2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2" name="Google Shape;1612;p39"/>
              <p:cNvSpPr/>
              <p:nvPr/>
            </p:nvSpPr>
            <p:spPr>
              <a:xfrm>
                <a:off x="-40678175" y="3305250"/>
                <a:ext cx="213475" cy="213475"/>
              </a:xfrm>
              <a:custGeom>
                <a:avLst/>
                <a:gdLst/>
                <a:ahLst/>
                <a:cxnLst/>
                <a:rect l="l" t="t" r="r" b="b"/>
                <a:pathLst>
                  <a:path w="8539" h="8539" extrusionOk="0">
                    <a:moveTo>
                      <a:pt x="2679" y="0"/>
                    </a:moveTo>
                    <a:lnTo>
                      <a:pt x="1" y="2678"/>
                    </a:lnTo>
                    <a:lnTo>
                      <a:pt x="5861" y="8538"/>
                    </a:lnTo>
                    <a:lnTo>
                      <a:pt x="8539" y="5860"/>
                    </a:lnTo>
                    <a:lnTo>
                      <a:pt x="26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3" name="Google Shape;1613;p39"/>
              <p:cNvSpPr/>
              <p:nvPr/>
            </p:nvSpPr>
            <p:spPr>
              <a:xfrm>
                <a:off x="-40513550" y="3469850"/>
                <a:ext cx="87875" cy="8580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3432" extrusionOk="0">
                    <a:moveTo>
                      <a:pt x="2426" y="1"/>
                    </a:moveTo>
                    <a:lnTo>
                      <a:pt x="0" y="2427"/>
                    </a:lnTo>
                    <a:lnTo>
                      <a:pt x="2899" y="3404"/>
                    </a:lnTo>
                    <a:cubicBezTo>
                      <a:pt x="2948" y="3423"/>
                      <a:pt x="2996" y="3432"/>
                      <a:pt x="3044" y="3432"/>
                    </a:cubicBezTo>
                    <a:cubicBezTo>
                      <a:pt x="3302" y="3432"/>
                      <a:pt x="3514" y="3166"/>
                      <a:pt x="3434" y="2899"/>
                    </a:cubicBezTo>
                    <a:lnTo>
                      <a:pt x="2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4" name="Google Shape;1614;p39"/>
              <p:cNvSpPr/>
              <p:nvPr/>
            </p:nvSpPr>
            <p:spPr>
              <a:xfrm>
                <a:off x="-40738025" y="3404500"/>
                <a:ext cx="150450" cy="149475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5979" extrusionOk="0">
                    <a:moveTo>
                      <a:pt x="2521" y="0"/>
                    </a:moveTo>
                    <a:lnTo>
                      <a:pt x="1796" y="725"/>
                    </a:lnTo>
                    <a:lnTo>
                      <a:pt x="3308" y="2205"/>
                    </a:lnTo>
                    <a:cubicBezTo>
                      <a:pt x="3466" y="2363"/>
                      <a:pt x="3466" y="2646"/>
                      <a:pt x="3308" y="2804"/>
                    </a:cubicBezTo>
                    <a:cubicBezTo>
                      <a:pt x="3230" y="2883"/>
                      <a:pt x="3119" y="2922"/>
                      <a:pt x="3009" y="2922"/>
                    </a:cubicBezTo>
                    <a:cubicBezTo>
                      <a:pt x="2899" y="2922"/>
                      <a:pt x="2789" y="2883"/>
                      <a:pt x="2710" y="2804"/>
                    </a:cubicBezTo>
                    <a:lnTo>
                      <a:pt x="1229" y="1292"/>
                    </a:lnTo>
                    <a:lnTo>
                      <a:pt x="158" y="2363"/>
                    </a:lnTo>
                    <a:cubicBezTo>
                      <a:pt x="0" y="2520"/>
                      <a:pt x="0" y="2804"/>
                      <a:pt x="158" y="2962"/>
                    </a:cubicBezTo>
                    <a:lnTo>
                      <a:pt x="3056" y="5860"/>
                    </a:lnTo>
                    <a:cubicBezTo>
                      <a:pt x="3135" y="5939"/>
                      <a:pt x="3245" y="5978"/>
                      <a:pt x="3356" y="5978"/>
                    </a:cubicBezTo>
                    <a:cubicBezTo>
                      <a:pt x="3466" y="5978"/>
                      <a:pt x="3576" y="5939"/>
                      <a:pt x="3655" y="5860"/>
                    </a:cubicBezTo>
                    <a:lnTo>
                      <a:pt x="6018" y="3497"/>
                    </a:lnTo>
                    <a:lnTo>
                      <a:pt x="25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5" name="Google Shape;1615;p39"/>
              <p:cNvSpPr/>
              <p:nvPr/>
            </p:nvSpPr>
            <p:spPr>
              <a:xfrm>
                <a:off x="-40748275" y="3238700"/>
                <a:ext cx="92175" cy="87850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514" extrusionOk="0">
                    <a:moveTo>
                      <a:pt x="2281" y="0"/>
                    </a:moveTo>
                    <a:cubicBezTo>
                      <a:pt x="1915" y="0"/>
                      <a:pt x="1545" y="142"/>
                      <a:pt x="1261" y="426"/>
                    </a:cubicBezTo>
                    <a:lnTo>
                      <a:pt x="568" y="1119"/>
                    </a:lnTo>
                    <a:cubicBezTo>
                      <a:pt x="1" y="1686"/>
                      <a:pt x="1" y="2568"/>
                      <a:pt x="568" y="3135"/>
                    </a:cubicBezTo>
                    <a:lnTo>
                      <a:pt x="946" y="3513"/>
                    </a:lnTo>
                    <a:lnTo>
                      <a:pt x="3687" y="804"/>
                    </a:lnTo>
                    <a:lnTo>
                      <a:pt x="3277" y="426"/>
                    </a:lnTo>
                    <a:cubicBezTo>
                      <a:pt x="3010" y="142"/>
                      <a:pt x="2647" y="0"/>
                      <a:pt x="2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16" name="Google Shape;1616;p39"/>
            <p:cNvGrpSpPr/>
            <p:nvPr/>
          </p:nvGrpSpPr>
          <p:grpSpPr>
            <a:xfrm>
              <a:off x="3431397" y="2615540"/>
              <a:ext cx="267224" cy="265923"/>
              <a:chOff x="-38172725" y="3588000"/>
              <a:chExt cx="318200" cy="316650"/>
            </a:xfrm>
          </p:grpSpPr>
          <p:sp>
            <p:nvSpPr>
              <p:cNvPr id="1617" name="Google Shape;1617;p39"/>
              <p:cNvSpPr/>
              <p:nvPr/>
            </p:nvSpPr>
            <p:spPr>
              <a:xfrm>
                <a:off x="-38171150" y="3760050"/>
                <a:ext cx="98475" cy="91050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3642" extrusionOk="0">
                    <a:moveTo>
                      <a:pt x="739" y="1"/>
                    </a:moveTo>
                    <a:cubicBezTo>
                      <a:pt x="480" y="1"/>
                      <a:pt x="232" y="12"/>
                      <a:pt x="0" y="18"/>
                    </a:cubicBezTo>
                    <a:cubicBezTo>
                      <a:pt x="95" y="1341"/>
                      <a:pt x="630" y="2602"/>
                      <a:pt x="1512" y="3641"/>
                    </a:cubicBezTo>
                    <a:lnTo>
                      <a:pt x="3938" y="1247"/>
                    </a:lnTo>
                    <a:cubicBezTo>
                      <a:pt x="2844" y="153"/>
                      <a:pt x="1711" y="1"/>
                      <a:pt x="7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8" name="Google Shape;1618;p39"/>
              <p:cNvSpPr/>
              <p:nvPr/>
            </p:nvSpPr>
            <p:spPr>
              <a:xfrm>
                <a:off x="-38172725" y="3641575"/>
                <a:ext cx="144150" cy="133900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356" extrusionOk="0">
                    <a:moveTo>
                      <a:pt x="1575" y="0"/>
                    </a:moveTo>
                    <a:cubicBezTo>
                      <a:pt x="599" y="1103"/>
                      <a:pt x="95" y="2520"/>
                      <a:pt x="0" y="3907"/>
                    </a:cubicBezTo>
                    <a:cubicBezTo>
                      <a:pt x="213" y="3901"/>
                      <a:pt x="452" y="3891"/>
                      <a:pt x="712" y="3891"/>
                    </a:cubicBezTo>
                    <a:cubicBezTo>
                      <a:pt x="1801" y="3891"/>
                      <a:pt x="3246" y="4059"/>
                      <a:pt x="4568" y="5356"/>
                    </a:cubicBezTo>
                    <a:lnTo>
                      <a:pt x="5766" y="4190"/>
                    </a:lnTo>
                    <a:lnTo>
                      <a:pt x="15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19" name="Google Shape;1619;p39"/>
              <p:cNvSpPr/>
              <p:nvPr/>
            </p:nvSpPr>
            <p:spPr>
              <a:xfrm>
                <a:off x="-38117600" y="3806975"/>
                <a:ext cx="77200" cy="94525"/>
              </a:xfrm>
              <a:custGeom>
                <a:avLst/>
                <a:gdLst/>
                <a:ahLst/>
                <a:cxnLst/>
                <a:rect l="l" t="t" r="r" b="b"/>
                <a:pathLst>
                  <a:path w="3088" h="3781" extrusionOk="0">
                    <a:moveTo>
                      <a:pt x="2332" y="0"/>
                    </a:moveTo>
                    <a:lnTo>
                      <a:pt x="0" y="2331"/>
                    </a:lnTo>
                    <a:cubicBezTo>
                      <a:pt x="883" y="3088"/>
                      <a:pt x="1891" y="3592"/>
                      <a:pt x="2962" y="3781"/>
                    </a:cubicBezTo>
                    <a:cubicBezTo>
                      <a:pt x="3088" y="2363"/>
                      <a:pt x="3088" y="1197"/>
                      <a:pt x="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0" name="Google Shape;1620;p39"/>
              <p:cNvSpPr/>
              <p:nvPr/>
            </p:nvSpPr>
            <p:spPr>
              <a:xfrm>
                <a:off x="-37997875" y="3716375"/>
                <a:ext cx="143350" cy="135500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420" extrusionOk="0">
                    <a:moveTo>
                      <a:pt x="1197" y="1"/>
                    </a:moveTo>
                    <a:lnTo>
                      <a:pt x="0" y="1230"/>
                    </a:lnTo>
                    <a:lnTo>
                      <a:pt x="4159" y="5420"/>
                    </a:lnTo>
                    <a:cubicBezTo>
                      <a:pt x="5199" y="4191"/>
                      <a:pt x="5703" y="2773"/>
                      <a:pt x="5734" y="1324"/>
                    </a:cubicBezTo>
                    <a:cubicBezTo>
                      <a:pt x="5557" y="1324"/>
                      <a:pt x="5356" y="1329"/>
                      <a:pt x="5135" y="1329"/>
                    </a:cubicBezTo>
                    <a:cubicBezTo>
                      <a:pt x="4098" y="1329"/>
                      <a:pt x="2626" y="1222"/>
                      <a:pt x="11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1" name="Google Shape;1621;p39"/>
              <p:cNvSpPr/>
              <p:nvPr/>
            </p:nvSpPr>
            <p:spPr>
              <a:xfrm>
                <a:off x="-38044350" y="3761275"/>
                <a:ext cx="135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5735" extrusionOk="0">
                    <a:moveTo>
                      <a:pt x="1261" y="1"/>
                    </a:moveTo>
                    <a:lnTo>
                      <a:pt x="0" y="1261"/>
                    </a:lnTo>
                    <a:cubicBezTo>
                      <a:pt x="1009" y="2679"/>
                      <a:pt x="1009" y="4002"/>
                      <a:pt x="851" y="5735"/>
                    </a:cubicBezTo>
                    <a:lnTo>
                      <a:pt x="1261" y="5735"/>
                    </a:lnTo>
                    <a:cubicBezTo>
                      <a:pt x="2773" y="5735"/>
                      <a:pt x="4254" y="5231"/>
                      <a:pt x="5419" y="4159"/>
                    </a:cubicBez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2" name="Google Shape;1622;p39"/>
              <p:cNvSpPr/>
              <p:nvPr/>
            </p:nvSpPr>
            <p:spPr>
              <a:xfrm>
                <a:off x="-37997875" y="3588800"/>
                <a:ext cx="89025" cy="97675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907" extrusionOk="0">
                    <a:moveTo>
                      <a:pt x="158" y="0"/>
                    </a:moveTo>
                    <a:lnTo>
                      <a:pt x="158" y="0"/>
                    </a:lnTo>
                    <a:cubicBezTo>
                      <a:pt x="126" y="977"/>
                      <a:pt x="0" y="2395"/>
                      <a:pt x="1260" y="3907"/>
                    </a:cubicBezTo>
                    <a:lnTo>
                      <a:pt x="3560" y="1544"/>
                    </a:lnTo>
                    <a:cubicBezTo>
                      <a:pt x="2584" y="662"/>
                      <a:pt x="1355" y="158"/>
                      <a:pt x="1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3" name="Google Shape;1623;p39"/>
              <p:cNvSpPr/>
              <p:nvPr/>
            </p:nvSpPr>
            <p:spPr>
              <a:xfrm>
                <a:off x="-38117600" y="3588000"/>
                <a:ext cx="135500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420" h="5735" extrusionOk="0">
                    <a:moveTo>
                      <a:pt x="4096" y="1"/>
                    </a:moveTo>
                    <a:lnTo>
                      <a:pt x="4096" y="1"/>
                    </a:lnTo>
                    <a:cubicBezTo>
                      <a:pt x="2647" y="32"/>
                      <a:pt x="1198" y="536"/>
                      <a:pt x="0" y="1576"/>
                    </a:cubicBezTo>
                    <a:lnTo>
                      <a:pt x="4191" y="5735"/>
                    </a:lnTo>
                    <a:lnTo>
                      <a:pt x="5419" y="4506"/>
                    </a:lnTo>
                    <a:cubicBezTo>
                      <a:pt x="3939" y="2805"/>
                      <a:pt x="4065" y="1135"/>
                      <a:pt x="4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  <p:sp>
            <p:nvSpPr>
              <p:cNvPr id="1624" name="Google Shape;1624;p39"/>
              <p:cNvSpPr/>
              <p:nvPr/>
            </p:nvSpPr>
            <p:spPr>
              <a:xfrm>
                <a:off x="-37953000" y="3641575"/>
                <a:ext cx="97700" cy="86350"/>
              </a:xfrm>
              <a:custGeom>
                <a:avLst/>
                <a:gdLst/>
                <a:ahLst/>
                <a:cxnLst/>
                <a:rect l="l" t="t" r="r" b="b"/>
                <a:pathLst>
                  <a:path w="3908" h="3454" extrusionOk="0">
                    <a:moveTo>
                      <a:pt x="2364" y="0"/>
                    </a:moveTo>
                    <a:lnTo>
                      <a:pt x="1" y="2363"/>
                    </a:lnTo>
                    <a:cubicBezTo>
                      <a:pt x="1171" y="3313"/>
                      <a:pt x="2246" y="3453"/>
                      <a:pt x="3155" y="3453"/>
                    </a:cubicBezTo>
                    <a:cubicBezTo>
                      <a:pt x="3421" y="3453"/>
                      <a:pt x="3672" y="3441"/>
                      <a:pt x="3908" y="3434"/>
                    </a:cubicBezTo>
                    <a:cubicBezTo>
                      <a:pt x="3750" y="2205"/>
                      <a:pt x="3246" y="1008"/>
                      <a:pt x="23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625" name="Google Shape;1625;p39"/>
            <p:cNvSpPr/>
            <p:nvPr/>
          </p:nvSpPr>
          <p:spPr>
            <a:xfrm>
              <a:off x="3867073" y="3414637"/>
              <a:ext cx="275853" cy="266133"/>
            </a:xfrm>
            <a:custGeom>
              <a:avLst/>
              <a:gdLst/>
              <a:ahLst/>
              <a:cxnLst/>
              <a:rect l="l" t="t" r="r" b="b"/>
              <a:pathLst>
                <a:path w="13139" h="12676" extrusionOk="0">
                  <a:moveTo>
                    <a:pt x="7184" y="1702"/>
                  </a:moveTo>
                  <a:cubicBezTo>
                    <a:pt x="7909" y="1702"/>
                    <a:pt x="8444" y="2237"/>
                    <a:pt x="8444" y="2962"/>
                  </a:cubicBezTo>
                  <a:cubicBezTo>
                    <a:pt x="8444" y="3623"/>
                    <a:pt x="7877" y="4222"/>
                    <a:pt x="7184" y="4222"/>
                  </a:cubicBezTo>
                  <a:cubicBezTo>
                    <a:pt x="6491" y="4222"/>
                    <a:pt x="5955" y="3655"/>
                    <a:pt x="5955" y="2962"/>
                  </a:cubicBezTo>
                  <a:cubicBezTo>
                    <a:pt x="5955" y="2237"/>
                    <a:pt x="6491" y="1702"/>
                    <a:pt x="7184" y="1702"/>
                  </a:cubicBezTo>
                  <a:close/>
                  <a:moveTo>
                    <a:pt x="3813" y="2521"/>
                  </a:moveTo>
                  <a:cubicBezTo>
                    <a:pt x="4506" y="2521"/>
                    <a:pt x="5073" y="3056"/>
                    <a:pt x="5073" y="3781"/>
                  </a:cubicBezTo>
                  <a:cubicBezTo>
                    <a:pt x="5073" y="4474"/>
                    <a:pt x="4506" y="5041"/>
                    <a:pt x="3813" y="5041"/>
                  </a:cubicBezTo>
                  <a:cubicBezTo>
                    <a:pt x="3088" y="5041"/>
                    <a:pt x="2553" y="4474"/>
                    <a:pt x="2553" y="3781"/>
                  </a:cubicBezTo>
                  <a:cubicBezTo>
                    <a:pt x="2521" y="3056"/>
                    <a:pt x="3088" y="2521"/>
                    <a:pt x="3813" y="2521"/>
                  </a:cubicBezTo>
                  <a:close/>
                  <a:moveTo>
                    <a:pt x="2931" y="5892"/>
                  </a:moveTo>
                  <a:cubicBezTo>
                    <a:pt x="3656" y="5892"/>
                    <a:pt x="4191" y="6459"/>
                    <a:pt x="4191" y="7152"/>
                  </a:cubicBezTo>
                  <a:cubicBezTo>
                    <a:pt x="4191" y="7877"/>
                    <a:pt x="3656" y="8412"/>
                    <a:pt x="2931" y="8412"/>
                  </a:cubicBezTo>
                  <a:cubicBezTo>
                    <a:pt x="2238" y="8412"/>
                    <a:pt x="1671" y="7877"/>
                    <a:pt x="1671" y="7152"/>
                  </a:cubicBezTo>
                  <a:cubicBezTo>
                    <a:pt x="1671" y="6459"/>
                    <a:pt x="2238" y="5892"/>
                    <a:pt x="2931" y="5892"/>
                  </a:cubicBezTo>
                  <a:close/>
                  <a:moveTo>
                    <a:pt x="5514" y="8475"/>
                  </a:moveTo>
                  <a:cubicBezTo>
                    <a:pt x="6207" y="8475"/>
                    <a:pt x="6775" y="9011"/>
                    <a:pt x="6775" y="9735"/>
                  </a:cubicBezTo>
                  <a:cubicBezTo>
                    <a:pt x="6775" y="10397"/>
                    <a:pt x="6176" y="10996"/>
                    <a:pt x="5514" y="10996"/>
                  </a:cubicBezTo>
                  <a:cubicBezTo>
                    <a:pt x="4790" y="10996"/>
                    <a:pt x="4254" y="10429"/>
                    <a:pt x="4254" y="9735"/>
                  </a:cubicBezTo>
                  <a:cubicBezTo>
                    <a:pt x="4254" y="9011"/>
                    <a:pt x="4790" y="8475"/>
                    <a:pt x="5514" y="8475"/>
                  </a:cubicBezTo>
                  <a:close/>
                  <a:moveTo>
                    <a:pt x="6333" y="0"/>
                  </a:moveTo>
                  <a:cubicBezTo>
                    <a:pt x="2836" y="0"/>
                    <a:pt x="1" y="2836"/>
                    <a:pt x="1" y="6333"/>
                  </a:cubicBezTo>
                  <a:cubicBezTo>
                    <a:pt x="1" y="9420"/>
                    <a:pt x="2143" y="11878"/>
                    <a:pt x="4916" y="12508"/>
                  </a:cubicBezTo>
                  <a:cubicBezTo>
                    <a:pt x="5408" y="12621"/>
                    <a:pt x="5838" y="12675"/>
                    <a:pt x="6211" y="12675"/>
                  </a:cubicBezTo>
                  <a:cubicBezTo>
                    <a:pt x="7914" y="12675"/>
                    <a:pt x="8444" y="11545"/>
                    <a:pt x="8444" y="9735"/>
                  </a:cubicBezTo>
                  <a:cubicBezTo>
                    <a:pt x="8444" y="9011"/>
                    <a:pt x="9011" y="8475"/>
                    <a:pt x="9705" y="8475"/>
                  </a:cubicBezTo>
                  <a:cubicBezTo>
                    <a:pt x="11878" y="8475"/>
                    <a:pt x="13139" y="7719"/>
                    <a:pt x="12508" y="4915"/>
                  </a:cubicBezTo>
                  <a:cubicBezTo>
                    <a:pt x="11878" y="2206"/>
                    <a:pt x="9452" y="0"/>
                    <a:pt x="63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627" name="Google Shape;1627;p39"/>
          <p:cNvSpPr/>
          <p:nvPr/>
        </p:nvSpPr>
        <p:spPr>
          <a:xfrm>
            <a:off x="3362313" y="3605588"/>
            <a:ext cx="1371325" cy="1494250"/>
          </a:xfrm>
          <a:custGeom>
            <a:avLst/>
            <a:gdLst/>
            <a:ahLst/>
            <a:cxnLst/>
            <a:rect l="l" t="t" r="r" b="b"/>
            <a:pathLst>
              <a:path w="54853" h="59770" extrusionOk="0">
                <a:moveTo>
                  <a:pt x="54853" y="23789"/>
                </a:moveTo>
                <a:cubicBezTo>
                  <a:pt x="45649" y="44970"/>
                  <a:pt x="24551" y="59770"/>
                  <a:pt x="1" y="59770"/>
                </a:cubicBezTo>
                <a:lnTo>
                  <a:pt x="1" y="0"/>
                </a:lnTo>
                <a:close/>
              </a:path>
            </a:pathLst>
          </a:custGeom>
          <a:solidFill>
            <a:srgbClr val="FC78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29" name="Google Shape;1629;p39"/>
          <p:cNvSpPr/>
          <p:nvPr/>
        </p:nvSpPr>
        <p:spPr>
          <a:xfrm>
            <a:off x="3473638" y="2734338"/>
            <a:ext cx="1384725" cy="1598750"/>
          </a:xfrm>
          <a:custGeom>
            <a:avLst/>
            <a:gdLst/>
            <a:ahLst/>
            <a:cxnLst/>
            <a:rect l="l" t="t" r="r" b="b"/>
            <a:pathLst>
              <a:path w="55389" h="63950" extrusionOk="0">
                <a:moveTo>
                  <a:pt x="42196" y="1"/>
                </a:moveTo>
                <a:lnTo>
                  <a:pt x="1" y="42197"/>
                </a:lnTo>
                <a:lnTo>
                  <a:pt x="50162" y="63949"/>
                </a:lnTo>
                <a:cubicBezTo>
                  <a:pt x="53519" y="56222"/>
                  <a:pt x="55389" y="47685"/>
                  <a:pt x="55389" y="38720"/>
                </a:cubicBezTo>
                <a:cubicBezTo>
                  <a:pt x="55389" y="30493"/>
                  <a:pt x="53817" y="22635"/>
                  <a:pt x="50971" y="15420"/>
                </a:cubicBezTo>
                <a:cubicBezTo>
                  <a:pt x="48769" y="9847"/>
                  <a:pt x="45804" y="4668"/>
                  <a:pt x="42196" y="1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spcFirstLastPara="1" wrap="square" lIns="457200" tIns="18287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80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</a:t>
            </a:r>
            <a:endParaRPr sz="2800" dirty="0">
              <a:solidFill>
                <a:srgbClr val="FFFFFF"/>
              </a:solidFill>
            </a:endParaRPr>
          </a:p>
        </p:txBody>
      </p:sp>
      <p:grpSp>
        <p:nvGrpSpPr>
          <p:cNvPr id="1632" name="Google Shape;1632;p39"/>
          <p:cNvGrpSpPr/>
          <p:nvPr/>
        </p:nvGrpSpPr>
        <p:grpSpPr>
          <a:xfrm>
            <a:off x="3148312" y="2123264"/>
            <a:ext cx="1422525" cy="1610050"/>
            <a:chOff x="4301275" y="1266013"/>
            <a:chExt cx="1422525" cy="1610050"/>
          </a:xfrm>
        </p:grpSpPr>
        <p:sp>
          <p:nvSpPr>
            <p:cNvPr id="1633" name="Google Shape;1633;p39"/>
            <p:cNvSpPr/>
            <p:nvPr/>
          </p:nvSpPr>
          <p:spPr>
            <a:xfrm>
              <a:off x="4301275" y="1266013"/>
              <a:ext cx="214025" cy="116400"/>
            </a:xfrm>
            <a:custGeom>
              <a:avLst/>
              <a:gdLst/>
              <a:ahLst/>
              <a:cxnLst/>
              <a:rect l="l" t="t" r="r" b="b"/>
              <a:pathLst>
                <a:path w="8561" h="4656" extrusionOk="0">
                  <a:moveTo>
                    <a:pt x="8561" y="0"/>
                  </a:moveTo>
                  <a:lnTo>
                    <a:pt x="0" y="4656"/>
                  </a:lnTo>
                  <a:lnTo>
                    <a:pt x="8561" y="4656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4515275" y="1266013"/>
              <a:ext cx="1208525" cy="1610050"/>
            </a:xfrm>
            <a:custGeom>
              <a:avLst/>
              <a:gdLst/>
              <a:ahLst/>
              <a:cxnLst/>
              <a:rect l="l" t="t" r="r" b="b"/>
              <a:pathLst>
                <a:path w="48341" h="64402" extrusionOk="0">
                  <a:moveTo>
                    <a:pt x="1" y="0"/>
                  </a:moveTo>
                  <a:lnTo>
                    <a:pt x="1" y="61056"/>
                  </a:lnTo>
                  <a:lnTo>
                    <a:pt x="7716" y="64401"/>
                  </a:lnTo>
                  <a:lnTo>
                    <a:pt x="48340" y="23777"/>
                  </a:lnTo>
                  <a:cubicBezTo>
                    <a:pt x="37184" y="9323"/>
                    <a:pt x="19682" y="0"/>
                    <a:pt x="1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spcFirstLastPara="1" wrap="square" lIns="91425" tIns="91425" rIns="274300" bIns="457200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38" name="Google Shape;1638;p39"/>
          <p:cNvGrpSpPr/>
          <p:nvPr/>
        </p:nvGrpSpPr>
        <p:grpSpPr>
          <a:xfrm>
            <a:off x="3234038" y="3605589"/>
            <a:ext cx="1499600" cy="1494250"/>
            <a:chOff x="4387000" y="2748338"/>
            <a:chExt cx="1499600" cy="1494250"/>
          </a:xfrm>
        </p:grpSpPr>
        <p:sp>
          <p:nvSpPr>
            <p:cNvPr id="1639" name="Google Shape;1639;p39"/>
            <p:cNvSpPr/>
            <p:nvPr/>
          </p:nvSpPr>
          <p:spPr>
            <a:xfrm>
              <a:off x="4387000" y="4124988"/>
              <a:ext cx="128300" cy="117600"/>
            </a:xfrm>
            <a:custGeom>
              <a:avLst/>
              <a:gdLst/>
              <a:ahLst/>
              <a:cxnLst/>
              <a:rect l="l" t="t" r="r" b="b"/>
              <a:pathLst>
                <a:path w="5132" h="4704" extrusionOk="0">
                  <a:moveTo>
                    <a:pt x="0" y="1"/>
                  </a:moveTo>
                  <a:lnTo>
                    <a:pt x="0" y="1"/>
                  </a:lnTo>
                  <a:cubicBezTo>
                    <a:pt x="143" y="632"/>
                    <a:pt x="5132" y="4704"/>
                    <a:pt x="5132" y="4704"/>
                  </a:cubicBezTo>
                  <a:lnTo>
                    <a:pt x="5132" y="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4515275" y="2748338"/>
              <a:ext cx="1371325" cy="1494250"/>
            </a:xfrm>
            <a:custGeom>
              <a:avLst/>
              <a:gdLst/>
              <a:ahLst/>
              <a:cxnLst/>
              <a:rect l="l" t="t" r="r" b="b"/>
              <a:pathLst>
                <a:path w="54853" h="59770" extrusionOk="0">
                  <a:moveTo>
                    <a:pt x="1" y="0"/>
                  </a:moveTo>
                  <a:lnTo>
                    <a:pt x="1" y="59770"/>
                  </a:lnTo>
                  <a:cubicBezTo>
                    <a:pt x="24551" y="59770"/>
                    <a:pt x="45649" y="44970"/>
                    <a:pt x="54853" y="237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spcFirstLastPara="1" wrap="square" lIns="91425" tIns="457200" rIns="274300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" sz="28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2800" dirty="0">
                <a:solidFill>
                  <a:srgbClr val="FFFFFF"/>
                </a:solidFill>
              </a:endParaRPr>
            </a:p>
          </p:txBody>
        </p:sp>
      </p:grpSp>
      <p:sp>
        <p:nvSpPr>
          <p:cNvPr id="49" name="Retângulo 48">
            <a:extLst>
              <a:ext uri="{FF2B5EF4-FFF2-40B4-BE49-F238E27FC236}">
                <a16:creationId xmlns="" xmlns:a16="http://schemas.microsoft.com/office/drawing/2014/main" id="{CD9AC9F2-BFBD-42F5-A8D5-0D7267D587F7}"/>
              </a:ext>
            </a:extLst>
          </p:cNvPr>
          <p:cNvSpPr/>
          <p:nvPr/>
        </p:nvSpPr>
        <p:spPr>
          <a:xfrm>
            <a:off x="2446655" y="1081213"/>
            <a:ext cx="19447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w Cen MT Condensed" panose="020B0606020104020203" pitchFamily="34" charset="0"/>
              </a:rPr>
              <a:t>REFORÇANDO: </a:t>
            </a:r>
            <a:endParaRPr lang="pt-BR" sz="3200" dirty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DD0B0021-7F64-40A0-AC4B-6FC40D09D380}"/>
              </a:ext>
            </a:extLst>
          </p:cNvPr>
          <p:cNvSpPr/>
          <p:nvPr/>
        </p:nvSpPr>
        <p:spPr>
          <a:xfrm>
            <a:off x="318695" y="3312396"/>
            <a:ext cx="20023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 ciência nos </a:t>
            </a:r>
            <a:endParaRPr lang="pt-BR" sz="2800" dirty="0" smtClean="0">
              <a:solidFill>
                <a:srgbClr val="002060"/>
              </a:solidFill>
              <a:latin typeface="Tw Cen MT Condensed" panose="020B0606020104020203" pitchFamily="34" charset="0"/>
            </a:endParaRPr>
          </a:p>
          <a:p>
            <a:r>
              <a:rPr lang="pt-BR" sz="2800" dirty="0" smtClean="0">
                <a:solidFill>
                  <a:srgbClr val="002060"/>
                </a:solidFill>
                <a:latin typeface="Tw Cen MT Condensed" panose="020B0606020104020203" pitchFamily="34" charset="0"/>
              </a:rPr>
              <a:t>permitiu</a:t>
            </a:r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...</a:t>
            </a:r>
            <a:endParaRPr lang="pt-BR" sz="2800" dirty="0"/>
          </a:p>
        </p:txBody>
      </p:sp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172A39A2-CA93-4A4A-B7F8-11B634FF8CD6}"/>
              </a:ext>
            </a:extLst>
          </p:cNvPr>
          <p:cNvSpPr/>
          <p:nvPr/>
        </p:nvSpPr>
        <p:spPr>
          <a:xfrm>
            <a:off x="4330550" y="1654937"/>
            <a:ext cx="3115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entender o mundo ao redor</a:t>
            </a:r>
            <a:endParaRPr lang="pt-BR" sz="2800" dirty="0">
              <a:latin typeface="Tw Cen MT Condensed" panose="020B06060201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3BACFBB4-0938-4B8D-9A85-22389F5C38DD}"/>
              </a:ext>
            </a:extLst>
          </p:cNvPr>
          <p:cNvSpPr/>
          <p:nvPr/>
        </p:nvSpPr>
        <p:spPr>
          <a:xfrm>
            <a:off x="5118183" y="3169471"/>
            <a:ext cx="2018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criar tecnologias </a:t>
            </a: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6E85D9F2-98D0-4002-9721-1BB4BE34A4E0}"/>
              </a:ext>
            </a:extLst>
          </p:cNvPr>
          <p:cNvSpPr/>
          <p:nvPr/>
        </p:nvSpPr>
        <p:spPr>
          <a:xfrm>
            <a:off x="4616664" y="4753677"/>
            <a:ext cx="18055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ganhar escala 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0209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F68097B6-0EA3-4A11-B1F3-D12FC58B26B4}"/>
              </a:ext>
            </a:extLst>
          </p:cNvPr>
          <p:cNvSpPr/>
          <p:nvPr/>
        </p:nvSpPr>
        <p:spPr>
          <a:xfrm>
            <a:off x="1181086" y="5695265"/>
            <a:ext cx="67818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A TECNOLOGIA DIGITAL FOI DESENVOLVIDA EM APENAS ALGUMAS DÉCADAS </a:t>
            </a:r>
          </a:p>
          <a:p>
            <a:pPr algn="ctr"/>
            <a:endParaRPr lang="pt-BR" sz="2800" dirty="0">
              <a:solidFill>
                <a:srgbClr val="002060"/>
              </a:solidFill>
              <a:latin typeface="Tw Cen MT Condensed" panose="020B0606020104020203" pitchFamily="34" charset="0"/>
            </a:endParaRPr>
          </a:p>
        </p:txBody>
      </p:sp>
      <p:pic>
        <p:nvPicPr>
          <p:cNvPr id="7172" name="Picture 4" descr="As tecnologias digitais e a computação – Blog Editora Geração Digital">
            <a:extLst>
              <a:ext uri="{FF2B5EF4-FFF2-40B4-BE49-F238E27FC236}">
                <a16:creationId xmlns="" xmlns:a16="http://schemas.microsoft.com/office/drawing/2014/main" id="{500BEA22-7D5F-41DC-AF31-A71419F4B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33" y="1700808"/>
            <a:ext cx="7507931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8648BF3-5BFF-4886-84FA-B0068B9DC8A1}"/>
              </a:ext>
            </a:extLst>
          </p:cNvPr>
          <p:cNvSpPr/>
          <p:nvPr/>
        </p:nvSpPr>
        <p:spPr>
          <a:xfrm>
            <a:off x="3452911" y="927547"/>
            <a:ext cx="2238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Tw Cen MT Condensed" panose="020B0606020104020203" pitchFamily="34" charset="0"/>
              </a:rPr>
              <a:t>EXEMPLO POSITIVO!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55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F68097B6-0EA3-4A11-B1F3-D12FC58B26B4}"/>
              </a:ext>
            </a:extLst>
          </p:cNvPr>
          <p:cNvSpPr/>
          <p:nvPr/>
        </p:nvSpPr>
        <p:spPr>
          <a:xfrm>
            <a:off x="899592" y="5661248"/>
            <a:ext cx="71287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rgbClr val="002060"/>
                </a:solidFill>
                <a:latin typeface="Tw Cen MT Condensed" panose="020B0606020104020203" pitchFamily="34" charset="0"/>
              </a:rPr>
              <a:t>O MEIO AMBIENTE SOFRE DEVIDO AO PODER DE CRIAÇÃO DO HOMEM USADO DE FORMA INADEQUADA</a:t>
            </a:r>
            <a:endParaRPr lang="pt-BR" dirty="0">
              <a:solidFill>
                <a:srgbClr val="002060"/>
              </a:solidFill>
            </a:endParaRPr>
          </a:p>
        </p:txBody>
      </p:sp>
      <p:pic>
        <p:nvPicPr>
          <p:cNvPr id="8194" name="Picture 2" descr="As Consequências da Larga Produção e do Descarte Incorreto de Lixo  Eletrônico - Jornal de Relações Internacionais">
            <a:extLst>
              <a:ext uri="{FF2B5EF4-FFF2-40B4-BE49-F238E27FC236}">
                <a16:creationId xmlns="" xmlns:a16="http://schemas.microsoft.com/office/drawing/2014/main" id="{8D6C3585-C3BD-4A3D-B4ED-22919271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403" y="1700808"/>
            <a:ext cx="6087194" cy="370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="" xmlns:a16="http://schemas.microsoft.com/office/drawing/2014/main" id="{739D5AA2-F798-4AA4-B642-1098114CFF61}"/>
              </a:ext>
            </a:extLst>
          </p:cNvPr>
          <p:cNvSpPr/>
          <p:nvPr/>
        </p:nvSpPr>
        <p:spPr>
          <a:xfrm>
            <a:off x="3317167" y="957742"/>
            <a:ext cx="2293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  <a:latin typeface="Tw Cen MT Condensed" panose="020B0606020104020203" pitchFamily="34" charset="0"/>
              </a:rPr>
              <a:t>EXEMPLO NEGATIVO!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2070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727</TotalTime>
  <Words>571</Words>
  <Application>Microsoft Office PowerPoint</Application>
  <PresentationFormat>Apresentação na tela (4:3)</PresentationFormat>
  <Paragraphs>124</Paragraphs>
  <Slides>20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2" baseType="lpstr">
      <vt:lpstr>Adjacência</vt:lpstr>
      <vt:lpstr>1_Adjacência</vt:lpstr>
      <vt:lpstr>Pesquisa e Conhecimento</vt:lpstr>
      <vt:lpstr>Apresentação do PowerPoint</vt:lpstr>
      <vt:lpstr>Apresentação do PowerPoint</vt:lpstr>
      <vt:lpstr>Apresentação do PowerPoint</vt:lpstr>
      <vt:lpstr>Apresentação do PowerPoint</vt:lpstr>
      <vt:lpstr>A respeito desta evolução e das suas consequências</vt:lpstr>
      <vt:lpstr>Apresentação do PowerPoint</vt:lpstr>
      <vt:lpstr>Apresentação do PowerPoint</vt:lpstr>
      <vt:lpstr>Apresentação do PowerPoint</vt:lpstr>
      <vt:lpstr>A inovação acompanhou a evolução humana</vt:lpstr>
      <vt:lpstr>Apresentação do PowerPoint</vt:lpstr>
      <vt:lpstr>Apresentação do PowerPoint</vt:lpstr>
      <vt:lpstr>MÉTODO       CIENTÍFICO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Pesquisa e Conhecimento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Pesquisa e Conhecimento</dc:title>
  <dc:creator>Francisco Antonio dos Anjos</dc:creator>
  <cp:lastModifiedBy>Francisco Antonio dos Anjos</cp:lastModifiedBy>
  <cp:revision>49</cp:revision>
  <dcterms:created xsi:type="dcterms:W3CDTF">2019-03-25T16:14:58Z</dcterms:created>
  <dcterms:modified xsi:type="dcterms:W3CDTF">2020-09-18T22:37:19Z</dcterms:modified>
</cp:coreProperties>
</file>