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F140F-994C-003D-EF72-AAFFD50A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8A56A-E4DD-9978-E8BB-0429141FE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ED1F84-5230-4E0D-17E3-FEA37A79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EEEE7-567D-2126-A7C6-8A4752CA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F8417-D618-8F13-4B50-6B41469C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1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38F0F-641B-0F80-F492-4731DC25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F16A42-B3B0-5FCC-AE7E-456BEB01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84CF0-DB93-8E1E-9E99-2756FACA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44D7E4-6E1C-EE78-7A22-3188FD1C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2BC5F-65BB-3140-95EF-81960F44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70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8B9074-0964-4121-23E8-15518072F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ED38C4-DD2E-2196-3D6F-46B02BABD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E1D50A-A301-7C07-155E-F141308A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3E92-6D1B-81D8-62E7-F61604A3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40B946-A198-274A-FC53-0B6A8B08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48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D0E4A-BC05-4D3A-DA96-7561AED1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BA82A-AE8C-7AF2-0652-D6934B15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FFEC-5A4F-F1FC-1DD8-1BC0457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1896C-9326-BA6C-DABA-15379B10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A3A520-F2B5-97EC-60C6-F5BDFD66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6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B11A0-6637-8153-057E-1AF4E28A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0664AA-3AAB-36AF-F13E-EDC5F68B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4E043-03EC-0DF3-7BA9-69386CAD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C9D86-CFEB-3A7B-6D92-BD19C884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31456F-578E-3026-739F-89C87288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7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DEE5-7B2E-861A-55E1-E0AD17F1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6C96C-3966-7674-73F7-48728F935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A01E78-3A04-219F-FC97-8B73A6C7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1E655D-84B3-2FCA-479A-984DF7D9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7E7FC4-0841-7B35-4033-2840B8A1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A5B313-0A49-5139-6F70-FDD48D1B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83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9A22C-AC29-91BE-5500-945AE557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9E0D79-EBED-9041-F3CB-97336BAD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3D43E9-56F2-6D76-AA35-A37FFB5A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DA7E08-689A-853C-F038-E5745D66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FBB7C9-AD34-C85C-AB9C-7DF97736F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95B4D1-52EE-53F9-394F-67F303D2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48BB3-FB74-7F78-0A66-697AFCF8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2A2312-383A-E445-7B38-3368E891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4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20B77-AE45-BEFF-828D-3AD41C3D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224415-1068-00A4-AB30-C3840980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6A8349-F494-64FB-5D1A-E67DFA46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3CF3E4-59E9-90D8-492D-FE953F80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0959A9-67D5-FF3A-0521-CABE2D13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56D5A5-0B9E-69CA-D37E-7DDE45BD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C8D695-4515-DE0F-67F7-AEF84E2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1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6D46C-D9FA-E2C1-EF6A-01D3409F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06C0E-8012-CE35-6555-A03CE03B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39EA3-702E-599A-7F2C-83C9E52F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10834-E63D-5A95-F475-588089C2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3B0E0-033F-1A91-321F-2278A701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F916FE-2EC3-746C-788C-394087FB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3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75C71-22C0-C1E9-46CC-E745B684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4898BC-DA73-648E-D987-7DC428899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8145E4-0293-F57C-6055-D516C7FE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A6945-0834-0A7C-9C2B-0CBA9EA1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867C3-5285-03F2-7AC0-13EEF52E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1095CA-F2E7-A509-BE96-F6B27D01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0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660B63-33D6-688C-73CB-E14D11D2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A9D4F-62A2-8355-B089-503B7369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2D2C0-DC76-B602-6042-B6D842CC6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A510-5459-4B4C-A417-8AFFA4009FEF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CAEB9-C159-7D30-D06E-6D3022FEC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49FEF-A042-3870-650E-4BE8DC441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042B-DF4B-4E15-B661-3CC034AF5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4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times.com/2023/02/23/world/europe/ukraine-mariupol-strike-weapons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nytimes.com/live/2023/02/23/world/russia-ukraine-ne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akersbrasil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33EDF199-5FF8-7709-7916-DCBF6C3BA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8" b="35555"/>
          <a:stretch/>
        </p:blipFill>
        <p:spPr>
          <a:xfrm>
            <a:off x="3297382" y="430940"/>
            <a:ext cx="5597236" cy="8713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7188F5-2883-D070-A0BE-ADA05B050865}"/>
              </a:ext>
            </a:extLst>
          </p:cNvPr>
          <p:cNvSpPr txBox="1"/>
          <p:nvPr/>
        </p:nvSpPr>
        <p:spPr>
          <a:xfrm>
            <a:off x="4752108" y="112331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effectLst/>
                <a:latin typeface="Agency FB" panose="020B0503020202020204" pitchFamily="34" charset="0"/>
              </a:rPr>
              <a:t>U.S   INTERNATIONAL   CANADA   ESPANÕL   </a:t>
            </a:r>
            <a:r>
              <a:rPr lang="pt-BR" sz="1200" b="1" dirty="0">
                <a:effectLst/>
                <a:latin typeface="Agency FB" panose="020B0503020202020204" pitchFamily="34" charset="0"/>
              </a:rPr>
              <a:t>PORTUGUÊS</a:t>
            </a:r>
            <a:endParaRPr lang="pt-BR" sz="1200" b="1" dirty="0">
              <a:latin typeface="Agency FB" panose="020B0503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45D69B3-CAFC-7C86-DDC9-800E63FFD5FA}"/>
              </a:ext>
            </a:extLst>
          </p:cNvPr>
          <p:cNvSpPr/>
          <p:nvPr/>
        </p:nvSpPr>
        <p:spPr>
          <a:xfrm>
            <a:off x="9019309" y="70722"/>
            <a:ext cx="2313709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Se inscreva por R$0,25/semana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09718D5-F759-E7AD-DF0B-DEA25451DE91}"/>
              </a:ext>
            </a:extLst>
          </p:cNvPr>
          <p:cNvSpPr/>
          <p:nvPr/>
        </p:nvSpPr>
        <p:spPr>
          <a:xfrm>
            <a:off x="11430000" y="70722"/>
            <a:ext cx="637308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Login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8D8C0A-AE25-5032-F1F1-957410CC4DFB}"/>
              </a:ext>
            </a:extLst>
          </p:cNvPr>
          <p:cNvSpPr txBox="1"/>
          <p:nvPr/>
        </p:nvSpPr>
        <p:spPr>
          <a:xfrm>
            <a:off x="969819" y="1219243"/>
            <a:ext cx="1025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Mundo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NÓS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Política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Nova Iorque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Negócios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Opinião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Ciência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Saúde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Esportes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Artes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Livros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Estilo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Comida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Viagem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Revista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Imobiliária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|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Culinária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yt-franklin"/>
              </a:rPr>
              <a:t>  </a:t>
            </a:r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jogos  Jovens</a:t>
            </a:r>
            <a:endParaRPr lang="pt-B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yt-franklin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94CF92-4630-62C2-EC67-08E2B600F321}"/>
              </a:ext>
            </a:extLst>
          </p:cNvPr>
          <p:cNvCxnSpPr>
            <a:cxnSpLocks/>
          </p:cNvCxnSpPr>
          <p:nvPr/>
        </p:nvCxnSpPr>
        <p:spPr>
          <a:xfrm>
            <a:off x="789710" y="1551380"/>
            <a:ext cx="10948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B7E82B-DCED-A578-4D5D-23822257E8F2}"/>
              </a:ext>
            </a:extLst>
          </p:cNvPr>
          <p:cNvSpPr txBox="1"/>
          <p:nvPr/>
        </p:nvSpPr>
        <p:spPr>
          <a:xfrm>
            <a:off x="637308" y="1695958"/>
            <a:ext cx="281247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Guerra do Ocidente: por que alguns países não se posicionam sobre a Ucrânia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ano depois que a Rússia invadiu a Ucrânia, o Ocidente não conquistou tanto do mundo quanto esperava. Veja como a Rússia está tirando vantagem de um globo fraturado.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CCC4AF-96B2-B070-76EC-5C4FBACBBE55}"/>
              </a:ext>
            </a:extLst>
          </p:cNvPr>
          <p:cNvCxnSpPr>
            <a:cxnSpLocks/>
          </p:cNvCxnSpPr>
          <p:nvPr/>
        </p:nvCxnSpPr>
        <p:spPr>
          <a:xfrm>
            <a:off x="789705" y="1482105"/>
            <a:ext cx="10948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E83030-ED66-F444-C33B-46C33502CFB3}"/>
              </a:ext>
            </a:extLst>
          </p:cNvPr>
          <p:cNvSpPr txBox="1"/>
          <p:nvPr/>
        </p:nvSpPr>
        <p:spPr>
          <a:xfrm>
            <a:off x="637308" y="3756469"/>
            <a:ext cx="26600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Rivalidade de Wagner com militares russos deixa dúvidas sobre os resultados do campo de batalha</a:t>
            </a:r>
          </a:p>
          <a:p>
            <a:pPr algn="just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discórdia entre o Grupo Wagner e o Ministério da Defesa da Rússia minou o tema da unidade enfatizado pelo presidente Vladimir Putin.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MINUTOS DE LEITURA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2042EA8-1339-54BF-656D-39F776A54713}"/>
              </a:ext>
            </a:extLst>
          </p:cNvPr>
          <p:cNvCxnSpPr>
            <a:cxnSpLocks/>
          </p:cNvCxnSpPr>
          <p:nvPr/>
        </p:nvCxnSpPr>
        <p:spPr>
          <a:xfrm>
            <a:off x="720439" y="3629663"/>
            <a:ext cx="27293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355B730-32A7-3603-E959-E401CA14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91" y="1812573"/>
            <a:ext cx="5360723" cy="363418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8B3ED7A-0ACF-81BB-E0A3-692248BD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309" y="1694786"/>
            <a:ext cx="2718953" cy="1812635"/>
          </a:xfrm>
          <a:prstGeom prst="rect">
            <a:avLst/>
          </a:prstGeom>
        </p:spPr>
      </p:pic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67F91D0-076C-787E-C03C-55C6F9A75B46}"/>
              </a:ext>
            </a:extLst>
          </p:cNvPr>
          <p:cNvCxnSpPr>
            <a:cxnSpLocks/>
          </p:cNvCxnSpPr>
          <p:nvPr/>
        </p:nvCxnSpPr>
        <p:spPr>
          <a:xfrm>
            <a:off x="8928761" y="1633541"/>
            <a:ext cx="0" cy="48492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19DF0D2C-1F27-BD52-D92F-D6E08417183C}"/>
              </a:ext>
            </a:extLst>
          </p:cNvPr>
          <p:cNvCxnSpPr>
            <a:cxnSpLocks/>
          </p:cNvCxnSpPr>
          <p:nvPr/>
        </p:nvCxnSpPr>
        <p:spPr>
          <a:xfrm>
            <a:off x="720439" y="5818572"/>
            <a:ext cx="81177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1454624-1302-17EC-D26B-12F5A10305D0}"/>
              </a:ext>
            </a:extLst>
          </p:cNvPr>
          <p:cNvSpPr txBox="1"/>
          <p:nvPr/>
        </p:nvSpPr>
        <p:spPr>
          <a:xfrm>
            <a:off x="8999685" y="3626932"/>
            <a:ext cx="271894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Jessye Norman rejeitou essas gravações. Eles devem ser liberados?</a:t>
            </a:r>
          </a:p>
          <a:p>
            <a:pPr algn="just"/>
            <a:endParaRPr lang="pt-B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nova coleção, “The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Unreleased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Masters”, levanta questões artísticas e éticas.</a:t>
            </a:r>
          </a:p>
          <a:p>
            <a:pPr algn="just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MINUTOS DE LEITURA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848B92C-041F-DBD6-11C1-6690E41CA012}"/>
              </a:ext>
            </a:extLst>
          </p:cNvPr>
          <p:cNvCxnSpPr>
            <a:cxnSpLocks/>
          </p:cNvCxnSpPr>
          <p:nvPr/>
        </p:nvCxnSpPr>
        <p:spPr>
          <a:xfrm>
            <a:off x="9004300" y="5526472"/>
            <a:ext cx="27143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DC80B7B8-A77E-F9DA-3BBD-B419DE145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309" y="5769188"/>
            <a:ext cx="1184679" cy="789786"/>
          </a:xfrm>
          <a:prstGeom prst="rect">
            <a:avLst/>
          </a:prstGeom>
        </p:spPr>
      </p:pic>
      <p:pic>
        <p:nvPicPr>
          <p:cNvPr id="1026" name="Picture 2" descr="An illustration shows a person looking through a keyhole at a garden of flowers made out of Twitter verification badges.">
            <a:extLst>
              <a:ext uri="{FF2B5EF4-FFF2-40B4-BE49-F238E27FC236}">
                <a16:creationId xmlns:a16="http://schemas.microsoft.com/office/drawing/2014/main" id="{1D8AA12D-FFBD-E8A8-7EC7-5F721B42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785" y="5769188"/>
            <a:ext cx="1184678" cy="7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52C38E06-3B6A-E0F7-A7BA-C48D7E04550A}"/>
              </a:ext>
            </a:extLst>
          </p:cNvPr>
          <p:cNvSpPr txBox="1"/>
          <p:nvPr/>
        </p:nvSpPr>
        <p:spPr>
          <a:xfrm>
            <a:off x="637308" y="5878087"/>
            <a:ext cx="34763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200" b="1" cap="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VIVO </a:t>
            </a:r>
            <a:r>
              <a:rPr lang="en-US" sz="800" b="1" cap="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DE FEVEREIRO</a:t>
            </a:r>
            <a:endParaRPr lang="en-US" sz="1200" b="1" i="0" u="none" strike="noStrike" cap="all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pt-BR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Assembleia Geral da ONU adotou uma resolução pedindo à Rússia que se retire da Ucrânia.</a:t>
            </a:r>
          </a:p>
          <a:p>
            <a:pPr algn="l" fontAlgn="base"/>
            <a:r>
              <a:rPr lang="pt-BR" sz="12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 mais atualizações</a:t>
            </a:r>
            <a:endParaRPr lang="en-US" sz="120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DCF188D5-A058-21E9-36E4-F32548224DE2}"/>
              </a:ext>
            </a:extLst>
          </p:cNvPr>
          <p:cNvCxnSpPr>
            <a:cxnSpLocks/>
          </p:cNvCxnSpPr>
          <p:nvPr/>
        </p:nvCxnSpPr>
        <p:spPr>
          <a:xfrm>
            <a:off x="4125174" y="5865387"/>
            <a:ext cx="0" cy="830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CE7C7E4-D91F-8883-F468-8B7D1EF20E2D}"/>
              </a:ext>
            </a:extLst>
          </p:cNvPr>
          <p:cNvSpPr txBox="1"/>
          <p:nvPr/>
        </p:nvSpPr>
        <p:spPr>
          <a:xfrm>
            <a:off x="4263157" y="5951284"/>
            <a:ext cx="4490807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Ucrânia usou ataques em Mariupol, uma cidade ocupada pela Rússia, para sugerir que tinha armas de longo alcance.</a:t>
            </a:r>
          </a:p>
          <a:p>
            <a:pPr algn="l" fontAlgn="base"/>
            <a:r>
              <a:rPr lang="pt-BR" sz="1100" b="0" i="0" u="none" strike="noStrike" cap="all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MINUTOS DE LEITURA</a:t>
            </a:r>
            <a:endParaRPr lang="pt-BR" sz="1100" b="0" i="0" u="none" strike="noStrike" cap="all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33EDF199-5FF8-7709-7916-DCBF6C3BA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8" b="35555"/>
          <a:stretch/>
        </p:blipFill>
        <p:spPr>
          <a:xfrm>
            <a:off x="124687" y="92612"/>
            <a:ext cx="4142510" cy="6449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7188F5-2883-D070-A0BE-ADA05B050865}"/>
              </a:ext>
            </a:extLst>
          </p:cNvPr>
          <p:cNvSpPr txBox="1"/>
          <p:nvPr/>
        </p:nvSpPr>
        <p:spPr>
          <a:xfrm>
            <a:off x="124687" y="712851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effectLst/>
                <a:latin typeface="Agency FB" panose="020B0503020202020204" pitchFamily="34" charset="0"/>
              </a:rPr>
              <a:t>U.S   INTERNATIONAL   CANADA   ESPANÕL   </a:t>
            </a:r>
            <a:r>
              <a:rPr lang="pt-BR" sz="1200" b="1" dirty="0">
                <a:effectLst/>
                <a:latin typeface="Agency FB" panose="020B0503020202020204" pitchFamily="34" charset="0"/>
              </a:rPr>
              <a:t>PORTUGUÊS</a:t>
            </a:r>
            <a:endParaRPr lang="pt-BR" sz="1200" b="1" dirty="0">
              <a:latin typeface="Agency FB" panose="020B050302020202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09718D5-F759-E7AD-DF0B-DEA25451DE91}"/>
              </a:ext>
            </a:extLst>
          </p:cNvPr>
          <p:cNvSpPr/>
          <p:nvPr/>
        </p:nvSpPr>
        <p:spPr>
          <a:xfrm>
            <a:off x="4694686" y="503311"/>
            <a:ext cx="996289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Login</a:t>
            </a:r>
            <a:endParaRPr lang="pt-BR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6BE1A6-C11D-0E8A-53E8-E59055A23761}"/>
              </a:ext>
            </a:extLst>
          </p:cNvPr>
          <p:cNvSpPr txBox="1"/>
          <p:nvPr/>
        </p:nvSpPr>
        <p:spPr>
          <a:xfrm>
            <a:off x="5914722" y="239656"/>
            <a:ext cx="339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Dúvidas de como mexer no nosso site? Não tenha medo, clique nesse link: www.tiresuasduvidas.com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A0C2964-0E40-CFD7-E53B-6EE0EF45CFBF}"/>
              </a:ext>
            </a:extLst>
          </p:cNvPr>
          <p:cNvSpPr/>
          <p:nvPr/>
        </p:nvSpPr>
        <p:spPr>
          <a:xfrm>
            <a:off x="4694685" y="84247"/>
            <a:ext cx="996290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Cadastrar-se</a:t>
            </a:r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BFE5DF-1D47-5F1D-6D0C-5A6F14A64CAB}"/>
              </a:ext>
            </a:extLst>
          </p:cNvPr>
          <p:cNvSpPr txBox="1"/>
          <p:nvPr/>
        </p:nvSpPr>
        <p:spPr>
          <a:xfrm>
            <a:off x="491836" y="972168"/>
            <a:ext cx="1025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yt-franklin"/>
              </a:rPr>
              <a:t>Jogos   Informática   Celular   | Futebol   Basquete   Vôlei    Skate  |  Carros   Motos   | Cursos   | Festas | Filmes   Animes   Séries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E1AE145-99DA-C169-0A56-5B6A0907BCC8}"/>
              </a:ext>
            </a:extLst>
          </p:cNvPr>
          <p:cNvCxnSpPr>
            <a:cxnSpLocks/>
          </p:cNvCxnSpPr>
          <p:nvPr/>
        </p:nvCxnSpPr>
        <p:spPr>
          <a:xfrm flipH="1">
            <a:off x="103908" y="966716"/>
            <a:ext cx="11942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24C17A8B-F26C-B6B7-F094-7BB107C3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55" y="1380575"/>
            <a:ext cx="1694798" cy="954108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A40C7E6F-756B-AC6B-7051-6846E0546574}"/>
              </a:ext>
            </a:extLst>
          </p:cNvPr>
          <p:cNvSpPr txBox="1"/>
          <p:nvPr/>
        </p:nvSpPr>
        <p:spPr>
          <a:xfrm>
            <a:off x="10265490" y="1387877"/>
            <a:ext cx="1781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Fluminense fecha contratação de Marcelo, </a:t>
            </a:r>
            <a:r>
              <a:rPr lang="pt-B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ex-Real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Madrid, Veja Mais: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2BFDE949-BFA1-E1AE-2D92-1023ACC935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12" t="3372" r="26091" b="28150"/>
          <a:stretch/>
        </p:blipFill>
        <p:spPr>
          <a:xfrm>
            <a:off x="6042029" y="1380575"/>
            <a:ext cx="2121201" cy="1444715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0465BAFD-4A28-4DF7-632A-5B4AE156364D}"/>
              </a:ext>
            </a:extLst>
          </p:cNvPr>
          <p:cNvSpPr txBox="1"/>
          <p:nvPr/>
        </p:nvSpPr>
        <p:spPr>
          <a:xfrm>
            <a:off x="165795" y="1771077"/>
            <a:ext cx="5740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Personagens de GTA San Andreas são recriados por IA e resultado é incrível</a:t>
            </a:r>
            <a:r>
              <a:rPr lang="pt-B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ans Pro" panose="020B0503030403020204" pitchFamily="34" charset="0"/>
              </a:rPr>
              <a:t>		</a:t>
            </a:r>
            <a:r>
              <a:rPr lang="pt-BR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9AADFB5-1CD2-F8DA-601B-BE3F6FD48FAA}"/>
              </a:ext>
            </a:extLst>
          </p:cNvPr>
          <p:cNvCxnSpPr>
            <a:cxnSpLocks/>
          </p:cNvCxnSpPr>
          <p:nvPr/>
        </p:nvCxnSpPr>
        <p:spPr>
          <a:xfrm flipH="1">
            <a:off x="145467" y="2906970"/>
            <a:ext cx="80177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DFB01070-5EE9-5920-48CB-EB801760C96D}"/>
              </a:ext>
            </a:extLst>
          </p:cNvPr>
          <p:cNvSpPr/>
          <p:nvPr/>
        </p:nvSpPr>
        <p:spPr>
          <a:xfrm>
            <a:off x="10246053" y="602698"/>
            <a:ext cx="996290" cy="2573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.....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1CB26BF-DB1D-E9AF-6906-E147ED6093D8}"/>
              </a:ext>
            </a:extLst>
          </p:cNvPr>
          <p:cNvSpPr txBox="1"/>
          <p:nvPr/>
        </p:nvSpPr>
        <p:spPr>
          <a:xfrm>
            <a:off x="9546402" y="219049"/>
            <a:ext cx="3391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você gostaria de encontrar?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CCF6090-DBE1-9D71-D998-86C7A38F8475}"/>
              </a:ext>
            </a:extLst>
          </p:cNvPr>
          <p:cNvCxnSpPr>
            <a:cxnSpLocks/>
          </p:cNvCxnSpPr>
          <p:nvPr/>
        </p:nvCxnSpPr>
        <p:spPr>
          <a:xfrm flipH="1" flipV="1">
            <a:off x="117762" y="1216100"/>
            <a:ext cx="11928772" cy="3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18E61119-B345-692C-C0D6-EECB4787E1FD}"/>
              </a:ext>
            </a:extLst>
          </p:cNvPr>
          <p:cNvCxnSpPr>
            <a:cxnSpLocks/>
          </p:cNvCxnSpPr>
          <p:nvPr/>
        </p:nvCxnSpPr>
        <p:spPr>
          <a:xfrm flipV="1">
            <a:off x="8319649" y="1369672"/>
            <a:ext cx="0" cy="532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737C4640-3D80-3E6D-6F14-3F4B2BBD8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67" y="3048423"/>
            <a:ext cx="2890405" cy="1627191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B12D78B9-7125-48DF-1A12-235A7EE61CF2}"/>
              </a:ext>
            </a:extLst>
          </p:cNvPr>
          <p:cNvSpPr txBox="1"/>
          <p:nvPr/>
        </p:nvSpPr>
        <p:spPr>
          <a:xfrm>
            <a:off x="3035871" y="3411156"/>
            <a:ext cx="52837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Carnaval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Cidade de SP ainda tem blocos no fim de semana; veja programação;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Festa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705CA01-8097-2BD4-4980-29166CF7B94D}"/>
              </a:ext>
            </a:extLst>
          </p:cNvPr>
          <p:cNvCxnSpPr>
            <a:cxnSpLocks/>
          </p:cNvCxnSpPr>
          <p:nvPr/>
        </p:nvCxnSpPr>
        <p:spPr>
          <a:xfrm flipH="1">
            <a:off x="131608" y="4777334"/>
            <a:ext cx="80177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4E9B3EC6-364A-1776-3713-202935BD3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413" y="4995524"/>
            <a:ext cx="2797958" cy="15751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7C57601-4622-4A51-C96D-8B99135F664D}"/>
              </a:ext>
            </a:extLst>
          </p:cNvPr>
          <p:cNvSpPr txBox="1"/>
          <p:nvPr/>
        </p:nvSpPr>
        <p:spPr>
          <a:xfrm>
            <a:off x="210918" y="5261285"/>
            <a:ext cx="51404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Soldados ucranianos reciclam material bélico abandonado			</a:t>
            </a:r>
            <a:r>
              <a:rPr lang="pt-BR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Guerra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1AFB45C-575E-C193-E6C4-070931597315}"/>
              </a:ext>
            </a:extLst>
          </p:cNvPr>
          <p:cNvCxnSpPr>
            <a:cxnSpLocks/>
          </p:cNvCxnSpPr>
          <p:nvPr/>
        </p:nvCxnSpPr>
        <p:spPr>
          <a:xfrm flipH="1">
            <a:off x="8476069" y="2498618"/>
            <a:ext cx="342498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93D99719-7857-6B5C-835F-03727B561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255" y="2634165"/>
            <a:ext cx="1227853" cy="122785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7F1138-4980-6443-6932-2E662BF60C70}"/>
              </a:ext>
            </a:extLst>
          </p:cNvPr>
          <p:cNvSpPr txBox="1"/>
          <p:nvPr/>
        </p:nvSpPr>
        <p:spPr>
          <a:xfrm>
            <a:off x="9779109" y="2922699"/>
            <a:ext cx="241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NBA: Lakers vence jogo muito importante contra Warriors mas D'Angelo Russell preocupa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  <a:hlinkClick r:id="rId8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2D4D28B-5CB1-A2A4-F9AF-F92F9F287031}"/>
              </a:ext>
            </a:extLst>
          </p:cNvPr>
          <p:cNvCxnSpPr>
            <a:cxnSpLocks/>
          </p:cNvCxnSpPr>
          <p:nvPr/>
        </p:nvCxnSpPr>
        <p:spPr>
          <a:xfrm flipH="1">
            <a:off x="8462210" y="3967203"/>
            <a:ext cx="342498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E3002D8-3CD8-F7EE-0C76-629CBF56C603}"/>
              </a:ext>
            </a:extLst>
          </p:cNvPr>
          <p:cNvSpPr txBox="1"/>
          <p:nvPr/>
        </p:nvSpPr>
        <p:spPr>
          <a:xfrm>
            <a:off x="9779108" y="2922700"/>
            <a:ext cx="241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NBA: Lakers vence jogo muito importante contra Warriors mas D'Angelo Russell preocupa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  <a:hlinkClick r:id="rId8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566746-2465-7BFE-B959-E2D318E81D2A}"/>
              </a:ext>
            </a:extLst>
          </p:cNvPr>
          <p:cNvSpPr txBox="1"/>
          <p:nvPr/>
        </p:nvSpPr>
        <p:spPr>
          <a:xfrm>
            <a:off x="10557162" y="4137892"/>
            <a:ext cx="1579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 do imposto da gasolina reedita impasse entre Haddad e ala política do governo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  <a:hlinkClick r:id="rId8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A443C4C-EEC2-0D5B-A8CF-7395BD255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1255" y="4086773"/>
            <a:ext cx="1944828" cy="109449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20E5CAA-E957-7F4E-FBFE-2F6E61BE07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1255" y="5458933"/>
            <a:ext cx="1562100" cy="1123950"/>
          </a:xfrm>
          <a:prstGeom prst="rect">
            <a:avLst/>
          </a:prstGeom>
        </p:spPr>
      </p:pic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84F1D09-F465-7510-0E03-CDD9A4778B03}"/>
              </a:ext>
            </a:extLst>
          </p:cNvPr>
          <p:cNvCxnSpPr>
            <a:cxnSpLocks/>
          </p:cNvCxnSpPr>
          <p:nvPr/>
        </p:nvCxnSpPr>
        <p:spPr>
          <a:xfrm flipH="1">
            <a:off x="8462209" y="5269526"/>
            <a:ext cx="342498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489B901-1D04-770C-0233-776CEAAA7C8F}"/>
              </a:ext>
            </a:extLst>
          </p:cNvPr>
          <p:cNvSpPr txBox="1"/>
          <p:nvPr/>
        </p:nvSpPr>
        <p:spPr>
          <a:xfrm>
            <a:off x="10166503" y="5640735"/>
            <a:ext cx="1814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>
                <a:solidFill>
                  <a:srgbClr val="1D2329"/>
                </a:solidFill>
                <a:effectLst/>
                <a:latin typeface="Source Sans Pro" panose="020B0503030403020204" pitchFamily="34" charset="0"/>
              </a:rPr>
              <a:t>GeForce RTX 4060 e outras placas de vídeo NVIDIA para conhecer</a:t>
            </a:r>
          </a:p>
        </p:txBody>
      </p:sp>
    </p:spTree>
    <p:extLst>
      <p:ext uri="{BB962C8B-B14F-4D97-AF65-F5344CB8AC3E}">
        <p14:creationId xmlns:p14="http://schemas.microsoft.com/office/powerpoint/2010/main" val="3813936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372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nyt-franklin</vt:lpstr>
      <vt:lpstr>Source Sans Pro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Machado</dc:creator>
  <cp:lastModifiedBy>Matheus Machado</cp:lastModifiedBy>
  <cp:revision>3</cp:revision>
  <dcterms:created xsi:type="dcterms:W3CDTF">2023-02-24T14:18:00Z</dcterms:created>
  <dcterms:modified xsi:type="dcterms:W3CDTF">2023-02-25T13:57:27Z</dcterms:modified>
</cp:coreProperties>
</file>