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2efdefa5c_2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62efdefa5c_2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2efdefa5c_2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62efdefa5c_2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2efdefa5c_2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62efdefa5c_2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2efdefa5c_2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62efdefa5c_2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2efdefa5c_2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62efdefa5c_2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d8231e710_0_2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6d8231e710_0_2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d8231e710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36d8231e710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d8231e710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36d8231e710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d8231e710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36d8231e710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d8231e710_0_1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36d8231e710_0_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d8231e710_0_1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36d8231e710_0_1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d8231e710_0_1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36d8231e710_0_1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d8231e710_0_2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36d8231e710_0_2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2efdefa5c_2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62efdefa5c_2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document/d/10XenUbEkIzIUYHOXkH4sfmox11Cs1q-i/edit#heading=h.knzlc5nuccc3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INTEGRADOR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7625" y="40342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GUSTAVO VUOLO, MATHEUS HORTA, DANYEL FRANÇA, EMANUEL, JULIO CEZAR, MICHAEL GOUVEIA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/>
        </p:nvSpPr>
        <p:spPr>
          <a:xfrm>
            <a:off x="0" y="0"/>
            <a:ext cx="914400" cy="5143500"/>
          </a:xfrm>
          <a:prstGeom prst="rect">
            <a:avLst/>
          </a:prstGeom>
          <a:solidFill>
            <a:srgbClr val="F1C232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1097279" y="96935"/>
            <a:ext cx="780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WIREFRAME DE BAIXA FIDELIDADE</a:t>
            </a:r>
            <a:endParaRPr sz="28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22" title="WhatsApp Image 2025-07-08 at 09.47.02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600" y="873660"/>
            <a:ext cx="7479278" cy="4095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/>
          <p:nvPr/>
        </p:nvSpPr>
        <p:spPr>
          <a:xfrm>
            <a:off x="0" y="0"/>
            <a:ext cx="914400" cy="5143500"/>
          </a:xfrm>
          <a:prstGeom prst="rect">
            <a:avLst/>
          </a:prstGeom>
          <a:solidFill>
            <a:srgbClr val="F1C232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1097279" y="96935"/>
            <a:ext cx="780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WIREFRAME DE BAIXA FIDELIDADE</a:t>
            </a:r>
            <a:endParaRPr sz="28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325" y="1311273"/>
            <a:ext cx="7924799" cy="2520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/>
          <p:nvPr/>
        </p:nvSpPr>
        <p:spPr>
          <a:xfrm>
            <a:off x="0" y="0"/>
            <a:ext cx="914400" cy="5143500"/>
          </a:xfrm>
          <a:prstGeom prst="rect">
            <a:avLst/>
          </a:prstGeom>
          <a:solidFill>
            <a:srgbClr val="F1C232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1097279" y="96935"/>
            <a:ext cx="780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WIREFRAME DE ALTA FIDELIDADE</a:t>
            </a:r>
            <a:endParaRPr sz="28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4" title="WhatsApp Image 2025-07-08 at 09.57.59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895835"/>
            <a:ext cx="7924800" cy="3853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0" y="0"/>
            <a:ext cx="914400" cy="5143500"/>
          </a:xfrm>
          <a:prstGeom prst="rect">
            <a:avLst/>
          </a:prstGeom>
          <a:solidFill>
            <a:srgbClr val="F1C232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1097279" y="96935"/>
            <a:ext cx="780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WIREFRAME DE ALTA FIDELIDADE</a:t>
            </a:r>
            <a:endParaRPr sz="28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5" title="WhatsApp Image 2025-07-08 at 09.58.27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895835"/>
            <a:ext cx="7924800" cy="3888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/>
          <p:nvPr/>
        </p:nvSpPr>
        <p:spPr>
          <a:xfrm>
            <a:off x="0" y="0"/>
            <a:ext cx="914400" cy="5143500"/>
          </a:xfrm>
          <a:prstGeom prst="rect">
            <a:avLst/>
          </a:prstGeom>
          <a:solidFill>
            <a:srgbClr val="F1C232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1097279" y="96935"/>
            <a:ext cx="780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WIREFRAME DE ALTA FIDELIDADE</a:t>
            </a:r>
            <a:endParaRPr sz="28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6" title="WhatsApp Image 2025-07-08 at 09.58.05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895835"/>
            <a:ext cx="7924800" cy="3150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/>
          <p:nvPr/>
        </p:nvSpPr>
        <p:spPr>
          <a:xfrm>
            <a:off x="0" y="0"/>
            <a:ext cx="914400" cy="5143500"/>
          </a:xfrm>
          <a:prstGeom prst="rect">
            <a:avLst/>
          </a:prstGeom>
          <a:solidFill>
            <a:srgbClr val="F1C232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1097279" y="96935"/>
            <a:ext cx="780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WIREFRAME DE ALTA FIDELIDADE</a:t>
            </a:r>
            <a:endParaRPr sz="28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7" title="WhatsApp Image 2025-07-08 at 09.58.46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895835"/>
            <a:ext cx="7924800" cy="3932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400" cy="5143500"/>
          </a:xfrm>
          <a:prstGeom prst="rect">
            <a:avLst/>
          </a:prstGeom>
          <a:solidFill>
            <a:srgbClr val="F1C232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097280" y="342900"/>
            <a:ext cx="731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Briefing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097275" y="1028700"/>
            <a:ext cx="73152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Mercado Point 34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Localização:</a:t>
            </a:r>
            <a:br>
              <a:rPr b="1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Rua Van Lerbergue, Jardim Atlântico Central (Itaipuaçu), Maricá – RJ.</a:t>
            </a:r>
            <a:b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Horário de Funcionamento: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Segunda a sábado: 7h às 20h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Domingo: até 14h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Situação Atual: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possui redes sociais.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possui site.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Atendimento apenas na loja física.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do Projeto:</a:t>
            </a:r>
            <a:br>
              <a:rPr b="1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Desenvolver uma </a:t>
            </a:r>
            <a:r>
              <a:rPr b="1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plataforma web integrada</a:t>
            </a: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Melhorar a experiência de compra.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Otimizar a gestão de estoque.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Oferecer serviços diferenciados.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Foto" id="63" name="Google Shape;63;p14"/>
          <p:cNvSpPr/>
          <p:nvPr/>
        </p:nvSpPr>
        <p:spPr>
          <a:xfrm>
            <a:off x="4419600" y="2457450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3600" y="1693550"/>
            <a:ext cx="3851600" cy="28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0" y="0"/>
            <a:ext cx="914400" cy="5143500"/>
          </a:xfrm>
          <a:prstGeom prst="rect">
            <a:avLst/>
          </a:prstGeom>
          <a:solidFill>
            <a:srgbClr val="F1C232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097280" y="342900"/>
            <a:ext cx="731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Persona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descr="Foto" id="71" name="Google Shape;71;p15"/>
          <p:cNvSpPr/>
          <p:nvPr/>
        </p:nvSpPr>
        <p:spPr>
          <a:xfrm>
            <a:off x="4419600" y="2457450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15" title="Persona.pdf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608" y="912850"/>
            <a:ext cx="7385065" cy="415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0" y="0"/>
            <a:ext cx="914400" cy="5143500"/>
          </a:xfrm>
          <a:prstGeom prst="rect">
            <a:avLst/>
          </a:prstGeom>
          <a:solidFill>
            <a:srgbClr val="F1C232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097279" y="96935"/>
            <a:ext cx="780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BENCHMARKING </a:t>
            </a:r>
            <a:endParaRPr>
              <a:solidFill>
                <a:srgbClr val="F1C23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Zona Sul, Pão de Açúcar, Mundial, Guanabara, Prezunic</a:t>
            </a:r>
            <a:endParaRPr sz="28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990750" y="1062400"/>
            <a:ext cx="78732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● </a:t>
            </a:r>
            <a:r>
              <a:rPr b="1" lang="pt-BR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Positivo</a:t>
            </a:r>
            <a:r>
              <a:rPr lang="pt-BR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900"/>
          </a:p>
          <a:p>
            <a:pPr indent="-31115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pt-B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Responsividade </a:t>
            </a:r>
            <a:endParaRPr sz="900"/>
          </a:p>
          <a:p>
            <a:pPr indent="-31115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pt-B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Ofertas na página inicial </a:t>
            </a:r>
            <a:endParaRPr sz="900"/>
          </a:p>
          <a:p>
            <a:pPr indent="-31115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pt-B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Identidade visual </a:t>
            </a:r>
            <a:endParaRPr sz="900"/>
          </a:p>
          <a:p>
            <a:pPr indent="-31115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pt-B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Menu tem menos textos e imagens para ilustrar </a:t>
            </a:r>
            <a:endParaRPr sz="900"/>
          </a:p>
          <a:p>
            <a:pPr indent="-31115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pt-B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Memoriza os favoritos do cliente </a:t>
            </a:r>
            <a:endParaRPr sz="900"/>
          </a:p>
          <a:p>
            <a:pPr indent="-31115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pt-B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Aba de pesquisa de texto </a:t>
            </a:r>
            <a:endParaRPr sz="900"/>
          </a:p>
          <a:p>
            <a:pPr indent="-31115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pt-B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Sugestão de texto </a:t>
            </a:r>
            <a:endParaRPr sz="900"/>
          </a:p>
          <a:p>
            <a:pPr indent="-31115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pt-B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Filtragem de preço</a:t>
            </a:r>
            <a:endParaRPr sz="900"/>
          </a:p>
          <a:p>
            <a:pPr indent="-31115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pt-B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Aba com as lojas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</a:t>
            </a:r>
            <a:r>
              <a:rPr b="1" lang="pt-BR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Negativo</a:t>
            </a:r>
            <a:r>
              <a:rPr lang="pt-BR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900"/>
          </a:p>
          <a:p>
            <a:pPr indent="-31115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pt-B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Obriga a fazer o login </a:t>
            </a:r>
            <a:endParaRPr sz="900"/>
          </a:p>
          <a:p>
            <a:pPr indent="-31115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pt-B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Aba com caminhos confusos. </a:t>
            </a:r>
            <a:endParaRPr sz="900"/>
          </a:p>
          <a:p>
            <a:pPr indent="-31115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pt-B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Sobrepõe uma sobre a outra</a:t>
            </a:r>
            <a:endParaRPr sz="900"/>
          </a:p>
          <a:p>
            <a:pPr indent="-31115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pt-B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Algumas abas estão com falhas</a:t>
            </a:r>
            <a:endParaRPr sz="900"/>
          </a:p>
          <a:p>
            <a:pPr indent="-31115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pt-B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Mostra onde estão as lojas, mas no rodapé do site ou apenas quando você simula a compra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0" y="0"/>
            <a:ext cx="914400" cy="5143500"/>
          </a:xfrm>
          <a:prstGeom prst="rect">
            <a:avLst/>
          </a:prstGeom>
          <a:solidFill>
            <a:srgbClr val="F1C232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1097279" y="96935"/>
            <a:ext cx="780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ESPECIFICAÇÃO DE REQUISITOS</a:t>
            </a:r>
            <a:endParaRPr sz="28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990750" y="1062400"/>
            <a:ext cx="7873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Calibri"/>
                <a:ea typeface="Calibri"/>
                <a:cs typeface="Calibri"/>
                <a:sym typeface="Calibri"/>
              </a:rPr>
              <a:t>Link:</a:t>
            </a:r>
            <a:r>
              <a:rPr b="1" lang="pt-BR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https://docs.google.com/document/d/10XenUbEkIzIUYHOXkH4sfmox11Cs1q-i/edit#heading=h.knzlc5nuccc3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0" y="0"/>
            <a:ext cx="914400" cy="5143500"/>
          </a:xfrm>
          <a:prstGeom prst="rect">
            <a:avLst/>
          </a:prstGeom>
          <a:solidFill>
            <a:srgbClr val="F1C232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1097279" y="96935"/>
            <a:ext cx="780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36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DIAGRAMA DE CASO DE USO</a:t>
            </a:r>
            <a:endParaRPr b="1" sz="36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8" title="UseCaseDiagram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650" y="674100"/>
            <a:ext cx="7453952" cy="441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0" y="0"/>
            <a:ext cx="914400" cy="5143500"/>
          </a:xfrm>
          <a:prstGeom prst="rect">
            <a:avLst/>
          </a:prstGeom>
          <a:solidFill>
            <a:srgbClr val="F1C232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1097279" y="96935"/>
            <a:ext cx="780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ESPECIFICAÇÃO DE CASOS DE USO</a:t>
            </a:r>
            <a:endParaRPr sz="28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1156575" y="818925"/>
            <a:ext cx="7442400" cy="45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1 - Sistema de catálogo de produtos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Este caso de uso permite que os usuários visualizem o catálogo completo de produtos do Supermercado Point 34, com informações detalhadas (nome, imagem, descrição, preço e disponibilidade). Os usuários podem filtrar produtos por categoria e buscar itens por palavras-chave.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2 - Sistema de promoções ativas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Este caso de uso descreve a funcionalidade do sistema que permite exibir as promoções ativas no site do mercado de bairro. As promoções devem ser destacadas de forma visual e conter informações como prazo de validade, percentual de desconto e os produtos participantes.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3 - Sistema de pedidos online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Este caso de uso tem a funcionalidade que permite o cliente a fazer compras online no site do Supermercado Point 34.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4 - Sistema de integração com o WhatsApp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O site contará com um botão flutuante permitindo que usuários do Point 34 entrem em contato com a equipe de atendimento pelo WhatsApp diretamente pelo site. Essa integração serve para fazer pedidos, agendar entregas e tirar dúvidas.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5 - Sistema de cadastro de promoções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Este caso de uso tem como objetivo permitir que clientes do Mercado Point 34 se cadastrem voluntariamente para receber promoções e ofertas personalizadas. O processo inclui o fornecimento de dados básicos, consentimento para comunicação e o armazenamento seguro dessas informações para ações de marketing.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0" y="0"/>
            <a:ext cx="914400" cy="5143500"/>
          </a:xfrm>
          <a:prstGeom prst="rect">
            <a:avLst/>
          </a:prstGeom>
          <a:solidFill>
            <a:srgbClr val="F1C232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1097279" y="96935"/>
            <a:ext cx="780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WIREFRAME DE BAIXA FIDELIDADE</a:t>
            </a:r>
            <a:endParaRPr sz="28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0" title="Captura de tela 2025-05-26 163654.png"/>
          <p:cNvPicPr preferRelativeResize="0"/>
          <p:nvPr/>
        </p:nvPicPr>
        <p:blipFill rotWithShape="1">
          <a:blip r:embed="rId3">
            <a:alphaModFix/>
          </a:blip>
          <a:srcRect b="5273" l="2634" r="2955" t="2202"/>
          <a:stretch/>
        </p:blipFill>
        <p:spPr>
          <a:xfrm>
            <a:off x="1270275" y="928675"/>
            <a:ext cx="7560000" cy="379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0" y="0"/>
            <a:ext cx="914400" cy="5143500"/>
          </a:xfrm>
          <a:prstGeom prst="rect">
            <a:avLst/>
          </a:prstGeom>
          <a:solidFill>
            <a:srgbClr val="F1C232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1097279" y="96935"/>
            <a:ext cx="780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WIREFRAME DE BAIXA FIDELIDADE</a:t>
            </a:r>
            <a:endParaRPr sz="28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21" title="WhatsApp Image 2025-07-08 at 09.45.09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575" y="743435"/>
            <a:ext cx="5555694" cy="4095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