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82"/>
  </p:normalViewPr>
  <p:slideViewPr>
    <p:cSldViewPr snapToGrid="0" snapToObjects="1">
      <p:cViewPr>
        <p:scale>
          <a:sx n="109" d="100"/>
          <a:sy n="109" d="100"/>
        </p:scale>
        <p:origin x="9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20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51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78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37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6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9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30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C934-8383-F24F-8F87-7BF506CFF366}" type="datetimeFigureOut">
              <a:rPr lang="pt-BR" smtClean="0"/>
              <a:t>07/10/16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367D-A299-2C4C-A97F-33EF96E77A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7730" y="1922571"/>
            <a:ext cx="1828801" cy="130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Mobile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8070027" y="1922571"/>
            <a:ext cx="1828801" cy="130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Panela / </a:t>
            </a:r>
            <a:r>
              <a:rPr lang="pt-BR" dirty="0" err="1" smtClean="0"/>
              <a:t>Pi</a:t>
            </a:r>
            <a:endParaRPr lang="pt-BR" dirty="0" smtClean="0"/>
          </a:p>
          <a:p>
            <a:pPr algn="ctr"/>
            <a:r>
              <a:rPr lang="pt-BR" dirty="0" err="1" smtClean="0"/>
              <a:t>Nodejs</a:t>
            </a:r>
            <a:endParaRPr lang="pt-BR" dirty="0" smtClean="0"/>
          </a:p>
        </p:txBody>
      </p:sp>
      <p:sp>
        <p:nvSpPr>
          <p:cNvPr id="6" name="Rectangle 5"/>
          <p:cNvSpPr/>
          <p:nvPr/>
        </p:nvSpPr>
        <p:spPr>
          <a:xfrm>
            <a:off x="8070026" y="3345293"/>
            <a:ext cx="3924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1400" dirty="0" smtClean="0"/>
              <a:t>V1 </a:t>
            </a:r>
            <a:r>
              <a:rPr lang="pt-BR" sz="1400" dirty="0" err="1" smtClean="0"/>
              <a:t>NodeJS</a:t>
            </a:r>
            <a:r>
              <a:rPr lang="pt-BR" sz="1400" dirty="0" smtClean="0"/>
              <a:t> no </a:t>
            </a:r>
            <a:r>
              <a:rPr lang="pt-BR" sz="1400" dirty="0" err="1" smtClean="0"/>
              <a:t>Cloud</a:t>
            </a:r>
            <a:r>
              <a:rPr lang="pt-BR" sz="1400" dirty="0" smtClean="0"/>
              <a:t> </a:t>
            </a:r>
            <a:r>
              <a:rPr lang="pt-BR" sz="1400" dirty="0" err="1" smtClean="0"/>
              <a:t>at</a:t>
            </a:r>
            <a:r>
              <a:rPr lang="pt-BR" sz="1400" dirty="0" smtClean="0"/>
              <a:t> </a:t>
            </a:r>
            <a:r>
              <a:rPr lang="pt-BR" sz="1400" dirty="0" err="1" smtClean="0"/>
              <a:t>Cost</a:t>
            </a:r>
            <a:endParaRPr lang="pt-B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1400" dirty="0" smtClean="0"/>
              <a:t>V2 </a:t>
            </a:r>
            <a:r>
              <a:rPr lang="pt-BR" sz="1400" dirty="0" err="1" smtClean="0"/>
              <a:t>NodeJS</a:t>
            </a:r>
            <a:r>
              <a:rPr lang="pt-BR" sz="1400" dirty="0" smtClean="0"/>
              <a:t> enviando </a:t>
            </a:r>
            <a:r>
              <a:rPr lang="pt-BR" sz="1400" dirty="0" err="1" smtClean="0"/>
              <a:t>info</a:t>
            </a:r>
            <a:r>
              <a:rPr lang="pt-BR" sz="1400" dirty="0" smtClean="0"/>
              <a:t> para o Gateway</a:t>
            </a:r>
          </a:p>
          <a:p>
            <a:pPr marL="285750" indent="-285750">
              <a:buFont typeface="Arial" charset="0"/>
              <a:buChar char="•"/>
            </a:pPr>
            <a:r>
              <a:rPr lang="pt-BR" sz="1400" dirty="0" smtClean="0"/>
              <a:t>V3 No </a:t>
            </a:r>
            <a:r>
              <a:rPr lang="pt-BR" sz="1400" dirty="0" err="1" smtClean="0"/>
              <a:t>Rapsberry</a:t>
            </a:r>
            <a:r>
              <a:rPr lang="pt-BR" sz="1400" dirty="0" smtClean="0"/>
              <a:t> conectado no </a:t>
            </a:r>
            <a:r>
              <a:rPr lang="pt-BR" sz="1400" dirty="0" err="1" smtClean="0"/>
              <a:t>wifi</a:t>
            </a:r>
            <a:r>
              <a:rPr lang="pt-BR" sz="1400" dirty="0" smtClean="0"/>
              <a:t> enviando </a:t>
            </a:r>
            <a:r>
              <a:rPr lang="pt-BR" sz="1400" dirty="0" err="1" smtClean="0"/>
              <a:t>info</a:t>
            </a:r>
            <a:r>
              <a:rPr lang="pt-BR" sz="1400" dirty="0" smtClean="0"/>
              <a:t> para o Gateway</a:t>
            </a:r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677730" y="3345294"/>
            <a:ext cx="3519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1400" dirty="0" smtClean="0"/>
              <a:t>V1 Site com HTML 5 no </a:t>
            </a:r>
            <a:r>
              <a:rPr lang="pt-BR" sz="1400" dirty="0" err="1" smtClean="0"/>
              <a:t>Cloud</a:t>
            </a:r>
            <a:r>
              <a:rPr lang="pt-BR" sz="1400" dirty="0" smtClean="0"/>
              <a:t> </a:t>
            </a:r>
            <a:r>
              <a:rPr lang="pt-BR" sz="1400" dirty="0" err="1" smtClean="0"/>
              <a:t>at</a:t>
            </a:r>
            <a:r>
              <a:rPr lang="pt-BR" sz="1400" dirty="0" smtClean="0"/>
              <a:t> </a:t>
            </a:r>
            <a:r>
              <a:rPr lang="pt-BR" sz="1400" dirty="0" err="1" smtClean="0"/>
              <a:t>Cost</a:t>
            </a:r>
            <a:endParaRPr lang="pt-B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1400" dirty="0" smtClean="0"/>
              <a:t>V2 </a:t>
            </a:r>
            <a:r>
              <a:rPr lang="pt-BR" sz="1400" dirty="0" err="1" smtClean="0"/>
              <a:t>App</a:t>
            </a:r>
            <a:r>
              <a:rPr lang="pt-BR" sz="1400" dirty="0" smtClean="0"/>
              <a:t> Mobile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73878" y="1922570"/>
            <a:ext cx="1828801" cy="130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Gateway </a:t>
            </a:r>
            <a:r>
              <a:rPr lang="pt-BR" dirty="0" err="1" smtClean="0"/>
              <a:t>Cloud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373877" y="3345293"/>
            <a:ext cx="33985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1400" dirty="0" smtClean="0"/>
              <a:t>V1 Site no </a:t>
            </a:r>
            <a:r>
              <a:rPr lang="pt-BR" sz="1400" dirty="0" err="1" smtClean="0"/>
              <a:t>Cloud</a:t>
            </a:r>
            <a:r>
              <a:rPr lang="pt-BR" sz="1400" dirty="0" smtClean="0"/>
              <a:t> </a:t>
            </a:r>
            <a:r>
              <a:rPr lang="pt-BR" sz="1400" dirty="0" err="1" smtClean="0"/>
              <a:t>at</a:t>
            </a:r>
            <a:r>
              <a:rPr lang="pt-BR" sz="1400" dirty="0" smtClean="0"/>
              <a:t> </a:t>
            </a:r>
            <a:r>
              <a:rPr lang="pt-BR" sz="1400" dirty="0" err="1" smtClean="0"/>
              <a:t>Cost</a:t>
            </a:r>
            <a:endParaRPr lang="pt-B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1400" dirty="0" smtClean="0"/>
              <a:t>V2 Site consumindo do Gateway </a:t>
            </a:r>
            <a:r>
              <a:rPr lang="pt-BR" sz="1400" dirty="0" err="1" smtClean="0"/>
              <a:t>Cloud</a:t>
            </a:r>
            <a:r>
              <a:rPr lang="pt-BR" sz="1400" dirty="0" smtClean="0"/>
              <a:t> </a:t>
            </a:r>
            <a:r>
              <a:rPr lang="pt-BR" sz="1400" dirty="0" err="1" smtClean="0"/>
              <a:t>at</a:t>
            </a:r>
            <a:r>
              <a:rPr lang="pt-BR" sz="1400" dirty="0" smtClean="0"/>
              <a:t> </a:t>
            </a:r>
            <a:r>
              <a:rPr lang="pt-BR" sz="1400" dirty="0" err="1" smtClean="0"/>
              <a:t>Cost</a:t>
            </a:r>
            <a:endParaRPr lang="pt-B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1400" dirty="0" smtClean="0"/>
              <a:t>V3 Gateway no </a:t>
            </a:r>
            <a:r>
              <a:rPr lang="pt-BR" sz="1400" dirty="0" err="1" smtClean="0"/>
              <a:t>Cloud</a:t>
            </a:r>
            <a:r>
              <a:rPr lang="pt-BR" sz="1400" dirty="0" smtClean="0"/>
              <a:t> </a:t>
            </a:r>
            <a:r>
              <a:rPr lang="pt-BR" sz="1400" dirty="0" err="1" smtClean="0"/>
              <a:t>at</a:t>
            </a:r>
            <a:r>
              <a:rPr lang="pt-BR" sz="1400" dirty="0" smtClean="0"/>
              <a:t> </a:t>
            </a:r>
            <a:r>
              <a:rPr lang="pt-BR" sz="1400" dirty="0" err="1" smtClean="0"/>
              <a:t>Cost</a:t>
            </a:r>
            <a:r>
              <a:rPr lang="pt-BR" sz="1400" dirty="0" smtClean="0"/>
              <a:t> e </a:t>
            </a:r>
            <a:r>
              <a:rPr lang="pt-BR" sz="1400" dirty="0" err="1" smtClean="0"/>
              <a:t>App</a:t>
            </a:r>
            <a:r>
              <a:rPr lang="pt-BR" sz="1400" dirty="0" smtClean="0"/>
              <a:t> Mobile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em Fases</a:t>
            </a:r>
            <a:endParaRPr lang="pt-BR" dirty="0"/>
          </a:p>
        </p:txBody>
      </p:sp>
      <p:sp>
        <p:nvSpPr>
          <p:cNvPr id="18" name="Left-Right Arrow 17"/>
          <p:cNvSpPr/>
          <p:nvPr/>
        </p:nvSpPr>
        <p:spPr>
          <a:xfrm>
            <a:off x="3012312" y="2395294"/>
            <a:ext cx="855785" cy="363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eft-Right Arrow 18"/>
          <p:cNvSpPr/>
          <p:nvPr/>
        </p:nvSpPr>
        <p:spPr>
          <a:xfrm>
            <a:off x="6708460" y="2395294"/>
            <a:ext cx="855785" cy="363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480646" y="5474677"/>
            <a:ext cx="78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será com </a:t>
            </a:r>
            <a:r>
              <a:rPr lang="pt-BR" dirty="0" err="1" smtClean="0"/>
              <a:t>Tomcat</a:t>
            </a:r>
            <a:r>
              <a:rPr lang="pt-BR" dirty="0" smtClean="0"/>
              <a:t> – HTML5 com </a:t>
            </a:r>
            <a:r>
              <a:rPr lang="pt-BR" dirty="0" err="1" smtClean="0"/>
              <a:t>Javascript</a:t>
            </a:r>
            <a:r>
              <a:rPr lang="pt-BR" dirty="0" smtClean="0"/>
              <a:t> consumindo do Node</a:t>
            </a:r>
          </a:p>
        </p:txBody>
      </p:sp>
    </p:spTree>
    <p:extLst>
      <p:ext uri="{BB962C8B-B14F-4D97-AF65-F5344CB8AC3E}">
        <p14:creationId xmlns:p14="http://schemas.microsoft.com/office/powerpoint/2010/main" val="17657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Software -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5978769" y="2309445"/>
            <a:ext cx="1582616" cy="949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1852247" y="2309445"/>
            <a:ext cx="1582616" cy="949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 Panela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915508" y="2309445"/>
            <a:ext cx="1582616" cy="949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Controle Hardware – </a:t>
            </a:r>
            <a:r>
              <a:rPr lang="pt-BR" sz="1400" dirty="0" err="1" smtClean="0"/>
              <a:t>Arduino</a:t>
            </a:r>
            <a:r>
              <a:rPr lang="pt-BR" sz="1400" dirty="0" smtClean="0"/>
              <a:t> / </a:t>
            </a:r>
            <a:r>
              <a:rPr lang="pt-BR" sz="1400" dirty="0" err="1" smtClean="0"/>
              <a:t>Raspberri</a:t>
            </a:r>
            <a:endParaRPr lang="pt-B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15508" y="3505199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nodejs</a:t>
            </a:r>
            <a:r>
              <a:rPr lang="pt-BR" dirty="0" smtClean="0"/>
              <a:t> / notebook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2376" y="335280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hardware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2004648" y="350520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nodejs</a:t>
            </a:r>
            <a:r>
              <a:rPr lang="pt-BR" dirty="0" smtClean="0"/>
              <a:t> / notebook</a:t>
            </a:r>
          </a:p>
        </p:txBody>
      </p:sp>
    </p:spTree>
    <p:extLst>
      <p:ext uri="{BB962C8B-B14F-4D97-AF65-F5344CB8AC3E}">
        <p14:creationId xmlns:p14="http://schemas.microsoft.com/office/powerpoint/2010/main" val="53375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101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Arquitetura em Fases</vt:lpstr>
      <vt:lpstr>Arquitetura de Software - Arduino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Neia</dc:creator>
  <cp:lastModifiedBy>Matheus Neia</cp:lastModifiedBy>
  <cp:revision>17</cp:revision>
  <dcterms:created xsi:type="dcterms:W3CDTF">2016-09-22T20:45:07Z</dcterms:created>
  <dcterms:modified xsi:type="dcterms:W3CDTF">2016-10-10T20:19:19Z</dcterms:modified>
</cp:coreProperties>
</file>