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96" r:id="rId4"/>
    <p:sldId id="268" r:id="rId5"/>
    <p:sldId id="299" r:id="rId6"/>
    <p:sldId id="277" r:id="rId7"/>
    <p:sldId id="303" r:id="rId8"/>
    <p:sldId id="302" r:id="rId9"/>
    <p:sldId id="311" r:id="rId10"/>
    <p:sldId id="300" r:id="rId11"/>
    <p:sldId id="304" r:id="rId12"/>
    <p:sldId id="278" r:id="rId13"/>
    <p:sldId id="305" r:id="rId14"/>
    <p:sldId id="306" r:id="rId15"/>
    <p:sldId id="307" r:id="rId16"/>
    <p:sldId id="31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16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D38484-A9ED-45FB-8479-68DAED6CB3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4E652C-8D46-4414-BFBD-9E1FC33A8467}">
      <dgm:prSet/>
      <dgm:spPr/>
      <dgm:t>
        <a:bodyPr/>
        <a:lstStyle/>
        <a:p>
          <a:r>
            <a:rPr lang="pt-BR"/>
            <a:t>OBJETIVO</a:t>
          </a:r>
          <a:endParaRPr lang="en-US"/>
        </a:p>
      </dgm:t>
    </dgm:pt>
    <dgm:pt modelId="{0640EEE2-C4B4-43B4-91EB-2723BF26CB37}" type="parTrans" cxnId="{892B2C93-96E8-4B0C-9D0B-98DE0B80534D}">
      <dgm:prSet/>
      <dgm:spPr/>
      <dgm:t>
        <a:bodyPr/>
        <a:lstStyle/>
        <a:p>
          <a:endParaRPr lang="en-US"/>
        </a:p>
      </dgm:t>
    </dgm:pt>
    <dgm:pt modelId="{05B2E695-8C0A-469F-AE65-935929E29CC6}" type="sibTrans" cxnId="{892B2C93-96E8-4B0C-9D0B-98DE0B80534D}">
      <dgm:prSet/>
      <dgm:spPr/>
      <dgm:t>
        <a:bodyPr/>
        <a:lstStyle/>
        <a:p>
          <a:endParaRPr lang="en-US"/>
        </a:p>
      </dgm:t>
    </dgm:pt>
    <dgm:pt modelId="{5F948DFA-3457-4638-95FA-6D8132F1A619}">
      <dgm:prSet/>
      <dgm:spPr/>
      <dgm:t>
        <a:bodyPr/>
        <a:lstStyle/>
        <a:p>
          <a:r>
            <a:rPr lang="pt-BR" dirty="0"/>
            <a:t>IMPACTO</a:t>
          </a:r>
          <a:endParaRPr lang="en-US" dirty="0"/>
        </a:p>
      </dgm:t>
    </dgm:pt>
    <dgm:pt modelId="{6A9380FC-77F5-4DC2-A4DC-84ED5078B62E}" type="parTrans" cxnId="{9C8A39AD-5A9E-48EB-B8B1-8E0344CF8265}">
      <dgm:prSet/>
      <dgm:spPr/>
      <dgm:t>
        <a:bodyPr/>
        <a:lstStyle/>
        <a:p>
          <a:endParaRPr lang="en-US"/>
        </a:p>
      </dgm:t>
    </dgm:pt>
    <dgm:pt modelId="{2839CB8A-40E2-4069-A7F6-A3C932ABC2D4}" type="sibTrans" cxnId="{9C8A39AD-5A9E-48EB-B8B1-8E0344CF8265}">
      <dgm:prSet/>
      <dgm:spPr/>
      <dgm:t>
        <a:bodyPr/>
        <a:lstStyle/>
        <a:p>
          <a:endParaRPr lang="en-US"/>
        </a:p>
      </dgm:t>
    </dgm:pt>
    <dgm:pt modelId="{86FEBBD5-31D7-444D-B532-434BD01E1EAE}">
      <dgm:prSet/>
      <dgm:spPr/>
      <dgm:t>
        <a:bodyPr/>
        <a:lstStyle/>
        <a:p>
          <a:r>
            <a:rPr lang="pt-BR" dirty="0"/>
            <a:t>COMO </a:t>
          </a:r>
          <a:r>
            <a:rPr lang="pt-BR"/>
            <a:t>PREVER A </a:t>
          </a:r>
          <a:r>
            <a:rPr lang="pt-BR" dirty="0"/>
            <a:t>INADIMPLÊNCIA?</a:t>
          </a:r>
          <a:endParaRPr lang="en-US" dirty="0"/>
        </a:p>
      </dgm:t>
    </dgm:pt>
    <dgm:pt modelId="{5EAE077C-EA23-4C58-949E-5CD218976718}" type="parTrans" cxnId="{D1953029-620A-4232-BACF-83AEB974FC61}">
      <dgm:prSet/>
      <dgm:spPr/>
      <dgm:t>
        <a:bodyPr/>
        <a:lstStyle/>
        <a:p>
          <a:endParaRPr lang="en-US"/>
        </a:p>
      </dgm:t>
    </dgm:pt>
    <dgm:pt modelId="{94F9554A-36D1-4A96-9FCA-D5B182C90AC1}" type="sibTrans" cxnId="{D1953029-620A-4232-BACF-83AEB974FC61}">
      <dgm:prSet/>
      <dgm:spPr/>
      <dgm:t>
        <a:bodyPr/>
        <a:lstStyle/>
        <a:p>
          <a:endParaRPr lang="en-US"/>
        </a:p>
      </dgm:t>
    </dgm:pt>
    <dgm:pt modelId="{356B198E-4298-4FEF-8A14-89A527506B44}" type="pres">
      <dgm:prSet presAssocID="{02D38484-A9ED-45FB-8479-68DAED6CB3EE}" presName="root" presStyleCnt="0">
        <dgm:presLayoutVars>
          <dgm:dir/>
          <dgm:resizeHandles val="exact"/>
        </dgm:presLayoutVars>
      </dgm:prSet>
      <dgm:spPr/>
    </dgm:pt>
    <dgm:pt modelId="{21F26595-A6EE-401D-BDB0-F2BE01610C37}" type="pres">
      <dgm:prSet presAssocID="{334E652C-8D46-4414-BFBD-9E1FC33A8467}" presName="compNode" presStyleCnt="0"/>
      <dgm:spPr/>
    </dgm:pt>
    <dgm:pt modelId="{9C84151B-BC25-40D6-A86B-49D6738C25E5}" type="pres">
      <dgm:prSet presAssocID="{334E652C-8D46-4414-BFBD-9E1FC33A8467}" presName="bgRect" presStyleLbl="bgShp" presStyleIdx="0" presStyleCnt="3"/>
      <dgm:spPr/>
    </dgm:pt>
    <dgm:pt modelId="{3809BD9B-0C2C-456D-96A3-725BE295D79B}" type="pres">
      <dgm:prSet presAssocID="{334E652C-8D46-4414-BFBD-9E1FC33A84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49A5186B-FFB3-45FA-893E-52E9FBFC1779}" type="pres">
      <dgm:prSet presAssocID="{334E652C-8D46-4414-BFBD-9E1FC33A8467}" presName="spaceRect" presStyleCnt="0"/>
      <dgm:spPr/>
    </dgm:pt>
    <dgm:pt modelId="{F5A5554A-DC60-44A3-A44B-8E5231407CA8}" type="pres">
      <dgm:prSet presAssocID="{334E652C-8D46-4414-BFBD-9E1FC33A8467}" presName="parTx" presStyleLbl="revTx" presStyleIdx="0" presStyleCnt="3">
        <dgm:presLayoutVars>
          <dgm:chMax val="0"/>
          <dgm:chPref val="0"/>
        </dgm:presLayoutVars>
      </dgm:prSet>
      <dgm:spPr/>
    </dgm:pt>
    <dgm:pt modelId="{063FF260-BFDF-4C26-9A55-DE2C13E00F24}" type="pres">
      <dgm:prSet presAssocID="{05B2E695-8C0A-469F-AE65-935929E29CC6}" presName="sibTrans" presStyleCnt="0"/>
      <dgm:spPr/>
    </dgm:pt>
    <dgm:pt modelId="{1FE16BAB-AA28-40D4-968F-AF0D4604FB92}" type="pres">
      <dgm:prSet presAssocID="{5F948DFA-3457-4638-95FA-6D8132F1A619}" presName="compNode" presStyleCnt="0"/>
      <dgm:spPr/>
    </dgm:pt>
    <dgm:pt modelId="{D7EA9235-B9CD-4982-8E28-4924417D4878}" type="pres">
      <dgm:prSet presAssocID="{5F948DFA-3457-4638-95FA-6D8132F1A619}" presName="bgRect" presStyleLbl="bgShp" presStyleIdx="1" presStyleCnt="3"/>
      <dgm:spPr/>
    </dgm:pt>
    <dgm:pt modelId="{48F2F875-2DFF-48C4-A963-120771E2798E}" type="pres">
      <dgm:prSet presAssocID="{5F948DFA-3457-4638-95FA-6D8132F1A6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8DD012E-4DEE-4241-89E4-9DCD7B64669C}" type="pres">
      <dgm:prSet presAssocID="{5F948DFA-3457-4638-95FA-6D8132F1A619}" presName="spaceRect" presStyleCnt="0"/>
      <dgm:spPr/>
    </dgm:pt>
    <dgm:pt modelId="{C3149A43-4A41-4EA6-B28E-E358D8B3A71D}" type="pres">
      <dgm:prSet presAssocID="{5F948DFA-3457-4638-95FA-6D8132F1A619}" presName="parTx" presStyleLbl="revTx" presStyleIdx="1" presStyleCnt="3">
        <dgm:presLayoutVars>
          <dgm:chMax val="0"/>
          <dgm:chPref val="0"/>
        </dgm:presLayoutVars>
      </dgm:prSet>
      <dgm:spPr/>
    </dgm:pt>
    <dgm:pt modelId="{4499DB1F-FAAD-4C73-8F1E-E3F2354540FA}" type="pres">
      <dgm:prSet presAssocID="{2839CB8A-40E2-4069-A7F6-A3C932ABC2D4}" presName="sibTrans" presStyleCnt="0"/>
      <dgm:spPr/>
    </dgm:pt>
    <dgm:pt modelId="{314C39D2-5B47-4ACF-9329-4115DEC73703}" type="pres">
      <dgm:prSet presAssocID="{86FEBBD5-31D7-444D-B532-434BD01E1EAE}" presName="compNode" presStyleCnt="0"/>
      <dgm:spPr/>
    </dgm:pt>
    <dgm:pt modelId="{DCF25019-7189-4D1A-BCE6-ADE70A12762B}" type="pres">
      <dgm:prSet presAssocID="{86FEBBD5-31D7-444D-B532-434BD01E1EAE}" presName="bgRect" presStyleLbl="bgShp" presStyleIdx="2" presStyleCnt="3"/>
      <dgm:spPr/>
    </dgm:pt>
    <dgm:pt modelId="{490324EF-490C-494F-B38C-5BC947DA9F09}" type="pres">
      <dgm:prSet presAssocID="{86FEBBD5-31D7-444D-B532-434BD01E1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B79A7BD-49D7-46F2-90E1-96D9E76994BD}" type="pres">
      <dgm:prSet presAssocID="{86FEBBD5-31D7-444D-B532-434BD01E1EAE}" presName="spaceRect" presStyleCnt="0"/>
      <dgm:spPr/>
    </dgm:pt>
    <dgm:pt modelId="{173C695C-4030-4AEC-8CB7-7852191E32EB}" type="pres">
      <dgm:prSet presAssocID="{86FEBBD5-31D7-444D-B532-434BD01E1E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D45224-A7E8-4623-88FB-57AD036BD051}" type="presOf" srcId="{334E652C-8D46-4414-BFBD-9E1FC33A8467}" destId="{F5A5554A-DC60-44A3-A44B-8E5231407CA8}" srcOrd="0" destOrd="0" presId="urn:microsoft.com/office/officeart/2018/2/layout/IconVerticalSolidList"/>
    <dgm:cxn modelId="{D1953029-620A-4232-BACF-83AEB974FC61}" srcId="{02D38484-A9ED-45FB-8479-68DAED6CB3EE}" destId="{86FEBBD5-31D7-444D-B532-434BD01E1EAE}" srcOrd="2" destOrd="0" parTransId="{5EAE077C-EA23-4C58-949E-5CD218976718}" sibTransId="{94F9554A-36D1-4A96-9FCA-D5B182C90AC1}"/>
    <dgm:cxn modelId="{892B2C93-96E8-4B0C-9D0B-98DE0B80534D}" srcId="{02D38484-A9ED-45FB-8479-68DAED6CB3EE}" destId="{334E652C-8D46-4414-BFBD-9E1FC33A8467}" srcOrd="0" destOrd="0" parTransId="{0640EEE2-C4B4-43B4-91EB-2723BF26CB37}" sibTransId="{05B2E695-8C0A-469F-AE65-935929E29CC6}"/>
    <dgm:cxn modelId="{4AFCC7A0-FB4E-49B5-A55B-E51F86BDA551}" type="presOf" srcId="{86FEBBD5-31D7-444D-B532-434BD01E1EAE}" destId="{173C695C-4030-4AEC-8CB7-7852191E32EB}" srcOrd="0" destOrd="0" presId="urn:microsoft.com/office/officeart/2018/2/layout/IconVerticalSolidList"/>
    <dgm:cxn modelId="{9C8A39AD-5A9E-48EB-B8B1-8E0344CF8265}" srcId="{02D38484-A9ED-45FB-8479-68DAED6CB3EE}" destId="{5F948DFA-3457-4638-95FA-6D8132F1A619}" srcOrd="1" destOrd="0" parTransId="{6A9380FC-77F5-4DC2-A4DC-84ED5078B62E}" sibTransId="{2839CB8A-40E2-4069-A7F6-A3C932ABC2D4}"/>
    <dgm:cxn modelId="{742341BC-F923-43C4-9EC9-82B6B4958A43}" type="presOf" srcId="{5F948DFA-3457-4638-95FA-6D8132F1A619}" destId="{C3149A43-4A41-4EA6-B28E-E358D8B3A71D}" srcOrd="0" destOrd="0" presId="urn:microsoft.com/office/officeart/2018/2/layout/IconVerticalSolidList"/>
    <dgm:cxn modelId="{C5D62FC5-FE15-487B-8829-695123F33601}" type="presOf" srcId="{02D38484-A9ED-45FB-8479-68DAED6CB3EE}" destId="{356B198E-4298-4FEF-8A14-89A527506B44}" srcOrd="0" destOrd="0" presId="urn:microsoft.com/office/officeart/2018/2/layout/IconVerticalSolidList"/>
    <dgm:cxn modelId="{7BF1CBB3-3D03-4E07-9282-86918B6D3F49}" type="presParOf" srcId="{356B198E-4298-4FEF-8A14-89A527506B44}" destId="{21F26595-A6EE-401D-BDB0-F2BE01610C37}" srcOrd="0" destOrd="0" presId="urn:microsoft.com/office/officeart/2018/2/layout/IconVerticalSolidList"/>
    <dgm:cxn modelId="{D69FC562-0022-4DC6-B378-F83B16C3E757}" type="presParOf" srcId="{21F26595-A6EE-401D-BDB0-F2BE01610C37}" destId="{9C84151B-BC25-40D6-A86B-49D6738C25E5}" srcOrd="0" destOrd="0" presId="urn:microsoft.com/office/officeart/2018/2/layout/IconVerticalSolidList"/>
    <dgm:cxn modelId="{5A130F31-8E5D-4A90-8D93-B26128B700BC}" type="presParOf" srcId="{21F26595-A6EE-401D-BDB0-F2BE01610C37}" destId="{3809BD9B-0C2C-456D-96A3-725BE295D79B}" srcOrd="1" destOrd="0" presId="urn:microsoft.com/office/officeart/2018/2/layout/IconVerticalSolidList"/>
    <dgm:cxn modelId="{675C1828-9A54-4BA9-A9F6-E21A6C3A922F}" type="presParOf" srcId="{21F26595-A6EE-401D-BDB0-F2BE01610C37}" destId="{49A5186B-FFB3-45FA-893E-52E9FBFC1779}" srcOrd="2" destOrd="0" presId="urn:microsoft.com/office/officeart/2018/2/layout/IconVerticalSolidList"/>
    <dgm:cxn modelId="{20E0EA28-392F-4141-B2A4-C8003AE7A5F8}" type="presParOf" srcId="{21F26595-A6EE-401D-BDB0-F2BE01610C37}" destId="{F5A5554A-DC60-44A3-A44B-8E5231407CA8}" srcOrd="3" destOrd="0" presId="urn:microsoft.com/office/officeart/2018/2/layout/IconVerticalSolidList"/>
    <dgm:cxn modelId="{3D0B2559-8E9F-48A3-8BC7-C91E938BF656}" type="presParOf" srcId="{356B198E-4298-4FEF-8A14-89A527506B44}" destId="{063FF260-BFDF-4C26-9A55-DE2C13E00F24}" srcOrd="1" destOrd="0" presId="urn:microsoft.com/office/officeart/2018/2/layout/IconVerticalSolidList"/>
    <dgm:cxn modelId="{90375B0B-B5E5-4E14-9B9A-C1D0AC25B5D5}" type="presParOf" srcId="{356B198E-4298-4FEF-8A14-89A527506B44}" destId="{1FE16BAB-AA28-40D4-968F-AF0D4604FB92}" srcOrd="2" destOrd="0" presId="urn:microsoft.com/office/officeart/2018/2/layout/IconVerticalSolidList"/>
    <dgm:cxn modelId="{AAD89618-EEA9-42C3-B731-EF061EB019B7}" type="presParOf" srcId="{1FE16BAB-AA28-40D4-968F-AF0D4604FB92}" destId="{D7EA9235-B9CD-4982-8E28-4924417D4878}" srcOrd="0" destOrd="0" presId="urn:microsoft.com/office/officeart/2018/2/layout/IconVerticalSolidList"/>
    <dgm:cxn modelId="{C058D600-2DE8-44C7-AD9E-851FA18EAE1D}" type="presParOf" srcId="{1FE16BAB-AA28-40D4-968F-AF0D4604FB92}" destId="{48F2F875-2DFF-48C4-A963-120771E2798E}" srcOrd="1" destOrd="0" presId="urn:microsoft.com/office/officeart/2018/2/layout/IconVerticalSolidList"/>
    <dgm:cxn modelId="{B5B08DBB-1FE0-47B2-9BDA-F6CFFCC5B318}" type="presParOf" srcId="{1FE16BAB-AA28-40D4-968F-AF0D4604FB92}" destId="{08DD012E-4DEE-4241-89E4-9DCD7B64669C}" srcOrd="2" destOrd="0" presId="urn:microsoft.com/office/officeart/2018/2/layout/IconVerticalSolidList"/>
    <dgm:cxn modelId="{EAA011E5-810C-4244-AB00-66A065348A1C}" type="presParOf" srcId="{1FE16BAB-AA28-40D4-968F-AF0D4604FB92}" destId="{C3149A43-4A41-4EA6-B28E-E358D8B3A71D}" srcOrd="3" destOrd="0" presId="urn:microsoft.com/office/officeart/2018/2/layout/IconVerticalSolidList"/>
    <dgm:cxn modelId="{30A858D8-268E-4296-A4B5-DA757FBB053E}" type="presParOf" srcId="{356B198E-4298-4FEF-8A14-89A527506B44}" destId="{4499DB1F-FAAD-4C73-8F1E-E3F2354540FA}" srcOrd="3" destOrd="0" presId="urn:microsoft.com/office/officeart/2018/2/layout/IconVerticalSolidList"/>
    <dgm:cxn modelId="{DAA4CDA6-244C-47C5-8754-2C5433064A8D}" type="presParOf" srcId="{356B198E-4298-4FEF-8A14-89A527506B44}" destId="{314C39D2-5B47-4ACF-9329-4115DEC73703}" srcOrd="4" destOrd="0" presId="urn:microsoft.com/office/officeart/2018/2/layout/IconVerticalSolidList"/>
    <dgm:cxn modelId="{BE5BF6EA-03AC-40F3-8682-2C3AE1BB5627}" type="presParOf" srcId="{314C39D2-5B47-4ACF-9329-4115DEC73703}" destId="{DCF25019-7189-4D1A-BCE6-ADE70A12762B}" srcOrd="0" destOrd="0" presId="urn:microsoft.com/office/officeart/2018/2/layout/IconVerticalSolidList"/>
    <dgm:cxn modelId="{C1599E4C-100C-47B9-BC51-B8462DAA93C6}" type="presParOf" srcId="{314C39D2-5B47-4ACF-9329-4115DEC73703}" destId="{490324EF-490C-494F-B38C-5BC947DA9F09}" srcOrd="1" destOrd="0" presId="urn:microsoft.com/office/officeart/2018/2/layout/IconVerticalSolidList"/>
    <dgm:cxn modelId="{3126319F-91A4-4AD6-AE4E-3F1CB38E308F}" type="presParOf" srcId="{314C39D2-5B47-4ACF-9329-4115DEC73703}" destId="{2B79A7BD-49D7-46F2-90E1-96D9E76994BD}" srcOrd="2" destOrd="0" presId="urn:microsoft.com/office/officeart/2018/2/layout/IconVerticalSolidList"/>
    <dgm:cxn modelId="{63437559-8E39-48E8-ABB1-4636086EF1D7}" type="presParOf" srcId="{314C39D2-5B47-4ACF-9329-4115DEC73703}" destId="{173C695C-4030-4AEC-8CB7-7852191E32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38484-A9ED-45FB-8479-68DAED6CB3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4E652C-8D46-4414-BFBD-9E1FC33A8467}">
      <dgm:prSet/>
      <dgm:spPr/>
      <dgm:t>
        <a:bodyPr/>
        <a:lstStyle/>
        <a:p>
          <a:r>
            <a:rPr lang="pt-BR" dirty="0"/>
            <a:t>OBSERVAÇÃO AO LONGO DO TEMPO</a:t>
          </a:r>
          <a:endParaRPr lang="en-US" dirty="0"/>
        </a:p>
      </dgm:t>
    </dgm:pt>
    <dgm:pt modelId="{0640EEE2-C4B4-43B4-91EB-2723BF26CB37}" type="parTrans" cxnId="{892B2C93-96E8-4B0C-9D0B-98DE0B80534D}">
      <dgm:prSet/>
      <dgm:spPr/>
      <dgm:t>
        <a:bodyPr/>
        <a:lstStyle/>
        <a:p>
          <a:endParaRPr lang="en-US"/>
        </a:p>
      </dgm:t>
    </dgm:pt>
    <dgm:pt modelId="{05B2E695-8C0A-469F-AE65-935929E29CC6}" type="sibTrans" cxnId="{892B2C93-96E8-4B0C-9D0B-98DE0B80534D}">
      <dgm:prSet/>
      <dgm:spPr/>
      <dgm:t>
        <a:bodyPr/>
        <a:lstStyle/>
        <a:p>
          <a:endParaRPr lang="en-US"/>
        </a:p>
      </dgm:t>
    </dgm:pt>
    <dgm:pt modelId="{5F948DFA-3457-4638-95FA-6D8132F1A619}">
      <dgm:prSet/>
      <dgm:spPr/>
      <dgm:t>
        <a:bodyPr/>
        <a:lstStyle/>
        <a:p>
          <a:r>
            <a:rPr lang="pt-BR" dirty="0"/>
            <a:t>DESCOBERTA DE PADRÕES</a:t>
          </a:r>
          <a:endParaRPr lang="en-US" dirty="0"/>
        </a:p>
      </dgm:t>
    </dgm:pt>
    <dgm:pt modelId="{6A9380FC-77F5-4DC2-A4DC-84ED5078B62E}" type="parTrans" cxnId="{9C8A39AD-5A9E-48EB-B8B1-8E0344CF8265}">
      <dgm:prSet/>
      <dgm:spPr/>
      <dgm:t>
        <a:bodyPr/>
        <a:lstStyle/>
        <a:p>
          <a:endParaRPr lang="en-US"/>
        </a:p>
      </dgm:t>
    </dgm:pt>
    <dgm:pt modelId="{2839CB8A-40E2-4069-A7F6-A3C932ABC2D4}" type="sibTrans" cxnId="{9C8A39AD-5A9E-48EB-B8B1-8E0344CF8265}">
      <dgm:prSet/>
      <dgm:spPr/>
      <dgm:t>
        <a:bodyPr/>
        <a:lstStyle/>
        <a:p>
          <a:endParaRPr lang="en-US"/>
        </a:p>
      </dgm:t>
    </dgm:pt>
    <dgm:pt modelId="{86FEBBD5-31D7-444D-B532-434BD01E1EAE}">
      <dgm:prSet/>
      <dgm:spPr/>
      <dgm:t>
        <a:bodyPr/>
        <a:lstStyle/>
        <a:p>
          <a:r>
            <a:rPr lang="pt-BR" dirty="0"/>
            <a:t>INSIGHTS PARA O NEGÓCIO</a:t>
          </a:r>
          <a:endParaRPr lang="en-US" dirty="0"/>
        </a:p>
      </dgm:t>
    </dgm:pt>
    <dgm:pt modelId="{5EAE077C-EA23-4C58-949E-5CD218976718}" type="parTrans" cxnId="{D1953029-620A-4232-BACF-83AEB974FC61}">
      <dgm:prSet/>
      <dgm:spPr/>
      <dgm:t>
        <a:bodyPr/>
        <a:lstStyle/>
        <a:p>
          <a:endParaRPr lang="en-US"/>
        </a:p>
      </dgm:t>
    </dgm:pt>
    <dgm:pt modelId="{94F9554A-36D1-4A96-9FCA-D5B182C90AC1}" type="sibTrans" cxnId="{D1953029-620A-4232-BACF-83AEB974FC61}">
      <dgm:prSet/>
      <dgm:spPr/>
      <dgm:t>
        <a:bodyPr/>
        <a:lstStyle/>
        <a:p>
          <a:endParaRPr lang="en-US"/>
        </a:p>
      </dgm:t>
    </dgm:pt>
    <dgm:pt modelId="{356B198E-4298-4FEF-8A14-89A527506B44}" type="pres">
      <dgm:prSet presAssocID="{02D38484-A9ED-45FB-8479-68DAED6CB3EE}" presName="root" presStyleCnt="0">
        <dgm:presLayoutVars>
          <dgm:dir/>
          <dgm:resizeHandles val="exact"/>
        </dgm:presLayoutVars>
      </dgm:prSet>
      <dgm:spPr/>
    </dgm:pt>
    <dgm:pt modelId="{21F26595-A6EE-401D-BDB0-F2BE01610C37}" type="pres">
      <dgm:prSet presAssocID="{334E652C-8D46-4414-BFBD-9E1FC33A8467}" presName="compNode" presStyleCnt="0"/>
      <dgm:spPr/>
    </dgm:pt>
    <dgm:pt modelId="{9C84151B-BC25-40D6-A86B-49D6738C25E5}" type="pres">
      <dgm:prSet presAssocID="{334E652C-8D46-4414-BFBD-9E1FC33A8467}" presName="bgRect" presStyleLbl="bgShp" presStyleIdx="0" presStyleCnt="3"/>
      <dgm:spPr/>
    </dgm:pt>
    <dgm:pt modelId="{3809BD9B-0C2C-456D-96A3-725BE295D79B}" type="pres">
      <dgm:prSet presAssocID="{334E652C-8D46-4414-BFBD-9E1FC33A84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ômetro estrutura de tópicos"/>
        </a:ext>
      </dgm:extLst>
    </dgm:pt>
    <dgm:pt modelId="{49A5186B-FFB3-45FA-893E-52E9FBFC1779}" type="pres">
      <dgm:prSet presAssocID="{334E652C-8D46-4414-BFBD-9E1FC33A8467}" presName="spaceRect" presStyleCnt="0"/>
      <dgm:spPr/>
    </dgm:pt>
    <dgm:pt modelId="{F5A5554A-DC60-44A3-A44B-8E5231407CA8}" type="pres">
      <dgm:prSet presAssocID="{334E652C-8D46-4414-BFBD-9E1FC33A8467}" presName="parTx" presStyleLbl="revTx" presStyleIdx="0" presStyleCnt="3">
        <dgm:presLayoutVars>
          <dgm:chMax val="0"/>
          <dgm:chPref val="0"/>
        </dgm:presLayoutVars>
      </dgm:prSet>
      <dgm:spPr/>
    </dgm:pt>
    <dgm:pt modelId="{063FF260-BFDF-4C26-9A55-DE2C13E00F24}" type="pres">
      <dgm:prSet presAssocID="{05B2E695-8C0A-469F-AE65-935929E29CC6}" presName="sibTrans" presStyleCnt="0"/>
      <dgm:spPr/>
    </dgm:pt>
    <dgm:pt modelId="{1FE16BAB-AA28-40D4-968F-AF0D4604FB92}" type="pres">
      <dgm:prSet presAssocID="{5F948DFA-3457-4638-95FA-6D8132F1A619}" presName="compNode" presStyleCnt="0"/>
      <dgm:spPr/>
    </dgm:pt>
    <dgm:pt modelId="{D7EA9235-B9CD-4982-8E28-4924417D4878}" type="pres">
      <dgm:prSet presAssocID="{5F948DFA-3457-4638-95FA-6D8132F1A619}" presName="bgRect" presStyleLbl="bgShp" presStyleIdx="1" presStyleCnt="3"/>
      <dgm:spPr/>
    </dgm:pt>
    <dgm:pt modelId="{48F2F875-2DFF-48C4-A963-120771E2798E}" type="pres">
      <dgm:prSet presAssocID="{5F948DFA-3457-4638-95FA-6D8132F1A6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8DD012E-4DEE-4241-89E4-9DCD7B64669C}" type="pres">
      <dgm:prSet presAssocID="{5F948DFA-3457-4638-95FA-6D8132F1A619}" presName="spaceRect" presStyleCnt="0"/>
      <dgm:spPr/>
    </dgm:pt>
    <dgm:pt modelId="{C3149A43-4A41-4EA6-B28E-E358D8B3A71D}" type="pres">
      <dgm:prSet presAssocID="{5F948DFA-3457-4638-95FA-6D8132F1A619}" presName="parTx" presStyleLbl="revTx" presStyleIdx="1" presStyleCnt="3">
        <dgm:presLayoutVars>
          <dgm:chMax val="0"/>
          <dgm:chPref val="0"/>
        </dgm:presLayoutVars>
      </dgm:prSet>
      <dgm:spPr/>
    </dgm:pt>
    <dgm:pt modelId="{4499DB1F-FAAD-4C73-8F1E-E3F2354540FA}" type="pres">
      <dgm:prSet presAssocID="{2839CB8A-40E2-4069-A7F6-A3C932ABC2D4}" presName="sibTrans" presStyleCnt="0"/>
      <dgm:spPr/>
    </dgm:pt>
    <dgm:pt modelId="{314C39D2-5B47-4ACF-9329-4115DEC73703}" type="pres">
      <dgm:prSet presAssocID="{86FEBBD5-31D7-444D-B532-434BD01E1EAE}" presName="compNode" presStyleCnt="0"/>
      <dgm:spPr/>
    </dgm:pt>
    <dgm:pt modelId="{DCF25019-7189-4D1A-BCE6-ADE70A12762B}" type="pres">
      <dgm:prSet presAssocID="{86FEBBD5-31D7-444D-B532-434BD01E1EAE}" presName="bgRect" presStyleLbl="bgShp" presStyleIdx="2" presStyleCnt="3"/>
      <dgm:spPr/>
    </dgm:pt>
    <dgm:pt modelId="{490324EF-490C-494F-B38C-5BC947DA9F09}" type="pres">
      <dgm:prSet presAssocID="{86FEBBD5-31D7-444D-B532-434BD01E1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ligência artificial estrutura de tópicos"/>
        </a:ext>
      </dgm:extLst>
    </dgm:pt>
    <dgm:pt modelId="{2B79A7BD-49D7-46F2-90E1-96D9E76994BD}" type="pres">
      <dgm:prSet presAssocID="{86FEBBD5-31D7-444D-B532-434BD01E1EAE}" presName="spaceRect" presStyleCnt="0"/>
      <dgm:spPr/>
    </dgm:pt>
    <dgm:pt modelId="{173C695C-4030-4AEC-8CB7-7852191E32EB}" type="pres">
      <dgm:prSet presAssocID="{86FEBBD5-31D7-444D-B532-434BD01E1E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D45224-A7E8-4623-88FB-57AD036BD051}" type="presOf" srcId="{334E652C-8D46-4414-BFBD-9E1FC33A8467}" destId="{F5A5554A-DC60-44A3-A44B-8E5231407CA8}" srcOrd="0" destOrd="0" presId="urn:microsoft.com/office/officeart/2018/2/layout/IconVerticalSolidList"/>
    <dgm:cxn modelId="{D1953029-620A-4232-BACF-83AEB974FC61}" srcId="{02D38484-A9ED-45FB-8479-68DAED6CB3EE}" destId="{86FEBBD5-31D7-444D-B532-434BD01E1EAE}" srcOrd="2" destOrd="0" parTransId="{5EAE077C-EA23-4C58-949E-5CD218976718}" sibTransId="{94F9554A-36D1-4A96-9FCA-D5B182C90AC1}"/>
    <dgm:cxn modelId="{892B2C93-96E8-4B0C-9D0B-98DE0B80534D}" srcId="{02D38484-A9ED-45FB-8479-68DAED6CB3EE}" destId="{334E652C-8D46-4414-BFBD-9E1FC33A8467}" srcOrd="0" destOrd="0" parTransId="{0640EEE2-C4B4-43B4-91EB-2723BF26CB37}" sibTransId="{05B2E695-8C0A-469F-AE65-935929E29CC6}"/>
    <dgm:cxn modelId="{4AFCC7A0-FB4E-49B5-A55B-E51F86BDA551}" type="presOf" srcId="{86FEBBD5-31D7-444D-B532-434BD01E1EAE}" destId="{173C695C-4030-4AEC-8CB7-7852191E32EB}" srcOrd="0" destOrd="0" presId="urn:microsoft.com/office/officeart/2018/2/layout/IconVerticalSolidList"/>
    <dgm:cxn modelId="{9C8A39AD-5A9E-48EB-B8B1-8E0344CF8265}" srcId="{02D38484-A9ED-45FB-8479-68DAED6CB3EE}" destId="{5F948DFA-3457-4638-95FA-6D8132F1A619}" srcOrd="1" destOrd="0" parTransId="{6A9380FC-77F5-4DC2-A4DC-84ED5078B62E}" sibTransId="{2839CB8A-40E2-4069-A7F6-A3C932ABC2D4}"/>
    <dgm:cxn modelId="{742341BC-F923-43C4-9EC9-82B6B4958A43}" type="presOf" srcId="{5F948DFA-3457-4638-95FA-6D8132F1A619}" destId="{C3149A43-4A41-4EA6-B28E-E358D8B3A71D}" srcOrd="0" destOrd="0" presId="urn:microsoft.com/office/officeart/2018/2/layout/IconVerticalSolidList"/>
    <dgm:cxn modelId="{C5D62FC5-FE15-487B-8829-695123F33601}" type="presOf" srcId="{02D38484-A9ED-45FB-8479-68DAED6CB3EE}" destId="{356B198E-4298-4FEF-8A14-89A527506B44}" srcOrd="0" destOrd="0" presId="urn:microsoft.com/office/officeart/2018/2/layout/IconVerticalSolidList"/>
    <dgm:cxn modelId="{7BF1CBB3-3D03-4E07-9282-86918B6D3F49}" type="presParOf" srcId="{356B198E-4298-4FEF-8A14-89A527506B44}" destId="{21F26595-A6EE-401D-BDB0-F2BE01610C37}" srcOrd="0" destOrd="0" presId="urn:microsoft.com/office/officeart/2018/2/layout/IconVerticalSolidList"/>
    <dgm:cxn modelId="{D69FC562-0022-4DC6-B378-F83B16C3E757}" type="presParOf" srcId="{21F26595-A6EE-401D-BDB0-F2BE01610C37}" destId="{9C84151B-BC25-40D6-A86B-49D6738C25E5}" srcOrd="0" destOrd="0" presId="urn:microsoft.com/office/officeart/2018/2/layout/IconVerticalSolidList"/>
    <dgm:cxn modelId="{5A130F31-8E5D-4A90-8D93-B26128B700BC}" type="presParOf" srcId="{21F26595-A6EE-401D-BDB0-F2BE01610C37}" destId="{3809BD9B-0C2C-456D-96A3-725BE295D79B}" srcOrd="1" destOrd="0" presId="urn:microsoft.com/office/officeart/2018/2/layout/IconVerticalSolidList"/>
    <dgm:cxn modelId="{675C1828-9A54-4BA9-A9F6-E21A6C3A922F}" type="presParOf" srcId="{21F26595-A6EE-401D-BDB0-F2BE01610C37}" destId="{49A5186B-FFB3-45FA-893E-52E9FBFC1779}" srcOrd="2" destOrd="0" presId="urn:microsoft.com/office/officeart/2018/2/layout/IconVerticalSolidList"/>
    <dgm:cxn modelId="{20E0EA28-392F-4141-B2A4-C8003AE7A5F8}" type="presParOf" srcId="{21F26595-A6EE-401D-BDB0-F2BE01610C37}" destId="{F5A5554A-DC60-44A3-A44B-8E5231407CA8}" srcOrd="3" destOrd="0" presId="urn:microsoft.com/office/officeart/2018/2/layout/IconVerticalSolidList"/>
    <dgm:cxn modelId="{3D0B2559-8E9F-48A3-8BC7-C91E938BF656}" type="presParOf" srcId="{356B198E-4298-4FEF-8A14-89A527506B44}" destId="{063FF260-BFDF-4C26-9A55-DE2C13E00F24}" srcOrd="1" destOrd="0" presId="urn:microsoft.com/office/officeart/2018/2/layout/IconVerticalSolidList"/>
    <dgm:cxn modelId="{90375B0B-B5E5-4E14-9B9A-C1D0AC25B5D5}" type="presParOf" srcId="{356B198E-4298-4FEF-8A14-89A527506B44}" destId="{1FE16BAB-AA28-40D4-968F-AF0D4604FB92}" srcOrd="2" destOrd="0" presId="urn:microsoft.com/office/officeart/2018/2/layout/IconVerticalSolidList"/>
    <dgm:cxn modelId="{AAD89618-EEA9-42C3-B731-EF061EB019B7}" type="presParOf" srcId="{1FE16BAB-AA28-40D4-968F-AF0D4604FB92}" destId="{D7EA9235-B9CD-4982-8E28-4924417D4878}" srcOrd="0" destOrd="0" presId="urn:microsoft.com/office/officeart/2018/2/layout/IconVerticalSolidList"/>
    <dgm:cxn modelId="{C058D600-2DE8-44C7-AD9E-851FA18EAE1D}" type="presParOf" srcId="{1FE16BAB-AA28-40D4-968F-AF0D4604FB92}" destId="{48F2F875-2DFF-48C4-A963-120771E2798E}" srcOrd="1" destOrd="0" presId="urn:microsoft.com/office/officeart/2018/2/layout/IconVerticalSolidList"/>
    <dgm:cxn modelId="{B5B08DBB-1FE0-47B2-9BDA-F6CFFCC5B318}" type="presParOf" srcId="{1FE16BAB-AA28-40D4-968F-AF0D4604FB92}" destId="{08DD012E-4DEE-4241-89E4-9DCD7B64669C}" srcOrd="2" destOrd="0" presId="urn:microsoft.com/office/officeart/2018/2/layout/IconVerticalSolidList"/>
    <dgm:cxn modelId="{EAA011E5-810C-4244-AB00-66A065348A1C}" type="presParOf" srcId="{1FE16BAB-AA28-40D4-968F-AF0D4604FB92}" destId="{C3149A43-4A41-4EA6-B28E-E358D8B3A71D}" srcOrd="3" destOrd="0" presId="urn:microsoft.com/office/officeart/2018/2/layout/IconVerticalSolidList"/>
    <dgm:cxn modelId="{30A858D8-268E-4296-A4B5-DA757FBB053E}" type="presParOf" srcId="{356B198E-4298-4FEF-8A14-89A527506B44}" destId="{4499DB1F-FAAD-4C73-8F1E-E3F2354540FA}" srcOrd="3" destOrd="0" presId="urn:microsoft.com/office/officeart/2018/2/layout/IconVerticalSolidList"/>
    <dgm:cxn modelId="{DAA4CDA6-244C-47C5-8754-2C5433064A8D}" type="presParOf" srcId="{356B198E-4298-4FEF-8A14-89A527506B44}" destId="{314C39D2-5B47-4ACF-9329-4115DEC73703}" srcOrd="4" destOrd="0" presId="urn:microsoft.com/office/officeart/2018/2/layout/IconVerticalSolidList"/>
    <dgm:cxn modelId="{BE5BF6EA-03AC-40F3-8682-2C3AE1BB5627}" type="presParOf" srcId="{314C39D2-5B47-4ACF-9329-4115DEC73703}" destId="{DCF25019-7189-4D1A-BCE6-ADE70A12762B}" srcOrd="0" destOrd="0" presId="urn:microsoft.com/office/officeart/2018/2/layout/IconVerticalSolidList"/>
    <dgm:cxn modelId="{C1599E4C-100C-47B9-BC51-B8462DAA93C6}" type="presParOf" srcId="{314C39D2-5B47-4ACF-9329-4115DEC73703}" destId="{490324EF-490C-494F-B38C-5BC947DA9F09}" srcOrd="1" destOrd="0" presId="urn:microsoft.com/office/officeart/2018/2/layout/IconVerticalSolidList"/>
    <dgm:cxn modelId="{3126319F-91A4-4AD6-AE4E-3F1CB38E308F}" type="presParOf" srcId="{314C39D2-5B47-4ACF-9329-4115DEC73703}" destId="{2B79A7BD-49D7-46F2-90E1-96D9E76994BD}" srcOrd="2" destOrd="0" presId="urn:microsoft.com/office/officeart/2018/2/layout/IconVerticalSolidList"/>
    <dgm:cxn modelId="{63437559-8E39-48E8-ABB1-4636086EF1D7}" type="presParOf" srcId="{314C39D2-5B47-4ACF-9329-4115DEC73703}" destId="{173C695C-4030-4AEC-8CB7-7852191E32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38484-A9ED-45FB-8479-68DAED6CB3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4E652C-8D46-4414-BFBD-9E1FC33A8467}">
      <dgm:prSet custT="1"/>
      <dgm:spPr/>
      <dgm:t>
        <a:bodyPr/>
        <a:lstStyle/>
        <a:p>
          <a:r>
            <a:rPr lang="en-US" sz="2000"/>
            <a:t>TESTES DE NOVAS POSSIBILIDADES</a:t>
          </a:r>
        </a:p>
      </dgm:t>
    </dgm:pt>
    <dgm:pt modelId="{0640EEE2-C4B4-43B4-91EB-2723BF26CB37}" type="parTrans" cxnId="{892B2C93-96E8-4B0C-9D0B-98DE0B80534D}">
      <dgm:prSet/>
      <dgm:spPr/>
      <dgm:t>
        <a:bodyPr/>
        <a:lstStyle/>
        <a:p>
          <a:endParaRPr lang="en-US"/>
        </a:p>
      </dgm:t>
    </dgm:pt>
    <dgm:pt modelId="{05B2E695-8C0A-469F-AE65-935929E29CC6}" type="sibTrans" cxnId="{892B2C93-96E8-4B0C-9D0B-98DE0B80534D}">
      <dgm:prSet/>
      <dgm:spPr/>
      <dgm:t>
        <a:bodyPr/>
        <a:lstStyle/>
        <a:p>
          <a:endParaRPr lang="en-US"/>
        </a:p>
      </dgm:t>
    </dgm:pt>
    <dgm:pt modelId="{5F948DFA-3457-4638-95FA-6D8132F1A619}">
      <dgm:prSet custT="1"/>
      <dgm:spPr/>
      <dgm:t>
        <a:bodyPr/>
        <a:lstStyle/>
        <a:p>
          <a:r>
            <a:rPr lang="pt-BR" sz="2000" dirty="0"/>
            <a:t>ALINHAMENTO COM O NEGÓCIO</a:t>
          </a:r>
          <a:endParaRPr lang="en-US" sz="2000" dirty="0"/>
        </a:p>
      </dgm:t>
    </dgm:pt>
    <dgm:pt modelId="{6A9380FC-77F5-4DC2-A4DC-84ED5078B62E}" type="parTrans" cxnId="{9C8A39AD-5A9E-48EB-B8B1-8E0344CF8265}">
      <dgm:prSet/>
      <dgm:spPr/>
      <dgm:t>
        <a:bodyPr/>
        <a:lstStyle/>
        <a:p>
          <a:endParaRPr lang="en-US"/>
        </a:p>
      </dgm:t>
    </dgm:pt>
    <dgm:pt modelId="{2839CB8A-40E2-4069-A7F6-A3C932ABC2D4}" type="sibTrans" cxnId="{9C8A39AD-5A9E-48EB-B8B1-8E0344CF8265}">
      <dgm:prSet/>
      <dgm:spPr/>
      <dgm:t>
        <a:bodyPr/>
        <a:lstStyle/>
        <a:p>
          <a:endParaRPr lang="en-US"/>
        </a:p>
      </dgm:t>
    </dgm:pt>
    <dgm:pt modelId="{86FEBBD5-31D7-444D-B532-434BD01E1EAE}">
      <dgm:prSet custT="1"/>
      <dgm:spPr/>
      <dgm:t>
        <a:bodyPr/>
        <a:lstStyle/>
        <a:p>
          <a:r>
            <a:rPr lang="pt-BR" sz="2400" dirty="0"/>
            <a:t>PADRÕES DESCONHECIDOS</a:t>
          </a:r>
          <a:endParaRPr lang="en-US" sz="2400" dirty="0"/>
        </a:p>
      </dgm:t>
    </dgm:pt>
    <dgm:pt modelId="{5EAE077C-EA23-4C58-949E-5CD218976718}" type="parTrans" cxnId="{D1953029-620A-4232-BACF-83AEB974FC61}">
      <dgm:prSet/>
      <dgm:spPr/>
      <dgm:t>
        <a:bodyPr/>
        <a:lstStyle/>
        <a:p>
          <a:endParaRPr lang="en-US"/>
        </a:p>
      </dgm:t>
    </dgm:pt>
    <dgm:pt modelId="{94F9554A-36D1-4A96-9FCA-D5B182C90AC1}" type="sibTrans" cxnId="{D1953029-620A-4232-BACF-83AEB974FC61}">
      <dgm:prSet/>
      <dgm:spPr/>
      <dgm:t>
        <a:bodyPr/>
        <a:lstStyle/>
        <a:p>
          <a:endParaRPr lang="en-US"/>
        </a:p>
      </dgm:t>
    </dgm:pt>
    <dgm:pt modelId="{356B198E-4298-4FEF-8A14-89A527506B44}" type="pres">
      <dgm:prSet presAssocID="{02D38484-A9ED-45FB-8479-68DAED6CB3EE}" presName="root" presStyleCnt="0">
        <dgm:presLayoutVars>
          <dgm:dir/>
          <dgm:resizeHandles val="exact"/>
        </dgm:presLayoutVars>
      </dgm:prSet>
      <dgm:spPr/>
    </dgm:pt>
    <dgm:pt modelId="{21F26595-A6EE-401D-BDB0-F2BE01610C37}" type="pres">
      <dgm:prSet presAssocID="{334E652C-8D46-4414-BFBD-9E1FC33A8467}" presName="compNode" presStyleCnt="0"/>
      <dgm:spPr/>
    </dgm:pt>
    <dgm:pt modelId="{9C84151B-BC25-40D6-A86B-49D6738C25E5}" type="pres">
      <dgm:prSet presAssocID="{334E652C-8D46-4414-BFBD-9E1FC33A8467}" presName="bgRect" presStyleLbl="bgShp" presStyleIdx="0" presStyleCnt="3"/>
      <dgm:spPr/>
    </dgm:pt>
    <dgm:pt modelId="{3809BD9B-0C2C-456D-96A3-725BE295D79B}" type="pres">
      <dgm:prSet presAssocID="{334E652C-8D46-4414-BFBD-9E1FC33A84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soa com ideia estrutura de tópicos"/>
        </a:ext>
      </dgm:extLst>
    </dgm:pt>
    <dgm:pt modelId="{49A5186B-FFB3-45FA-893E-52E9FBFC1779}" type="pres">
      <dgm:prSet presAssocID="{334E652C-8D46-4414-BFBD-9E1FC33A8467}" presName="spaceRect" presStyleCnt="0"/>
      <dgm:spPr/>
    </dgm:pt>
    <dgm:pt modelId="{F5A5554A-DC60-44A3-A44B-8E5231407CA8}" type="pres">
      <dgm:prSet presAssocID="{334E652C-8D46-4414-BFBD-9E1FC33A8467}" presName="parTx" presStyleLbl="revTx" presStyleIdx="0" presStyleCnt="3">
        <dgm:presLayoutVars>
          <dgm:chMax val="0"/>
          <dgm:chPref val="0"/>
        </dgm:presLayoutVars>
      </dgm:prSet>
      <dgm:spPr/>
    </dgm:pt>
    <dgm:pt modelId="{063FF260-BFDF-4C26-9A55-DE2C13E00F24}" type="pres">
      <dgm:prSet presAssocID="{05B2E695-8C0A-469F-AE65-935929E29CC6}" presName="sibTrans" presStyleCnt="0"/>
      <dgm:spPr/>
    </dgm:pt>
    <dgm:pt modelId="{1FE16BAB-AA28-40D4-968F-AF0D4604FB92}" type="pres">
      <dgm:prSet presAssocID="{5F948DFA-3457-4638-95FA-6D8132F1A619}" presName="compNode" presStyleCnt="0"/>
      <dgm:spPr/>
    </dgm:pt>
    <dgm:pt modelId="{D7EA9235-B9CD-4982-8E28-4924417D4878}" type="pres">
      <dgm:prSet presAssocID="{5F948DFA-3457-4638-95FA-6D8132F1A619}" presName="bgRect" presStyleLbl="bgShp" presStyleIdx="1" presStyleCnt="3"/>
      <dgm:spPr/>
    </dgm:pt>
    <dgm:pt modelId="{48F2F875-2DFF-48C4-A963-120771E2798E}" type="pres">
      <dgm:prSet presAssocID="{5F948DFA-3457-4638-95FA-6D8132F1A6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8DD012E-4DEE-4241-89E4-9DCD7B64669C}" type="pres">
      <dgm:prSet presAssocID="{5F948DFA-3457-4638-95FA-6D8132F1A619}" presName="spaceRect" presStyleCnt="0"/>
      <dgm:spPr/>
    </dgm:pt>
    <dgm:pt modelId="{C3149A43-4A41-4EA6-B28E-E358D8B3A71D}" type="pres">
      <dgm:prSet presAssocID="{5F948DFA-3457-4638-95FA-6D8132F1A619}" presName="parTx" presStyleLbl="revTx" presStyleIdx="1" presStyleCnt="3">
        <dgm:presLayoutVars>
          <dgm:chMax val="0"/>
          <dgm:chPref val="0"/>
        </dgm:presLayoutVars>
      </dgm:prSet>
      <dgm:spPr/>
    </dgm:pt>
    <dgm:pt modelId="{4499DB1F-FAAD-4C73-8F1E-E3F2354540FA}" type="pres">
      <dgm:prSet presAssocID="{2839CB8A-40E2-4069-A7F6-A3C932ABC2D4}" presName="sibTrans" presStyleCnt="0"/>
      <dgm:spPr/>
    </dgm:pt>
    <dgm:pt modelId="{314C39D2-5B47-4ACF-9329-4115DEC73703}" type="pres">
      <dgm:prSet presAssocID="{86FEBBD5-31D7-444D-B532-434BD01E1EAE}" presName="compNode" presStyleCnt="0"/>
      <dgm:spPr/>
    </dgm:pt>
    <dgm:pt modelId="{DCF25019-7189-4D1A-BCE6-ADE70A12762B}" type="pres">
      <dgm:prSet presAssocID="{86FEBBD5-31D7-444D-B532-434BD01E1EAE}" presName="bgRect" presStyleLbl="bgShp" presStyleIdx="2" presStyleCnt="3"/>
      <dgm:spPr/>
    </dgm:pt>
    <dgm:pt modelId="{490324EF-490C-494F-B38C-5BC947DA9F09}" type="pres">
      <dgm:prSet presAssocID="{86FEBBD5-31D7-444D-B532-434BD01E1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79A7BD-49D7-46F2-90E1-96D9E76994BD}" type="pres">
      <dgm:prSet presAssocID="{86FEBBD5-31D7-444D-B532-434BD01E1EAE}" presName="spaceRect" presStyleCnt="0"/>
      <dgm:spPr/>
    </dgm:pt>
    <dgm:pt modelId="{173C695C-4030-4AEC-8CB7-7852191E32EB}" type="pres">
      <dgm:prSet presAssocID="{86FEBBD5-31D7-444D-B532-434BD01E1E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CD45224-A7E8-4623-88FB-57AD036BD051}" type="presOf" srcId="{334E652C-8D46-4414-BFBD-9E1FC33A8467}" destId="{F5A5554A-DC60-44A3-A44B-8E5231407CA8}" srcOrd="0" destOrd="0" presId="urn:microsoft.com/office/officeart/2018/2/layout/IconVerticalSolidList"/>
    <dgm:cxn modelId="{D1953029-620A-4232-BACF-83AEB974FC61}" srcId="{02D38484-A9ED-45FB-8479-68DAED6CB3EE}" destId="{86FEBBD5-31D7-444D-B532-434BD01E1EAE}" srcOrd="2" destOrd="0" parTransId="{5EAE077C-EA23-4C58-949E-5CD218976718}" sibTransId="{94F9554A-36D1-4A96-9FCA-D5B182C90AC1}"/>
    <dgm:cxn modelId="{892B2C93-96E8-4B0C-9D0B-98DE0B80534D}" srcId="{02D38484-A9ED-45FB-8479-68DAED6CB3EE}" destId="{334E652C-8D46-4414-BFBD-9E1FC33A8467}" srcOrd="0" destOrd="0" parTransId="{0640EEE2-C4B4-43B4-91EB-2723BF26CB37}" sibTransId="{05B2E695-8C0A-469F-AE65-935929E29CC6}"/>
    <dgm:cxn modelId="{4AFCC7A0-FB4E-49B5-A55B-E51F86BDA551}" type="presOf" srcId="{86FEBBD5-31D7-444D-B532-434BD01E1EAE}" destId="{173C695C-4030-4AEC-8CB7-7852191E32EB}" srcOrd="0" destOrd="0" presId="urn:microsoft.com/office/officeart/2018/2/layout/IconVerticalSolidList"/>
    <dgm:cxn modelId="{9C8A39AD-5A9E-48EB-B8B1-8E0344CF8265}" srcId="{02D38484-A9ED-45FB-8479-68DAED6CB3EE}" destId="{5F948DFA-3457-4638-95FA-6D8132F1A619}" srcOrd="1" destOrd="0" parTransId="{6A9380FC-77F5-4DC2-A4DC-84ED5078B62E}" sibTransId="{2839CB8A-40E2-4069-A7F6-A3C932ABC2D4}"/>
    <dgm:cxn modelId="{742341BC-F923-43C4-9EC9-82B6B4958A43}" type="presOf" srcId="{5F948DFA-3457-4638-95FA-6D8132F1A619}" destId="{C3149A43-4A41-4EA6-B28E-E358D8B3A71D}" srcOrd="0" destOrd="0" presId="urn:microsoft.com/office/officeart/2018/2/layout/IconVerticalSolidList"/>
    <dgm:cxn modelId="{C5D62FC5-FE15-487B-8829-695123F33601}" type="presOf" srcId="{02D38484-A9ED-45FB-8479-68DAED6CB3EE}" destId="{356B198E-4298-4FEF-8A14-89A527506B44}" srcOrd="0" destOrd="0" presId="urn:microsoft.com/office/officeart/2018/2/layout/IconVerticalSolidList"/>
    <dgm:cxn modelId="{7BF1CBB3-3D03-4E07-9282-86918B6D3F49}" type="presParOf" srcId="{356B198E-4298-4FEF-8A14-89A527506B44}" destId="{21F26595-A6EE-401D-BDB0-F2BE01610C37}" srcOrd="0" destOrd="0" presId="urn:microsoft.com/office/officeart/2018/2/layout/IconVerticalSolidList"/>
    <dgm:cxn modelId="{D69FC562-0022-4DC6-B378-F83B16C3E757}" type="presParOf" srcId="{21F26595-A6EE-401D-BDB0-F2BE01610C37}" destId="{9C84151B-BC25-40D6-A86B-49D6738C25E5}" srcOrd="0" destOrd="0" presId="urn:microsoft.com/office/officeart/2018/2/layout/IconVerticalSolidList"/>
    <dgm:cxn modelId="{5A130F31-8E5D-4A90-8D93-B26128B700BC}" type="presParOf" srcId="{21F26595-A6EE-401D-BDB0-F2BE01610C37}" destId="{3809BD9B-0C2C-456D-96A3-725BE295D79B}" srcOrd="1" destOrd="0" presId="urn:microsoft.com/office/officeart/2018/2/layout/IconVerticalSolidList"/>
    <dgm:cxn modelId="{675C1828-9A54-4BA9-A9F6-E21A6C3A922F}" type="presParOf" srcId="{21F26595-A6EE-401D-BDB0-F2BE01610C37}" destId="{49A5186B-FFB3-45FA-893E-52E9FBFC1779}" srcOrd="2" destOrd="0" presId="urn:microsoft.com/office/officeart/2018/2/layout/IconVerticalSolidList"/>
    <dgm:cxn modelId="{20E0EA28-392F-4141-B2A4-C8003AE7A5F8}" type="presParOf" srcId="{21F26595-A6EE-401D-BDB0-F2BE01610C37}" destId="{F5A5554A-DC60-44A3-A44B-8E5231407CA8}" srcOrd="3" destOrd="0" presId="urn:microsoft.com/office/officeart/2018/2/layout/IconVerticalSolidList"/>
    <dgm:cxn modelId="{3D0B2559-8E9F-48A3-8BC7-C91E938BF656}" type="presParOf" srcId="{356B198E-4298-4FEF-8A14-89A527506B44}" destId="{063FF260-BFDF-4C26-9A55-DE2C13E00F24}" srcOrd="1" destOrd="0" presId="urn:microsoft.com/office/officeart/2018/2/layout/IconVerticalSolidList"/>
    <dgm:cxn modelId="{90375B0B-B5E5-4E14-9B9A-C1D0AC25B5D5}" type="presParOf" srcId="{356B198E-4298-4FEF-8A14-89A527506B44}" destId="{1FE16BAB-AA28-40D4-968F-AF0D4604FB92}" srcOrd="2" destOrd="0" presId="urn:microsoft.com/office/officeart/2018/2/layout/IconVerticalSolidList"/>
    <dgm:cxn modelId="{AAD89618-EEA9-42C3-B731-EF061EB019B7}" type="presParOf" srcId="{1FE16BAB-AA28-40D4-968F-AF0D4604FB92}" destId="{D7EA9235-B9CD-4982-8E28-4924417D4878}" srcOrd="0" destOrd="0" presId="urn:microsoft.com/office/officeart/2018/2/layout/IconVerticalSolidList"/>
    <dgm:cxn modelId="{C058D600-2DE8-44C7-AD9E-851FA18EAE1D}" type="presParOf" srcId="{1FE16BAB-AA28-40D4-968F-AF0D4604FB92}" destId="{48F2F875-2DFF-48C4-A963-120771E2798E}" srcOrd="1" destOrd="0" presId="urn:microsoft.com/office/officeart/2018/2/layout/IconVerticalSolidList"/>
    <dgm:cxn modelId="{B5B08DBB-1FE0-47B2-9BDA-F6CFFCC5B318}" type="presParOf" srcId="{1FE16BAB-AA28-40D4-968F-AF0D4604FB92}" destId="{08DD012E-4DEE-4241-89E4-9DCD7B64669C}" srcOrd="2" destOrd="0" presId="urn:microsoft.com/office/officeart/2018/2/layout/IconVerticalSolidList"/>
    <dgm:cxn modelId="{EAA011E5-810C-4244-AB00-66A065348A1C}" type="presParOf" srcId="{1FE16BAB-AA28-40D4-968F-AF0D4604FB92}" destId="{C3149A43-4A41-4EA6-B28E-E358D8B3A71D}" srcOrd="3" destOrd="0" presId="urn:microsoft.com/office/officeart/2018/2/layout/IconVerticalSolidList"/>
    <dgm:cxn modelId="{30A858D8-268E-4296-A4B5-DA757FBB053E}" type="presParOf" srcId="{356B198E-4298-4FEF-8A14-89A527506B44}" destId="{4499DB1F-FAAD-4C73-8F1E-E3F2354540FA}" srcOrd="3" destOrd="0" presId="urn:microsoft.com/office/officeart/2018/2/layout/IconVerticalSolidList"/>
    <dgm:cxn modelId="{DAA4CDA6-244C-47C5-8754-2C5433064A8D}" type="presParOf" srcId="{356B198E-4298-4FEF-8A14-89A527506B44}" destId="{314C39D2-5B47-4ACF-9329-4115DEC73703}" srcOrd="4" destOrd="0" presId="urn:microsoft.com/office/officeart/2018/2/layout/IconVerticalSolidList"/>
    <dgm:cxn modelId="{BE5BF6EA-03AC-40F3-8682-2C3AE1BB5627}" type="presParOf" srcId="{314C39D2-5B47-4ACF-9329-4115DEC73703}" destId="{DCF25019-7189-4D1A-BCE6-ADE70A12762B}" srcOrd="0" destOrd="0" presId="urn:microsoft.com/office/officeart/2018/2/layout/IconVerticalSolidList"/>
    <dgm:cxn modelId="{C1599E4C-100C-47B9-BC51-B8462DAA93C6}" type="presParOf" srcId="{314C39D2-5B47-4ACF-9329-4115DEC73703}" destId="{490324EF-490C-494F-B38C-5BC947DA9F09}" srcOrd="1" destOrd="0" presId="urn:microsoft.com/office/officeart/2018/2/layout/IconVerticalSolidList"/>
    <dgm:cxn modelId="{3126319F-91A4-4AD6-AE4E-3F1CB38E308F}" type="presParOf" srcId="{314C39D2-5B47-4ACF-9329-4115DEC73703}" destId="{2B79A7BD-49D7-46F2-90E1-96D9E76994BD}" srcOrd="2" destOrd="0" presId="urn:microsoft.com/office/officeart/2018/2/layout/IconVerticalSolidList"/>
    <dgm:cxn modelId="{63437559-8E39-48E8-ABB1-4636086EF1D7}" type="presParOf" srcId="{314C39D2-5B47-4ACF-9329-4115DEC73703}" destId="{173C695C-4030-4AEC-8CB7-7852191E32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67853F-B935-4257-8487-E1D0F8CDEC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C429E3-4AFA-417D-9B56-8893800E913C}">
      <dgm:prSet/>
      <dgm:spPr/>
      <dgm:t>
        <a:bodyPr/>
        <a:lstStyle/>
        <a:p>
          <a:r>
            <a:rPr lang="pt-BR" dirty="0"/>
            <a:t>PONTO DE PARTIDA COM MÉTRICAS JÁ CONHECIDAS</a:t>
          </a:r>
          <a:endParaRPr lang="en-US" dirty="0"/>
        </a:p>
      </dgm:t>
    </dgm:pt>
    <dgm:pt modelId="{EBE9B02D-8768-4CC6-AD43-7CB864B28102}" type="parTrans" cxnId="{66033945-B385-4793-A35F-D96DF4C23053}">
      <dgm:prSet/>
      <dgm:spPr/>
      <dgm:t>
        <a:bodyPr/>
        <a:lstStyle/>
        <a:p>
          <a:endParaRPr lang="en-US"/>
        </a:p>
      </dgm:t>
    </dgm:pt>
    <dgm:pt modelId="{3E46D154-005B-4485-9BAF-281F9EF63893}" type="sibTrans" cxnId="{66033945-B385-4793-A35F-D96DF4C23053}">
      <dgm:prSet/>
      <dgm:spPr/>
      <dgm:t>
        <a:bodyPr/>
        <a:lstStyle/>
        <a:p>
          <a:endParaRPr lang="en-US"/>
        </a:p>
      </dgm:t>
    </dgm:pt>
    <dgm:pt modelId="{AAFB042B-4220-48D0-9AFB-73C612A93247}">
      <dgm:prSet/>
      <dgm:spPr/>
      <dgm:t>
        <a:bodyPr/>
        <a:lstStyle/>
        <a:p>
          <a:r>
            <a:rPr lang="pt-BR"/>
            <a:t>JUSTIFICATIVA PARA EXPLORAÇÃO DE NOVAS FEATURES/TÉCNICAS</a:t>
          </a:r>
          <a:endParaRPr lang="en-US"/>
        </a:p>
      </dgm:t>
    </dgm:pt>
    <dgm:pt modelId="{97D4F73D-B4F1-4B8D-906D-4336DC853E79}" type="parTrans" cxnId="{CD0DBA10-4F83-4C8B-800F-8096D8A09534}">
      <dgm:prSet/>
      <dgm:spPr/>
      <dgm:t>
        <a:bodyPr/>
        <a:lstStyle/>
        <a:p>
          <a:endParaRPr lang="en-US"/>
        </a:p>
      </dgm:t>
    </dgm:pt>
    <dgm:pt modelId="{98CDBA5F-AF57-4E4A-AF5A-37F516BC9AD1}" type="sibTrans" cxnId="{CD0DBA10-4F83-4C8B-800F-8096D8A09534}">
      <dgm:prSet/>
      <dgm:spPr/>
      <dgm:t>
        <a:bodyPr/>
        <a:lstStyle/>
        <a:p>
          <a:endParaRPr lang="en-US"/>
        </a:p>
      </dgm:t>
    </dgm:pt>
    <dgm:pt modelId="{3AA28B71-DFC0-445C-91C9-24FF8A0AE39E}">
      <dgm:prSet/>
      <dgm:spPr/>
      <dgm:t>
        <a:bodyPr/>
        <a:lstStyle/>
        <a:p>
          <a:r>
            <a:rPr lang="pt-BR" dirty="0"/>
            <a:t>ESPAÇO PARA EVOLUÇÃO E COMPARAÇÃO POR MEIO DA INCLUSÃO DE NOVAS VARIÁVEIS E REGRAS DE NEGÓCIO</a:t>
          </a:r>
          <a:endParaRPr lang="en-US" dirty="0"/>
        </a:p>
      </dgm:t>
    </dgm:pt>
    <dgm:pt modelId="{660C3D32-4EA6-4ACA-9EAE-8E177FD9429C}" type="parTrans" cxnId="{48E1BA61-7D6F-4D1F-B6D2-2FF0BF44EDF9}">
      <dgm:prSet/>
      <dgm:spPr/>
      <dgm:t>
        <a:bodyPr/>
        <a:lstStyle/>
        <a:p>
          <a:endParaRPr lang="en-US"/>
        </a:p>
      </dgm:t>
    </dgm:pt>
    <dgm:pt modelId="{51FC264C-1E10-47A9-B630-EC2735A6064F}" type="sibTrans" cxnId="{48E1BA61-7D6F-4D1F-B6D2-2FF0BF44EDF9}">
      <dgm:prSet/>
      <dgm:spPr/>
      <dgm:t>
        <a:bodyPr/>
        <a:lstStyle/>
        <a:p>
          <a:endParaRPr lang="en-US"/>
        </a:p>
      </dgm:t>
    </dgm:pt>
    <dgm:pt modelId="{B97B7D90-0F38-4542-8E44-4B47A9590204}" type="pres">
      <dgm:prSet presAssocID="{2167853F-B935-4257-8487-E1D0F8CDEC9B}" presName="root" presStyleCnt="0">
        <dgm:presLayoutVars>
          <dgm:dir/>
          <dgm:resizeHandles val="exact"/>
        </dgm:presLayoutVars>
      </dgm:prSet>
      <dgm:spPr/>
    </dgm:pt>
    <dgm:pt modelId="{C1242C33-F8A6-49E0-8676-BC1BE02C3465}" type="pres">
      <dgm:prSet presAssocID="{27C429E3-4AFA-417D-9B56-8893800E913C}" presName="compNode" presStyleCnt="0"/>
      <dgm:spPr/>
    </dgm:pt>
    <dgm:pt modelId="{BD78DD81-C9E0-4BA8-AEA8-4656A95C532A}" type="pres">
      <dgm:prSet presAssocID="{27C429E3-4AFA-417D-9B56-8893800E913C}" presName="bgRect" presStyleLbl="bgShp" presStyleIdx="0" presStyleCnt="3"/>
      <dgm:spPr/>
    </dgm:pt>
    <dgm:pt modelId="{3B2F7933-143F-4185-8237-0BED090543AC}" type="pres">
      <dgm:prSet presAssocID="{27C429E3-4AFA-417D-9B56-8893800E91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ável"/>
        </a:ext>
      </dgm:extLst>
    </dgm:pt>
    <dgm:pt modelId="{154341E8-2D6E-4E22-A614-8E37A41BB74A}" type="pres">
      <dgm:prSet presAssocID="{27C429E3-4AFA-417D-9B56-8893800E913C}" presName="spaceRect" presStyleCnt="0"/>
      <dgm:spPr/>
    </dgm:pt>
    <dgm:pt modelId="{BFCF322A-F8D5-49F7-8A7C-6F32F9809E23}" type="pres">
      <dgm:prSet presAssocID="{27C429E3-4AFA-417D-9B56-8893800E913C}" presName="parTx" presStyleLbl="revTx" presStyleIdx="0" presStyleCnt="3">
        <dgm:presLayoutVars>
          <dgm:chMax val="0"/>
          <dgm:chPref val="0"/>
        </dgm:presLayoutVars>
      </dgm:prSet>
      <dgm:spPr/>
    </dgm:pt>
    <dgm:pt modelId="{24DC6CF8-D0B8-46B2-8F55-5180357054E2}" type="pres">
      <dgm:prSet presAssocID="{3E46D154-005B-4485-9BAF-281F9EF63893}" presName="sibTrans" presStyleCnt="0"/>
      <dgm:spPr/>
    </dgm:pt>
    <dgm:pt modelId="{FFBFDFF5-25A1-4D86-972E-F083A5EA410A}" type="pres">
      <dgm:prSet presAssocID="{AAFB042B-4220-48D0-9AFB-73C612A93247}" presName="compNode" presStyleCnt="0"/>
      <dgm:spPr/>
    </dgm:pt>
    <dgm:pt modelId="{FB728CDC-E3CF-4905-8BE9-A8A7CABEC4ED}" type="pres">
      <dgm:prSet presAssocID="{AAFB042B-4220-48D0-9AFB-73C612A93247}" presName="bgRect" presStyleLbl="bgShp" presStyleIdx="1" presStyleCnt="3"/>
      <dgm:spPr/>
    </dgm:pt>
    <dgm:pt modelId="{EE197039-913F-44C1-A5CD-C3326C947E22}" type="pres">
      <dgm:prSet presAssocID="{AAFB042B-4220-48D0-9AFB-73C612A932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quivo HTML"/>
        </a:ext>
      </dgm:extLst>
    </dgm:pt>
    <dgm:pt modelId="{BCE99EBE-10FC-4446-8EDF-0F4BC21CECDB}" type="pres">
      <dgm:prSet presAssocID="{AAFB042B-4220-48D0-9AFB-73C612A93247}" presName="spaceRect" presStyleCnt="0"/>
      <dgm:spPr/>
    </dgm:pt>
    <dgm:pt modelId="{BFCBF5EC-C09E-4380-8A9B-06D171FC0AC0}" type="pres">
      <dgm:prSet presAssocID="{AAFB042B-4220-48D0-9AFB-73C612A93247}" presName="parTx" presStyleLbl="revTx" presStyleIdx="1" presStyleCnt="3">
        <dgm:presLayoutVars>
          <dgm:chMax val="0"/>
          <dgm:chPref val="0"/>
        </dgm:presLayoutVars>
      </dgm:prSet>
      <dgm:spPr/>
    </dgm:pt>
    <dgm:pt modelId="{4D3B908B-24A2-40E5-98AD-B307C379CC55}" type="pres">
      <dgm:prSet presAssocID="{98CDBA5F-AF57-4E4A-AF5A-37F516BC9AD1}" presName="sibTrans" presStyleCnt="0"/>
      <dgm:spPr/>
    </dgm:pt>
    <dgm:pt modelId="{5C6C9E47-DBA0-47AE-B56F-D7C3CA48A844}" type="pres">
      <dgm:prSet presAssocID="{3AA28B71-DFC0-445C-91C9-24FF8A0AE39E}" presName="compNode" presStyleCnt="0"/>
      <dgm:spPr/>
    </dgm:pt>
    <dgm:pt modelId="{8D68053D-AFC8-4740-894F-04827E6E9D2D}" type="pres">
      <dgm:prSet presAssocID="{3AA28B71-DFC0-445C-91C9-24FF8A0AE39E}" presName="bgRect" presStyleLbl="bgShp" presStyleIdx="2" presStyleCnt="3"/>
      <dgm:spPr/>
    </dgm:pt>
    <dgm:pt modelId="{6C91CE41-2BC3-424E-BDCE-B5CCEC1BBC54}" type="pres">
      <dgm:prSet presAssocID="{3AA28B71-DFC0-445C-91C9-24FF8A0AE3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ação"/>
        </a:ext>
      </dgm:extLst>
    </dgm:pt>
    <dgm:pt modelId="{1C646C52-9A65-485F-AD2F-0CA61B51B11E}" type="pres">
      <dgm:prSet presAssocID="{3AA28B71-DFC0-445C-91C9-24FF8A0AE39E}" presName="spaceRect" presStyleCnt="0"/>
      <dgm:spPr/>
    </dgm:pt>
    <dgm:pt modelId="{2726FEEA-62CE-44DF-9790-D3621E13F992}" type="pres">
      <dgm:prSet presAssocID="{3AA28B71-DFC0-445C-91C9-24FF8A0AE3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630902-1C3E-4526-A192-A75047F9BAE0}" type="presOf" srcId="{27C429E3-4AFA-417D-9B56-8893800E913C}" destId="{BFCF322A-F8D5-49F7-8A7C-6F32F9809E23}" srcOrd="0" destOrd="0" presId="urn:microsoft.com/office/officeart/2018/2/layout/IconVerticalSolidList"/>
    <dgm:cxn modelId="{CD0DBA10-4F83-4C8B-800F-8096D8A09534}" srcId="{2167853F-B935-4257-8487-E1D0F8CDEC9B}" destId="{AAFB042B-4220-48D0-9AFB-73C612A93247}" srcOrd="1" destOrd="0" parTransId="{97D4F73D-B4F1-4B8D-906D-4336DC853E79}" sibTransId="{98CDBA5F-AF57-4E4A-AF5A-37F516BC9AD1}"/>
    <dgm:cxn modelId="{EC572916-19DC-4D7E-AE15-B8A1C4BFB386}" type="presOf" srcId="{3AA28B71-DFC0-445C-91C9-24FF8A0AE39E}" destId="{2726FEEA-62CE-44DF-9790-D3621E13F992}" srcOrd="0" destOrd="0" presId="urn:microsoft.com/office/officeart/2018/2/layout/IconVerticalSolidList"/>
    <dgm:cxn modelId="{48E1BA61-7D6F-4D1F-B6D2-2FF0BF44EDF9}" srcId="{2167853F-B935-4257-8487-E1D0F8CDEC9B}" destId="{3AA28B71-DFC0-445C-91C9-24FF8A0AE39E}" srcOrd="2" destOrd="0" parTransId="{660C3D32-4EA6-4ACA-9EAE-8E177FD9429C}" sibTransId="{51FC264C-1E10-47A9-B630-EC2735A6064F}"/>
    <dgm:cxn modelId="{66033945-B385-4793-A35F-D96DF4C23053}" srcId="{2167853F-B935-4257-8487-E1D0F8CDEC9B}" destId="{27C429E3-4AFA-417D-9B56-8893800E913C}" srcOrd="0" destOrd="0" parTransId="{EBE9B02D-8768-4CC6-AD43-7CB864B28102}" sibTransId="{3E46D154-005B-4485-9BAF-281F9EF63893}"/>
    <dgm:cxn modelId="{6CCD6147-D16B-4296-8A7F-B8F89456E3A2}" type="presOf" srcId="{2167853F-B935-4257-8487-E1D0F8CDEC9B}" destId="{B97B7D90-0F38-4542-8E44-4B47A9590204}" srcOrd="0" destOrd="0" presId="urn:microsoft.com/office/officeart/2018/2/layout/IconVerticalSolidList"/>
    <dgm:cxn modelId="{2DBEE9A7-FA24-4DF5-829B-ED5662060B1A}" type="presOf" srcId="{AAFB042B-4220-48D0-9AFB-73C612A93247}" destId="{BFCBF5EC-C09E-4380-8A9B-06D171FC0AC0}" srcOrd="0" destOrd="0" presId="urn:microsoft.com/office/officeart/2018/2/layout/IconVerticalSolidList"/>
    <dgm:cxn modelId="{22D0B7FA-AA8D-4DB3-84C0-F35CD64D57EB}" type="presParOf" srcId="{B97B7D90-0F38-4542-8E44-4B47A9590204}" destId="{C1242C33-F8A6-49E0-8676-BC1BE02C3465}" srcOrd="0" destOrd="0" presId="urn:microsoft.com/office/officeart/2018/2/layout/IconVerticalSolidList"/>
    <dgm:cxn modelId="{C0C85FBC-48DF-4B2C-89B4-4BFFCF17839A}" type="presParOf" srcId="{C1242C33-F8A6-49E0-8676-BC1BE02C3465}" destId="{BD78DD81-C9E0-4BA8-AEA8-4656A95C532A}" srcOrd="0" destOrd="0" presId="urn:microsoft.com/office/officeart/2018/2/layout/IconVerticalSolidList"/>
    <dgm:cxn modelId="{2EF38EC3-E89A-4247-BF93-2DD30E1A5D7D}" type="presParOf" srcId="{C1242C33-F8A6-49E0-8676-BC1BE02C3465}" destId="{3B2F7933-143F-4185-8237-0BED090543AC}" srcOrd="1" destOrd="0" presId="urn:microsoft.com/office/officeart/2018/2/layout/IconVerticalSolidList"/>
    <dgm:cxn modelId="{6453A85B-3D37-44D8-8B8E-168B21CC854D}" type="presParOf" srcId="{C1242C33-F8A6-49E0-8676-BC1BE02C3465}" destId="{154341E8-2D6E-4E22-A614-8E37A41BB74A}" srcOrd="2" destOrd="0" presId="urn:microsoft.com/office/officeart/2018/2/layout/IconVerticalSolidList"/>
    <dgm:cxn modelId="{B7175AFA-0C01-43AB-8956-C1D9D50E1B75}" type="presParOf" srcId="{C1242C33-F8A6-49E0-8676-BC1BE02C3465}" destId="{BFCF322A-F8D5-49F7-8A7C-6F32F9809E23}" srcOrd="3" destOrd="0" presId="urn:microsoft.com/office/officeart/2018/2/layout/IconVerticalSolidList"/>
    <dgm:cxn modelId="{3CA20436-28CD-4A5E-8996-986EB849F49B}" type="presParOf" srcId="{B97B7D90-0F38-4542-8E44-4B47A9590204}" destId="{24DC6CF8-D0B8-46B2-8F55-5180357054E2}" srcOrd="1" destOrd="0" presId="urn:microsoft.com/office/officeart/2018/2/layout/IconVerticalSolidList"/>
    <dgm:cxn modelId="{4B3123DD-1883-4F22-873B-6569C623E398}" type="presParOf" srcId="{B97B7D90-0F38-4542-8E44-4B47A9590204}" destId="{FFBFDFF5-25A1-4D86-972E-F083A5EA410A}" srcOrd="2" destOrd="0" presId="urn:microsoft.com/office/officeart/2018/2/layout/IconVerticalSolidList"/>
    <dgm:cxn modelId="{CEA3310E-0F65-46DE-84EC-7D931B354A35}" type="presParOf" srcId="{FFBFDFF5-25A1-4D86-972E-F083A5EA410A}" destId="{FB728CDC-E3CF-4905-8BE9-A8A7CABEC4ED}" srcOrd="0" destOrd="0" presId="urn:microsoft.com/office/officeart/2018/2/layout/IconVerticalSolidList"/>
    <dgm:cxn modelId="{996D4DFB-8015-4DBF-A09F-02F26FCF4D56}" type="presParOf" srcId="{FFBFDFF5-25A1-4D86-972E-F083A5EA410A}" destId="{EE197039-913F-44C1-A5CD-C3326C947E22}" srcOrd="1" destOrd="0" presId="urn:microsoft.com/office/officeart/2018/2/layout/IconVerticalSolidList"/>
    <dgm:cxn modelId="{CDF23042-BE78-4E5A-9579-33F079D281A7}" type="presParOf" srcId="{FFBFDFF5-25A1-4D86-972E-F083A5EA410A}" destId="{BCE99EBE-10FC-4446-8EDF-0F4BC21CECDB}" srcOrd="2" destOrd="0" presId="urn:microsoft.com/office/officeart/2018/2/layout/IconVerticalSolidList"/>
    <dgm:cxn modelId="{1353C6AE-696E-4883-A5CF-3607489B4D90}" type="presParOf" srcId="{FFBFDFF5-25A1-4D86-972E-F083A5EA410A}" destId="{BFCBF5EC-C09E-4380-8A9B-06D171FC0AC0}" srcOrd="3" destOrd="0" presId="urn:microsoft.com/office/officeart/2018/2/layout/IconVerticalSolidList"/>
    <dgm:cxn modelId="{2AB3EF67-4F8C-4BFF-82E5-E8110E338C09}" type="presParOf" srcId="{B97B7D90-0F38-4542-8E44-4B47A9590204}" destId="{4D3B908B-24A2-40E5-98AD-B307C379CC55}" srcOrd="3" destOrd="0" presId="urn:microsoft.com/office/officeart/2018/2/layout/IconVerticalSolidList"/>
    <dgm:cxn modelId="{D9F175FD-AE49-4DFC-9485-AAFC6FB92718}" type="presParOf" srcId="{B97B7D90-0F38-4542-8E44-4B47A9590204}" destId="{5C6C9E47-DBA0-47AE-B56F-D7C3CA48A844}" srcOrd="4" destOrd="0" presId="urn:microsoft.com/office/officeart/2018/2/layout/IconVerticalSolidList"/>
    <dgm:cxn modelId="{A5EA4158-2943-47DC-86F5-59F1315E90CB}" type="presParOf" srcId="{5C6C9E47-DBA0-47AE-B56F-D7C3CA48A844}" destId="{8D68053D-AFC8-4740-894F-04827E6E9D2D}" srcOrd="0" destOrd="0" presId="urn:microsoft.com/office/officeart/2018/2/layout/IconVerticalSolidList"/>
    <dgm:cxn modelId="{FC9410A8-9DAD-457A-8C54-92789A2F92FB}" type="presParOf" srcId="{5C6C9E47-DBA0-47AE-B56F-D7C3CA48A844}" destId="{6C91CE41-2BC3-424E-BDCE-B5CCEC1BBC54}" srcOrd="1" destOrd="0" presId="urn:microsoft.com/office/officeart/2018/2/layout/IconVerticalSolidList"/>
    <dgm:cxn modelId="{338A7E16-B144-40D3-ACCB-7441BB5C39A3}" type="presParOf" srcId="{5C6C9E47-DBA0-47AE-B56F-D7C3CA48A844}" destId="{1C646C52-9A65-485F-AD2F-0CA61B51B11E}" srcOrd="2" destOrd="0" presId="urn:microsoft.com/office/officeart/2018/2/layout/IconVerticalSolidList"/>
    <dgm:cxn modelId="{03531E9A-D9D3-4F21-BCAE-628493A046A0}" type="presParOf" srcId="{5C6C9E47-DBA0-47AE-B56F-D7C3CA48A844}" destId="{2726FEEA-62CE-44DF-9790-D3621E13F9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67853F-B935-4257-8487-E1D0F8CDEC9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7C429E3-4AFA-417D-9B56-8893800E913C}">
      <dgm:prSet/>
      <dgm:spPr/>
      <dgm:t>
        <a:bodyPr/>
        <a:lstStyle/>
        <a:p>
          <a:r>
            <a:rPr lang="pt-BR" dirty="0"/>
            <a:t>VARIÁVEIS RUINS?</a:t>
          </a:r>
        </a:p>
        <a:p>
          <a:r>
            <a:rPr lang="pt-BR" dirty="0"/>
            <a:t>FEATURE ENGINEERING INADEQUADA?</a:t>
          </a:r>
          <a:endParaRPr lang="en-US" dirty="0"/>
        </a:p>
      </dgm:t>
    </dgm:pt>
    <dgm:pt modelId="{EBE9B02D-8768-4CC6-AD43-7CB864B28102}" type="parTrans" cxnId="{66033945-B385-4793-A35F-D96DF4C23053}">
      <dgm:prSet/>
      <dgm:spPr/>
      <dgm:t>
        <a:bodyPr/>
        <a:lstStyle/>
        <a:p>
          <a:endParaRPr lang="en-US"/>
        </a:p>
      </dgm:t>
    </dgm:pt>
    <dgm:pt modelId="{3E46D154-005B-4485-9BAF-281F9EF63893}" type="sibTrans" cxnId="{66033945-B385-4793-A35F-D96DF4C23053}">
      <dgm:prSet/>
      <dgm:spPr/>
      <dgm:t>
        <a:bodyPr/>
        <a:lstStyle/>
        <a:p>
          <a:endParaRPr lang="en-US"/>
        </a:p>
      </dgm:t>
    </dgm:pt>
    <dgm:pt modelId="{AAFB042B-4220-48D0-9AFB-73C612A93247}">
      <dgm:prSet/>
      <dgm:spPr/>
      <dgm:t>
        <a:bodyPr/>
        <a:lstStyle/>
        <a:p>
          <a:endParaRPr lang="pt-BR" dirty="0"/>
        </a:p>
        <a:p>
          <a:r>
            <a:rPr lang="pt-BR" dirty="0"/>
            <a:t>COMO SERIA COM UMA BASE MAIOR?</a:t>
          </a:r>
          <a:endParaRPr lang="en-US" dirty="0"/>
        </a:p>
      </dgm:t>
    </dgm:pt>
    <dgm:pt modelId="{97D4F73D-B4F1-4B8D-906D-4336DC853E79}" type="parTrans" cxnId="{CD0DBA10-4F83-4C8B-800F-8096D8A09534}">
      <dgm:prSet/>
      <dgm:spPr/>
      <dgm:t>
        <a:bodyPr/>
        <a:lstStyle/>
        <a:p>
          <a:endParaRPr lang="en-US"/>
        </a:p>
      </dgm:t>
    </dgm:pt>
    <dgm:pt modelId="{98CDBA5F-AF57-4E4A-AF5A-37F516BC9AD1}" type="sibTrans" cxnId="{CD0DBA10-4F83-4C8B-800F-8096D8A09534}">
      <dgm:prSet/>
      <dgm:spPr/>
      <dgm:t>
        <a:bodyPr/>
        <a:lstStyle/>
        <a:p>
          <a:endParaRPr lang="en-US"/>
        </a:p>
      </dgm:t>
    </dgm:pt>
    <dgm:pt modelId="{3AA28B71-DFC0-445C-91C9-24FF8A0AE39E}">
      <dgm:prSet/>
      <dgm:spPr/>
      <dgm:t>
        <a:bodyPr/>
        <a:lstStyle/>
        <a:p>
          <a:endParaRPr lang="en-US" dirty="0"/>
        </a:p>
        <a:p>
          <a:r>
            <a:rPr lang="en-US" dirty="0"/>
            <a:t>UM HISTÓRICO MAIOR MELHORARIA? A OPERAÇÃO PROPOSTA TEM TEMPO DE MATURAÇÃO E REGISTROS?</a:t>
          </a:r>
        </a:p>
      </dgm:t>
    </dgm:pt>
    <dgm:pt modelId="{660C3D32-4EA6-4ACA-9EAE-8E177FD9429C}" type="parTrans" cxnId="{48E1BA61-7D6F-4D1F-B6D2-2FF0BF44EDF9}">
      <dgm:prSet/>
      <dgm:spPr/>
      <dgm:t>
        <a:bodyPr/>
        <a:lstStyle/>
        <a:p>
          <a:endParaRPr lang="en-US"/>
        </a:p>
      </dgm:t>
    </dgm:pt>
    <dgm:pt modelId="{51FC264C-1E10-47A9-B630-EC2735A6064F}" type="sibTrans" cxnId="{48E1BA61-7D6F-4D1F-B6D2-2FF0BF44EDF9}">
      <dgm:prSet/>
      <dgm:spPr/>
      <dgm:t>
        <a:bodyPr/>
        <a:lstStyle/>
        <a:p>
          <a:endParaRPr lang="en-US"/>
        </a:p>
      </dgm:t>
    </dgm:pt>
    <dgm:pt modelId="{CA6FC78D-7DA9-4823-941E-74EE2502D2C4}" type="pres">
      <dgm:prSet presAssocID="{2167853F-B935-4257-8487-E1D0F8CDEC9B}" presName="vert0" presStyleCnt="0">
        <dgm:presLayoutVars>
          <dgm:dir/>
          <dgm:animOne val="branch"/>
          <dgm:animLvl val="lvl"/>
        </dgm:presLayoutVars>
      </dgm:prSet>
      <dgm:spPr/>
    </dgm:pt>
    <dgm:pt modelId="{8E9A1677-82C2-4233-ACCF-C2F9F19EBC40}" type="pres">
      <dgm:prSet presAssocID="{27C429E3-4AFA-417D-9B56-8893800E913C}" presName="thickLine" presStyleLbl="alignNode1" presStyleIdx="0" presStyleCnt="3"/>
      <dgm:spPr/>
    </dgm:pt>
    <dgm:pt modelId="{68C58B8C-5AFD-4FD5-96A2-AB7D7FBAAE54}" type="pres">
      <dgm:prSet presAssocID="{27C429E3-4AFA-417D-9B56-8893800E913C}" presName="horz1" presStyleCnt="0"/>
      <dgm:spPr/>
    </dgm:pt>
    <dgm:pt modelId="{9A39BC4F-CBCC-42D7-A71C-D70A215D46BE}" type="pres">
      <dgm:prSet presAssocID="{27C429E3-4AFA-417D-9B56-8893800E913C}" presName="tx1" presStyleLbl="revTx" presStyleIdx="0" presStyleCnt="3" custScaleY="85595"/>
      <dgm:spPr/>
    </dgm:pt>
    <dgm:pt modelId="{CF009618-4D30-4691-8365-0984182B72C4}" type="pres">
      <dgm:prSet presAssocID="{27C429E3-4AFA-417D-9B56-8893800E913C}" presName="vert1" presStyleCnt="0"/>
      <dgm:spPr/>
    </dgm:pt>
    <dgm:pt modelId="{62D09637-A0AC-4E02-89F4-AC494EDC25DC}" type="pres">
      <dgm:prSet presAssocID="{AAFB042B-4220-48D0-9AFB-73C612A93247}" presName="thickLine" presStyleLbl="alignNode1" presStyleIdx="1" presStyleCnt="3"/>
      <dgm:spPr/>
    </dgm:pt>
    <dgm:pt modelId="{BECD05E5-E796-401C-A5B1-183F62F64084}" type="pres">
      <dgm:prSet presAssocID="{AAFB042B-4220-48D0-9AFB-73C612A93247}" presName="horz1" presStyleCnt="0"/>
      <dgm:spPr/>
    </dgm:pt>
    <dgm:pt modelId="{FC3BDA20-4C45-4699-98E2-2F6C0DB1142D}" type="pres">
      <dgm:prSet presAssocID="{AAFB042B-4220-48D0-9AFB-73C612A93247}" presName="tx1" presStyleLbl="revTx" presStyleIdx="1" presStyleCnt="3"/>
      <dgm:spPr/>
    </dgm:pt>
    <dgm:pt modelId="{9C079E92-1DB0-442B-8A13-8E986608CA07}" type="pres">
      <dgm:prSet presAssocID="{AAFB042B-4220-48D0-9AFB-73C612A93247}" presName="vert1" presStyleCnt="0"/>
      <dgm:spPr/>
    </dgm:pt>
    <dgm:pt modelId="{310DC488-FCB9-4A6B-8715-E13E024B3586}" type="pres">
      <dgm:prSet presAssocID="{3AA28B71-DFC0-445C-91C9-24FF8A0AE39E}" presName="thickLine" presStyleLbl="alignNode1" presStyleIdx="2" presStyleCnt="3"/>
      <dgm:spPr/>
    </dgm:pt>
    <dgm:pt modelId="{1F377488-95E3-43AC-BE0E-BD305A292298}" type="pres">
      <dgm:prSet presAssocID="{3AA28B71-DFC0-445C-91C9-24FF8A0AE39E}" presName="horz1" presStyleCnt="0"/>
      <dgm:spPr/>
    </dgm:pt>
    <dgm:pt modelId="{6F25FB44-01A7-45FE-9F59-DB91614AB785}" type="pres">
      <dgm:prSet presAssocID="{3AA28B71-DFC0-445C-91C9-24FF8A0AE39E}" presName="tx1" presStyleLbl="revTx" presStyleIdx="2" presStyleCnt="3"/>
      <dgm:spPr/>
    </dgm:pt>
    <dgm:pt modelId="{0F0533E9-2947-45E3-A8D0-477161EA2F46}" type="pres">
      <dgm:prSet presAssocID="{3AA28B71-DFC0-445C-91C9-24FF8A0AE39E}" presName="vert1" presStyleCnt="0"/>
      <dgm:spPr/>
    </dgm:pt>
  </dgm:ptLst>
  <dgm:cxnLst>
    <dgm:cxn modelId="{CD0DBA10-4F83-4C8B-800F-8096D8A09534}" srcId="{2167853F-B935-4257-8487-E1D0F8CDEC9B}" destId="{AAFB042B-4220-48D0-9AFB-73C612A93247}" srcOrd="1" destOrd="0" parTransId="{97D4F73D-B4F1-4B8D-906D-4336DC853E79}" sibTransId="{98CDBA5F-AF57-4E4A-AF5A-37F516BC9AD1}"/>
    <dgm:cxn modelId="{6545625D-C248-4266-ADF6-45F6EF5D3DF1}" type="presOf" srcId="{AAFB042B-4220-48D0-9AFB-73C612A93247}" destId="{FC3BDA20-4C45-4699-98E2-2F6C0DB1142D}" srcOrd="0" destOrd="0" presId="urn:microsoft.com/office/officeart/2008/layout/LinedList"/>
    <dgm:cxn modelId="{48E1BA61-7D6F-4D1F-B6D2-2FF0BF44EDF9}" srcId="{2167853F-B935-4257-8487-E1D0F8CDEC9B}" destId="{3AA28B71-DFC0-445C-91C9-24FF8A0AE39E}" srcOrd="2" destOrd="0" parTransId="{660C3D32-4EA6-4ACA-9EAE-8E177FD9429C}" sibTransId="{51FC264C-1E10-47A9-B630-EC2735A6064F}"/>
    <dgm:cxn modelId="{66033945-B385-4793-A35F-D96DF4C23053}" srcId="{2167853F-B935-4257-8487-E1D0F8CDEC9B}" destId="{27C429E3-4AFA-417D-9B56-8893800E913C}" srcOrd="0" destOrd="0" parTransId="{EBE9B02D-8768-4CC6-AD43-7CB864B28102}" sibTransId="{3E46D154-005B-4485-9BAF-281F9EF63893}"/>
    <dgm:cxn modelId="{14AFD967-90B1-4480-B943-FF27E8A7A53C}" type="presOf" srcId="{27C429E3-4AFA-417D-9B56-8893800E913C}" destId="{9A39BC4F-CBCC-42D7-A71C-D70A215D46BE}" srcOrd="0" destOrd="0" presId="urn:microsoft.com/office/officeart/2008/layout/LinedList"/>
    <dgm:cxn modelId="{F0B83D7B-6CCC-4C7B-A928-86ADFA5A6F7A}" type="presOf" srcId="{3AA28B71-DFC0-445C-91C9-24FF8A0AE39E}" destId="{6F25FB44-01A7-45FE-9F59-DB91614AB785}" srcOrd="0" destOrd="0" presId="urn:microsoft.com/office/officeart/2008/layout/LinedList"/>
    <dgm:cxn modelId="{B7244288-6382-4994-88DC-426148DA6A17}" type="presOf" srcId="{2167853F-B935-4257-8487-E1D0F8CDEC9B}" destId="{CA6FC78D-7DA9-4823-941E-74EE2502D2C4}" srcOrd="0" destOrd="0" presId="urn:microsoft.com/office/officeart/2008/layout/LinedList"/>
    <dgm:cxn modelId="{F4A115ED-F214-4829-8018-4B4F7F2B5667}" type="presParOf" srcId="{CA6FC78D-7DA9-4823-941E-74EE2502D2C4}" destId="{8E9A1677-82C2-4233-ACCF-C2F9F19EBC40}" srcOrd="0" destOrd="0" presId="urn:microsoft.com/office/officeart/2008/layout/LinedList"/>
    <dgm:cxn modelId="{9F41C1CD-38E2-45FF-A7AD-1DDCF5118D8E}" type="presParOf" srcId="{CA6FC78D-7DA9-4823-941E-74EE2502D2C4}" destId="{68C58B8C-5AFD-4FD5-96A2-AB7D7FBAAE54}" srcOrd="1" destOrd="0" presId="urn:microsoft.com/office/officeart/2008/layout/LinedList"/>
    <dgm:cxn modelId="{79471E22-735F-4250-A415-FFBFF2025367}" type="presParOf" srcId="{68C58B8C-5AFD-4FD5-96A2-AB7D7FBAAE54}" destId="{9A39BC4F-CBCC-42D7-A71C-D70A215D46BE}" srcOrd="0" destOrd="0" presId="urn:microsoft.com/office/officeart/2008/layout/LinedList"/>
    <dgm:cxn modelId="{EC9E0BEE-82F5-4AB2-AC1A-224887270970}" type="presParOf" srcId="{68C58B8C-5AFD-4FD5-96A2-AB7D7FBAAE54}" destId="{CF009618-4D30-4691-8365-0984182B72C4}" srcOrd="1" destOrd="0" presId="urn:microsoft.com/office/officeart/2008/layout/LinedList"/>
    <dgm:cxn modelId="{9AEB3E0A-EA98-42F5-A4CD-4B587ED43B59}" type="presParOf" srcId="{CA6FC78D-7DA9-4823-941E-74EE2502D2C4}" destId="{62D09637-A0AC-4E02-89F4-AC494EDC25DC}" srcOrd="2" destOrd="0" presId="urn:microsoft.com/office/officeart/2008/layout/LinedList"/>
    <dgm:cxn modelId="{C48177CF-9E45-4421-90A1-AC92C2013398}" type="presParOf" srcId="{CA6FC78D-7DA9-4823-941E-74EE2502D2C4}" destId="{BECD05E5-E796-401C-A5B1-183F62F64084}" srcOrd="3" destOrd="0" presId="urn:microsoft.com/office/officeart/2008/layout/LinedList"/>
    <dgm:cxn modelId="{8D97C1A6-DEF3-47F7-99DC-B7F2FF2AB79E}" type="presParOf" srcId="{BECD05E5-E796-401C-A5B1-183F62F64084}" destId="{FC3BDA20-4C45-4699-98E2-2F6C0DB1142D}" srcOrd="0" destOrd="0" presId="urn:microsoft.com/office/officeart/2008/layout/LinedList"/>
    <dgm:cxn modelId="{4AC50122-86C7-4076-A525-528C82461B26}" type="presParOf" srcId="{BECD05E5-E796-401C-A5B1-183F62F64084}" destId="{9C079E92-1DB0-442B-8A13-8E986608CA07}" srcOrd="1" destOrd="0" presId="urn:microsoft.com/office/officeart/2008/layout/LinedList"/>
    <dgm:cxn modelId="{893C9FD0-49E7-47BA-BAE9-DA6D8835AE9D}" type="presParOf" srcId="{CA6FC78D-7DA9-4823-941E-74EE2502D2C4}" destId="{310DC488-FCB9-4A6B-8715-E13E024B3586}" srcOrd="4" destOrd="0" presId="urn:microsoft.com/office/officeart/2008/layout/LinedList"/>
    <dgm:cxn modelId="{BDAE9FEB-32B9-4944-9B9F-DF5A0779860B}" type="presParOf" srcId="{CA6FC78D-7DA9-4823-941E-74EE2502D2C4}" destId="{1F377488-95E3-43AC-BE0E-BD305A292298}" srcOrd="5" destOrd="0" presId="urn:microsoft.com/office/officeart/2008/layout/LinedList"/>
    <dgm:cxn modelId="{91F030E1-6BAF-4347-B4D8-6847716AF3B0}" type="presParOf" srcId="{1F377488-95E3-43AC-BE0E-BD305A292298}" destId="{6F25FB44-01A7-45FE-9F59-DB91614AB785}" srcOrd="0" destOrd="0" presId="urn:microsoft.com/office/officeart/2008/layout/LinedList"/>
    <dgm:cxn modelId="{1235D9B1-E5B7-465C-9A9B-34350AECFFD4}" type="presParOf" srcId="{1F377488-95E3-43AC-BE0E-BD305A292298}" destId="{0F0533E9-2947-45E3-A8D0-477161EA2F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4151B-BC25-40D6-A86B-49D6738C25E5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9BD9B-0C2C-456D-96A3-725BE295D79B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554A-DC60-44A3-A44B-8E5231407CA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OBJETIVO</a:t>
          </a:r>
          <a:endParaRPr lang="en-US" sz="2500" kern="1200"/>
        </a:p>
      </dsp:txBody>
      <dsp:txXfrm>
        <a:off x="1819120" y="673"/>
        <a:ext cx="4545103" cy="1574995"/>
      </dsp:txXfrm>
    </dsp:sp>
    <dsp:sp modelId="{D7EA9235-B9CD-4982-8E28-4924417D4878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F875-2DFF-48C4-A963-120771E2798E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9A43-4A41-4EA6-B28E-E358D8B3A71D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IMPACTO</a:t>
          </a:r>
          <a:endParaRPr lang="en-US" sz="2500" kern="1200" dirty="0"/>
        </a:p>
      </dsp:txBody>
      <dsp:txXfrm>
        <a:off x="1819120" y="1969418"/>
        <a:ext cx="4545103" cy="1574995"/>
      </dsp:txXfrm>
    </dsp:sp>
    <dsp:sp modelId="{DCF25019-7189-4D1A-BCE6-ADE70A12762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324EF-490C-494F-B38C-5BC947DA9F09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C695C-4030-4AEC-8CB7-7852191E32E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COMO </a:t>
          </a:r>
          <a:r>
            <a:rPr lang="pt-BR" sz="2500" kern="1200"/>
            <a:t>PREVER A </a:t>
          </a:r>
          <a:r>
            <a:rPr lang="pt-BR" sz="2500" kern="1200" dirty="0"/>
            <a:t>INADIMPLÊNCIA?</a:t>
          </a:r>
          <a:endParaRPr lang="en-US" sz="2500" kern="1200" dirty="0"/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4151B-BC25-40D6-A86B-49D6738C25E5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9BD9B-0C2C-456D-96A3-725BE295D79B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554A-DC60-44A3-A44B-8E5231407CA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OBSERVAÇÃO AO LONGO DO TEMPO</a:t>
          </a:r>
          <a:endParaRPr lang="en-US" sz="2500" kern="1200" dirty="0"/>
        </a:p>
      </dsp:txBody>
      <dsp:txXfrm>
        <a:off x="1819120" y="673"/>
        <a:ext cx="4545103" cy="1574995"/>
      </dsp:txXfrm>
    </dsp:sp>
    <dsp:sp modelId="{D7EA9235-B9CD-4982-8E28-4924417D4878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F875-2DFF-48C4-A963-120771E2798E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9A43-4A41-4EA6-B28E-E358D8B3A71D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DESCOBERTA DE PADRÕES</a:t>
          </a:r>
          <a:endParaRPr lang="en-US" sz="2500" kern="1200" dirty="0"/>
        </a:p>
      </dsp:txBody>
      <dsp:txXfrm>
        <a:off x="1819120" y="1969418"/>
        <a:ext cx="4545103" cy="1574995"/>
      </dsp:txXfrm>
    </dsp:sp>
    <dsp:sp modelId="{DCF25019-7189-4D1A-BCE6-ADE70A12762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324EF-490C-494F-B38C-5BC947DA9F09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C695C-4030-4AEC-8CB7-7852191E32E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INSIGHTS PARA O NEGÓCIO</a:t>
          </a:r>
          <a:endParaRPr lang="en-US" sz="2500" kern="1200" dirty="0"/>
        </a:p>
      </dsp:txBody>
      <dsp:txXfrm>
        <a:off x="1819120" y="3938162"/>
        <a:ext cx="4545103" cy="157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4151B-BC25-40D6-A86B-49D6738C25E5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9BD9B-0C2C-456D-96A3-725BE295D79B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554A-DC60-44A3-A44B-8E5231407CA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TESTES DE NOVAS POSSIBILIDADES</a:t>
          </a:r>
        </a:p>
      </dsp:txBody>
      <dsp:txXfrm>
        <a:off x="1819120" y="673"/>
        <a:ext cx="4545103" cy="1574995"/>
      </dsp:txXfrm>
    </dsp:sp>
    <dsp:sp modelId="{D7EA9235-B9CD-4982-8E28-4924417D4878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F875-2DFF-48C4-A963-120771E2798E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49A43-4A41-4EA6-B28E-E358D8B3A71D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ALINHAMENTO COM O NEGÓCIO</a:t>
          </a:r>
          <a:endParaRPr lang="en-US" sz="2000" kern="1200" dirty="0"/>
        </a:p>
      </dsp:txBody>
      <dsp:txXfrm>
        <a:off x="1819120" y="1969418"/>
        <a:ext cx="4545103" cy="1574995"/>
      </dsp:txXfrm>
    </dsp:sp>
    <dsp:sp modelId="{DCF25019-7189-4D1A-BCE6-ADE70A12762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324EF-490C-494F-B38C-5BC947DA9F09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C695C-4030-4AEC-8CB7-7852191E32E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PADRÕES DESCONHECIDOS</a:t>
          </a:r>
          <a:endParaRPr lang="en-US" sz="2400" kern="1200" dirty="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8DD81-C9E0-4BA8-AEA8-4656A95C532A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F7933-143F-4185-8237-0BED090543AC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F322A-F8D5-49F7-8A7C-6F32F9809E23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PONTO DE PARTIDA COM MÉTRICAS JÁ CONHECIDAS</a:t>
          </a:r>
          <a:endParaRPr lang="en-US" sz="2200" kern="1200" dirty="0"/>
        </a:p>
      </dsp:txBody>
      <dsp:txXfrm>
        <a:off x="1819120" y="673"/>
        <a:ext cx="4545103" cy="1574995"/>
      </dsp:txXfrm>
    </dsp:sp>
    <dsp:sp modelId="{FB728CDC-E3CF-4905-8BE9-A8A7CABEC4E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97039-913F-44C1-A5CD-C3326C947E2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BF5EC-C09E-4380-8A9B-06D171FC0AC0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JUSTIFICATIVA PARA EXPLORAÇÃO DE NOVAS FEATURES/TÉCNICAS</a:t>
          </a:r>
          <a:endParaRPr lang="en-US" sz="2200" kern="1200"/>
        </a:p>
      </dsp:txBody>
      <dsp:txXfrm>
        <a:off x="1819120" y="1969418"/>
        <a:ext cx="4545103" cy="1574995"/>
      </dsp:txXfrm>
    </dsp:sp>
    <dsp:sp modelId="{8D68053D-AFC8-4740-894F-04827E6E9D2D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1CE41-2BC3-424E-BDCE-B5CCEC1BBC5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6FEEA-62CE-44DF-9790-D3621E13F992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ESPAÇO PARA EVOLUÇÃO E COMPARAÇÃO POR MEIO DA INCLUSÃO DE NOVAS VARIÁVEIS E REGRAS DE NEGÓCIO</a:t>
          </a:r>
          <a:endParaRPr lang="en-US" sz="2200" kern="1200" dirty="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A1677-82C2-4233-ACCF-C2F9F19EBC40}">
      <dsp:nvSpPr>
        <dsp:cNvPr id="0" name=""/>
        <dsp:cNvSpPr/>
      </dsp:nvSpPr>
      <dsp:spPr>
        <a:xfrm>
          <a:off x="0" y="38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9BC4F-CBCC-42D7-A71C-D70A215D46BE}">
      <dsp:nvSpPr>
        <dsp:cNvPr id="0" name=""/>
        <dsp:cNvSpPr/>
      </dsp:nvSpPr>
      <dsp:spPr>
        <a:xfrm>
          <a:off x="0" y="383"/>
          <a:ext cx="6900512" cy="1658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VARIÁVEIS RUINS?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FEATURE ENGINEERING INADEQUADA?</a:t>
          </a:r>
          <a:endParaRPr lang="en-US" sz="2800" kern="1200" dirty="0"/>
        </a:p>
      </dsp:txBody>
      <dsp:txXfrm>
        <a:off x="0" y="383"/>
        <a:ext cx="6900512" cy="1658993"/>
      </dsp:txXfrm>
    </dsp:sp>
    <dsp:sp modelId="{62D09637-A0AC-4E02-89F4-AC494EDC25DC}">
      <dsp:nvSpPr>
        <dsp:cNvPr id="0" name=""/>
        <dsp:cNvSpPr/>
      </dsp:nvSpPr>
      <dsp:spPr>
        <a:xfrm>
          <a:off x="0" y="1659377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BDA20-4C45-4699-98E2-2F6C0DB1142D}">
      <dsp:nvSpPr>
        <dsp:cNvPr id="0" name=""/>
        <dsp:cNvSpPr/>
      </dsp:nvSpPr>
      <dsp:spPr>
        <a:xfrm>
          <a:off x="0" y="1659377"/>
          <a:ext cx="6900512" cy="193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COMO SERIA COM UMA BASE MAIOR?</a:t>
          </a:r>
          <a:endParaRPr lang="en-US" sz="2800" kern="1200" dirty="0"/>
        </a:p>
      </dsp:txBody>
      <dsp:txXfrm>
        <a:off x="0" y="1659377"/>
        <a:ext cx="6900512" cy="1938189"/>
      </dsp:txXfrm>
    </dsp:sp>
    <dsp:sp modelId="{310DC488-FCB9-4A6B-8715-E13E024B3586}">
      <dsp:nvSpPr>
        <dsp:cNvPr id="0" name=""/>
        <dsp:cNvSpPr/>
      </dsp:nvSpPr>
      <dsp:spPr>
        <a:xfrm>
          <a:off x="0" y="359756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5FB44-01A7-45FE-9F59-DB91614AB785}">
      <dsp:nvSpPr>
        <dsp:cNvPr id="0" name=""/>
        <dsp:cNvSpPr/>
      </dsp:nvSpPr>
      <dsp:spPr>
        <a:xfrm>
          <a:off x="0" y="3597567"/>
          <a:ext cx="6900512" cy="193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UM HISTÓRICO MAIOR MELHORARIA? A OPERAÇÃO PROPOSTA TEM TEMPO DE MATURAÇÃO E REGISTROS?</a:t>
          </a:r>
        </a:p>
      </dsp:txBody>
      <dsp:txXfrm>
        <a:off x="0" y="3597567"/>
        <a:ext cx="6900512" cy="193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E758-EE4B-381D-F3B0-D87D93B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D33491-C412-5604-FA34-2DC5D9121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D60AB-7B5C-F09F-503D-A83225FD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E5AB8-FEF3-50CA-FE15-D0CA2513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F79C7B-325B-C08E-E081-6A4402F4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0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02703-AF77-686E-B5CD-754F0E3C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71CA7A-2B31-B25A-2CD6-DB9256C51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FA08C-8AD1-51FC-9AE1-C10E0C69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C4F692-78F4-3FC5-8CA6-33E1DD1F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C87C69-0C15-B0E7-710B-5E7A4AFC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40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8DA4F6-57D7-D37A-B5DD-8D2DB5E1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203D0E-6CB8-7D8D-3210-8625471EB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D1DDE-4543-47D2-46CA-534263B6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67500-835D-074B-1AFD-FE38C011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6C81D-4DD0-8C7C-4D3D-6088CAFD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6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7CD63-D8D6-538B-8D01-B99AC530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BC0A19-E136-A956-1F8A-5C210AFE8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78647A-24F0-B304-7BC0-75D33CB3C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21F67-894C-8923-881C-1347F416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246D7-84E7-C8BA-5DE1-2043C3F4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45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0FB82-934C-6CD9-D7EC-9B59B0AD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F2D435-AFE7-45B7-E049-FC5CFDB1A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68B74-267C-EB69-D7C0-C368B968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FDF41-EF61-BA97-FEEC-1D0A281E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455A40-A5F9-BA30-B5D7-A0F5CAE7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89316-C2C6-D875-C2D1-02DD1613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7A2C8-2509-E584-6613-0FA95A1C1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EDEF83-5920-6A02-578D-9717519C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F279F2-477D-903C-6688-A55047FC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3DB6EE-4C60-3BD0-BF6A-7B981923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008E5-D913-6447-540B-4FC7145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82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F523F-2D70-2A95-FA1A-A50683C11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181DD9-C470-641D-BB62-280ACC56E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96B71-C52F-ED2D-3DCE-A58C6F9C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B45A41-7519-B11F-902B-E9BA996F1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F28EAC-FE41-1F18-70E5-7E564C4EA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7F9112-313C-6DE3-7219-6E8C2844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C73976-5ACF-E2C6-FEF7-015C660F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CA04CB-875A-CD7F-6788-8A004B3C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5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621CF-695D-9F0F-7FA9-12EF3EEF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EB9821A-6C1E-3F76-FE27-51F4EA09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1C7945-C3C9-3004-2790-E8617336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2D1AF3-43DC-E726-2245-A8D2E58A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34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1D9F18-3B75-087A-E8A0-A4574E0E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89D345-3B9A-2279-B8F8-5D253D78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014614-6CE3-558F-4247-DC50E359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3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A02E1-7DFE-04C1-7122-7AE51357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9E726-7E9B-8B66-0FE8-5FBAE2879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52396-37A3-3EDF-1C45-0FFFCE70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6B6F9-B13A-D3D6-1AB8-9A598FBB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F3337-F114-6B2A-95ED-A0A37C9F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9A102E-17CD-ECAD-9F59-B9823FD6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13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177C-9E99-BE78-8872-40FBE13F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682BFA-6F37-ACB8-42FB-E9E7E7651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E079D8-AA08-020C-93D2-5B80C92EB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38292C-5E52-CF50-3188-19B09FE9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E10367-2E78-7EAC-4819-3182D208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1C0991-E1D2-9A31-D628-942C73E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2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D91BA6-E58B-CEDD-858C-EBB2AB2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89C904-A590-DD55-FA3E-F1A19782E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D1A6F-F993-C97B-2F96-C6F2F04B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A4843-4EA9-4B4A-831F-5F4E9BE81C29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28C1C-991F-1E9F-C9C0-D31A9C962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2AB178-6AC4-C0A3-A9DB-F87E6B239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2EE5A-8981-4DB6-BE01-165EFFA4E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3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tas adesivas coloridas e caneta em caderno aberto">
            <a:extLst>
              <a:ext uri="{FF2B5EF4-FFF2-40B4-BE49-F238E27FC236}">
                <a16:creationId xmlns:a16="http://schemas.microsoft.com/office/drawing/2014/main" id="{AF190651-32E5-DAF6-D4EE-DF4F6E80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546590-A0BE-0123-903E-9DCD0C9A7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4000" dirty="0">
                <a:solidFill>
                  <a:srgbClr val="FFFFFF"/>
                </a:solidFill>
              </a:rPr>
              <a:t>MODELO PD</a:t>
            </a:r>
            <a:br>
              <a:rPr lang="pt-BR" sz="4000" dirty="0">
                <a:solidFill>
                  <a:srgbClr val="FFFFFF"/>
                </a:solidFill>
              </a:rPr>
            </a:br>
            <a:r>
              <a:rPr lang="pt-BR" sz="3600" dirty="0">
                <a:solidFill>
                  <a:srgbClr val="FFFFFF"/>
                </a:solidFill>
              </a:rPr>
              <a:t>Analista de Modelagem Estatística III</a:t>
            </a:r>
            <a:br>
              <a:rPr lang="pt-BR" sz="4000" dirty="0">
                <a:solidFill>
                  <a:srgbClr val="FFFFFF"/>
                </a:solidFill>
              </a:rPr>
            </a:br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BF232D-771C-9343-1717-C814F438D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1640" y="4857154"/>
            <a:ext cx="6295332" cy="1588514"/>
          </a:xfrm>
        </p:spPr>
        <p:txBody>
          <a:bodyPr anchor="b">
            <a:normAutofit/>
          </a:bodyPr>
          <a:lstStyle/>
          <a:p>
            <a:pPr algn="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Matheus Oscar</a:t>
            </a:r>
          </a:p>
          <a:p>
            <a:pPr algn="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Analista de Modelagem Estatística III</a:t>
            </a:r>
          </a:p>
          <a:p>
            <a:pPr algn="r"/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</a:t>
            </a:r>
          </a:p>
          <a:p>
            <a:pPr algn="r"/>
            <a:endParaRPr lang="pt-BR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A162F-C8BD-BD77-FBAB-D08D59002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5ACE11-919A-1A6F-DDC1-079AE4ECD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AC363-AE15-6FC3-1527-A5D285CE2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ENGENHARIA DE ATRIBUTOS 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CRIAÇÃO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026C2057-5188-3969-26BF-ED4D335AF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EFC54-6C62-09AF-0FC6-4876D3476F8A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 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60959D4-C065-085E-0671-A4255F8B550E}"/>
              </a:ext>
            </a:extLst>
          </p:cNvPr>
          <p:cNvGrpSpPr/>
          <p:nvPr/>
        </p:nvGrpSpPr>
        <p:grpSpPr>
          <a:xfrm>
            <a:off x="212572" y="3002936"/>
            <a:ext cx="2241239" cy="1344743"/>
            <a:chOff x="2092" y="485961"/>
            <a:chExt cx="2241239" cy="1344743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0182E63-D5BC-AB1C-6BF1-4B58B07EF267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FE68ACF-F81C-B6E8-B217-66510AC5F5EA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CADASTRAIS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EEFB128-77E5-6145-161B-7D3EB6B6E89C}"/>
              </a:ext>
            </a:extLst>
          </p:cNvPr>
          <p:cNvGrpSpPr/>
          <p:nvPr/>
        </p:nvGrpSpPr>
        <p:grpSpPr>
          <a:xfrm>
            <a:off x="5033378" y="3002938"/>
            <a:ext cx="2241239" cy="1344743"/>
            <a:chOff x="2758817" y="485961"/>
            <a:chExt cx="2241239" cy="134474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3C9837C-3F69-23F5-09D7-B83FD4514F5E}"/>
                </a:ext>
              </a:extLst>
            </p:cNvPr>
            <p:cNvSpPr/>
            <p:nvPr/>
          </p:nvSpPr>
          <p:spPr>
            <a:xfrm>
              <a:off x="2758817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EA8904E-5966-7DF4-CF90-D6B65025C812}"/>
                </a:ext>
              </a:extLst>
            </p:cNvPr>
            <p:cNvSpPr txBox="1"/>
            <p:nvPr/>
          </p:nvSpPr>
          <p:spPr>
            <a:xfrm>
              <a:off x="2758817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QUANTIDADE</a:t>
              </a:r>
              <a:endParaRPr lang="en-US" sz="2000" kern="1200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3D9B3C6-67CE-A05F-BA79-63F470DF6217}"/>
              </a:ext>
            </a:extLst>
          </p:cNvPr>
          <p:cNvGrpSpPr/>
          <p:nvPr/>
        </p:nvGrpSpPr>
        <p:grpSpPr>
          <a:xfrm>
            <a:off x="7443781" y="3002938"/>
            <a:ext cx="2241239" cy="1344743"/>
            <a:chOff x="5515542" y="485961"/>
            <a:chExt cx="2241239" cy="134474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52A7BC9-0AC2-A979-9333-FBBFFD5DE9B4}"/>
                </a:ext>
              </a:extLst>
            </p:cNvPr>
            <p:cNvSpPr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FFE483D-2339-4C01-80C3-23DE736457C3}"/>
                </a:ext>
              </a:extLst>
            </p:cNvPr>
            <p:cNvSpPr txBox="1"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TEMPO</a:t>
              </a:r>
              <a:endParaRPr lang="en-US" sz="2000" kern="12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FCEFF4F-0D25-76EC-746D-AF7F788A62B4}"/>
              </a:ext>
            </a:extLst>
          </p:cNvPr>
          <p:cNvGrpSpPr/>
          <p:nvPr/>
        </p:nvGrpSpPr>
        <p:grpSpPr>
          <a:xfrm>
            <a:off x="2622975" y="3002937"/>
            <a:ext cx="2241239" cy="1344743"/>
            <a:chOff x="8272267" y="485961"/>
            <a:chExt cx="2241239" cy="1344743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A5272C56-D5DD-0388-B4DF-6F3C22066770}"/>
                </a:ext>
              </a:extLst>
            </p:cNvPr>
            <p:cNvSpPr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DEF9236-FE76-BA03-ABA9-4C13B8D29FF8}"/>
                </a:ext>
              </a:extLst>
            </p:cNvPr>
            <p:cNvSpPr txBox="1"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VALOR</a:t>
              </a:r>
              <a:endParaRPr lang="en-US" sz="20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934BC90-47CF-E701-D2CD-5FC024E27DE4}"/>
              </a:ext>
            </a:extLst>
          </p:cNvPr>
          <p:cNvGrpSpPr/>
          <p:nvPr/>
        </p:nvGrpSpPr>
        <p:grpSpPr>
          <a:xfrm>
            <a:off x="9746262" y="3002936"/>
            <a:ext cx="2241239" cy="1344743"/>
            <a:chOff x="2092" y="485961"/>
            <a:chExt cx="2241239" cy="134474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FE8631B-5330-69BB-5B81-AE4A6E2A2BB5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AA5271B-1842-FBDD-0621-AA93B98AC682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FLAGS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82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98C8C-299A-B06B-AACB-35BBE257E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52DD64-8D7D-A4E0-82A7-23600D04F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CDE9D2-27A4-704F-F015-2CB0AEB3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MODELAGEM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95757615-56AD-5B7C-3B61-2A62A50E8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4CE2A-ACE6-A3ED-68F3-B12159ACB237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 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8F66EC6-8617-C585-E246-4D7E60FEF8AA}"/>
              </a:ext>
            </a:extLst>
          </p:cNvPr>
          <p:cNvGrpSpPr/>
          <p:nvPr/>
        </p:nvGrpSpPr>
        <p:grpSpPr>
          <a:xfrm>
            <a:off x="212572" y="3002936"/>
            <a:ext cx="2241239" cy="1344743"/>
            <a:chOff x="2092" y="485961"/>
            <a:chExt cx="2241239" cy="1344743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E8E0CC09-60BA-C0CC-82AC-2DDA60FA8B7C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9889061-7399-524B-4766-83888F6716A1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CADASTRAIS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23D7C4-9764-529C-C6AA-F420F87391D4}"/>
              </a:ext>
            </a:extLst>
          </p:cNvPr>
          <p:cNvGrpSpPr/>
          <p:nvPr/>
        </p:nvGrpSpPr>
        <p:grpSpPr>
          <a:xfrm>
            <a:off x="5033378" y="3002938"/>
            <a:ext cx="2241239" cy="1344743"/>
            <a:chOff x="2758817" y="485961"/>
            <a:chExt cx="2241239" cy="134474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2C41700-B0C1-130C-7563-C8D8A0AD2BFD}"/>
                </a:ext>
              </a:extLst>
            </p:cNvPr>
            <p:cNvSpPr/>
            <p:nvPr/>
          </p:nvSpPr>
          <p:spPr>
            <a:xfrm>
              <a:off x="2758817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2297035-D74E-D6F6-1D9E-DF66DE9AEF6C}"/>
                </a:ext>
              </a:extLst>
            </p:cNvPr>
            <p:cNvSpPr txBox="1"/>
            <p:nvPr/>
          </p:nvSpPr>
          <p:spPr>
            <a:xfrm>
              <a:off x="2758817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QUANTIDADE</a:t>
              </a:r>
              <a:endParaRPr lang="en-US" sz="2000" kern="1200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9A7E95A-B9EC-076C-AAD7-69EEF6B7AFE1}"/>
              </a:ext>
            </a:extLst>
          </p:cNvPr>
          <p:cNvGrpSpPr/>
          <p:nvPr/>
        </p:nvGrpSpPr>
        <p:grpSpPr>
          <a:xfrm>
            <a:off x="7443781" y="3002938"/>
            <a:ext cx="2241239" cy="1344743"/>
            <a:chOff x="5515542" y="485961"/>
            <a:chExt cx="2241239" cy="134474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F031B23-ABF1-EE33-7C40-254BD3754354}"/>
                </a:ext>
              </a:extLst>
            </p:cNvPr>
            <p:cNvSpPr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CE5BE28-68E2-466F-C9D6-202CEDECF588}"/>
                </a:ext>
              </a:extLst>
            </p:cNvPr>
            <p:cNvSpPr txBox="1"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TEMPO</a:t>
              </a:r>
              <a:endParaRPr lang="en-US" sz="2000" kern="12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45B399B-5992-0A08-4A89-57285D0A4C73}"/>
              </a:ext>
            </a:extLst>
          </p:cNvPr>
          <p:cNvGrpSpPr/>
          <p:nvPr/>
        </p:nvGrpSpPr>
        <p:grpSpPr>
          <a:xfrm>
            <a:off x="2622975" y="3002937"/>
            <a:ext cx="2241239" cy="1344743"/>
            <a:chOff x="8272267" y="485961"/>
            <a:chExt cx="2241239" cy="1344743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37085D8-6233-FEE8-AFE7-22DB0502A278}"/>
                </a:ext>
              </a:extLst>
            </p:cNvPr>
            <p:cNvSpPr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59AC93D-304A-2389-EC2D-4B93D0764ECC}"/>
                </a:ext>
              </a:extLst>
            </p:cNvPr>
            <p:cNvSpPr txBox="1"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VALOR</a:t>
              </a:r>
              <a:endParaRPr lang="en-US" sz="20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926D9DCE-B55D-083E-0ADF-65B521974258}"/>
              </a:ext>
            </a:extLst>
          </p:cNvPr>
          <p:cNvGrpSpPr/>
          <p:nvPr/>
        </p:nvGrpSpPr>
        <p:grpSpPr>
          <a:xfrm>
            <a:off x="9746262" y="3002936"/>
            <a:ext cx="2241239" cy="1344743"/>
            <a:chOff x="2092" y="485961"/>
            <a:chExt cx="2241239" cy="134474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A5BB2D2-D8E1-EEF1-5BB3-BA582E8BB0CC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B521FAD-4EBE-A731-AFFF-2839D6D2CE23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FLAGS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58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586EE-0A1B-5D72-1F68-11B8B8873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A76A8F-185D-C025-0BAF-3AA9FBF7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MODELOS BASELINE</a:t>
            </a:r>
            <a:br>
              <a:rPr lang="pt-BR" sz="4000"/>
            </a:br>
            <a:endParaRPr lang="pt-BR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7DD1191-4CC9-30B6-38A3-2EF9467C7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6728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83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6F258F-7D3F-43A7-F2D0-9160E5E6C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9216F7-DC87-7263-10DF-1853233A4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40C4EE-153C-B4D1-834F-8BF71987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A4D6AC88-9DF0-8E69-BC9E-FBEB4C473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92D06-7029-E85B-FFFF-C1EAC140E442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0412C2-8725-3B4D-110C-2C49A3E759DF}"/>
              </a:ext>
            </a:extLst>
          </p:cNvPr>
          <p:cNvSpPr txBox="1"/>
          <p:nvPr/>
        </p:nvSpPr>
        <p:spPr>
          <a:xfrm>
            <a:off x="9383031" y="2226189"/>
            <a:ext cx="268605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- Problema de separação entre as classes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- Modelo não generaliza</a:t>
            </a:r>
          </a:p>
          <a:p>
            <a:pPr marL="285750" indent="-285750" algn="just">
              <a:buFontTx/>
              <a:buChar char="-"/>
            </a:pPr>
            <a:endParaRPr lang="pt-BR" dirty="0"/>
          </a:p>
          <a:p>
            <a:pPr marL="285750" indent="-285750" algn="just">
              <a:buFontTx/>
              <a:buChar char="-"/>
            </a:pPr>
            <a:r>
              <a:rPr lang="pt-BR" dirty="0"/>
              <a:t>Concentração de Scores em torno de 500 e zero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- Falha na generalização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538C78-7424-86A1-AC86-335ED0C1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37380"/>
            <a:ext cx="8988840" cy="37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3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56B11-34AC-BC1B-EB29-36E717D0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994B2-C433-1941-154C-7D3746792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76167D-D2EC-40E0-65AA-0C8753071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1A974350-50EC-2E7F-BBE0-448753D1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CD883-0355-B963-123A-7FD59B02A3B2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B185FD-7086-8087-9C09-A8B5A72B6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37380"/>
            <a:ext cx="9025128" cy="37193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CB0474-D928-9F2F-ECA4-325A5EDBBC94}"/>
              </a:ext>
            </a:extLst>
          </p:cNvPr>
          <p:cNvSpPr txBox="1"/>
          <p:nvPr/>
        </p:nvSpPr>
        <p:spPr>
          <a:xfrm>
            <a:off x="9383031" y="2226189"/>
            <a:ext cx="268605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- Problema de separação entre as classes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- Modelo não generaliza</a:t>
            </a:r>
          </a:p>
          <a:p>
            <a:pPr marL="285750" indent="-285750" algn="just">
              <a:buFontTx/>
              <a:buChar char="-"/>
            </a:pPr>
            <a:endParaRPr lang="pt-BR" dirty="0"/>
          </a:p>
          <a:p>
            <a:pPr marL="285750" indent="-285750" algn="just">
              <a:buFontTx/>
              <a:buChar char="-"/>
            </a:pPr>
            <a:r>
              <a:rPr lang="pt-BR" dirty="0"/>
              <a:t>Concentração de Scores em torno de 500 e zero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- Falha na generalização</a:t>
            </a:r>
          </a:p>
        </p:txBody>
      </p:sp>
    </p:spTree>
    <p:extLst>
      <p:ext uri="{BB962C8B-B14F-4D97-AF65-F5344CB8AC3E}">
        <p14:creationId xmlns:p14="http://schemas.microsoft.com/office/powerpoint/2010/main" val="113067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5D567-97A6-5758-BD81-DD1CCA7B9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61209D-B05E-B615-93B8-B1B9AF2BB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EDA2E0-014C-18B0-6C50-F94D2E76D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42D33B3-3EDB-D443-B5E3-78A66BA2D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4AA3-487D-C1F5-CB87-0EA7D3CDFA34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1053C1-2207-C5EC-B4E1-46B5C437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37380"/>
            <a:ext cx="9023782" cy="3718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92F43C-6BEF-9D33-F90D-24F3A1C7D9F9}"/>
              </a:ext>
            </a:extLst>
          </p:cNvPr>
          <p:cNvSpPr txBox="1"/>
          <p:nvPr/>
        </p:nvSpPr>
        <p:spPr>
          <a:xfrm>
            <a:off x="9383031" y="2226189"/>
            <a:ext cx="2686050" cy="28623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- Problema de separação entre as classes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- Modelo não generaliza</a:t>
            </a:r>
          </a:p>
          <a:p>
            <a:pPr marL="285750" indent="-285750" algn="just">
              <a:buFontTx/>
              <a:buChar char="-"/>
            </a:pPr>
            <a:endParaRPr lang="pt-BR" dirty="0"/>
          </a:p>
          <a:p>
            <a:pPr marL="285750" indent="-285750" algn="just">
              <a:buFontTx/>
              <a:buChar char="-"/>
            </a:pPr>
            <a:r>
              <a:rPr lang="pt-BR" dirty="0"/>
              <a:t>Concentração de Scores em torno de 500 e zero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- Falha na generalização</a:t>
            </a:r>
          </a:p>
        </p:txBody>
      </p:sp>
    </p:spTree>
    <p:extLst>
      <p:ext uri="{BB962C8B-B14F-4D97-AF65-F5344CB8AC3E}">
        <p14:creationId xmlns:p14="http://schemas.microsoft.com/office/powerpoint/2010/main" val="47483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0A975-7785-3822-0FE3-C673FB54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F789E-8F72-E7C4-F0FF-AFCCE70D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dirty="0"/>
              <a:t>RESULTADOS E REFLEXÕES</a:t>
            </a:r>
            <a:br>
              <a:rPr lang="pt-BR" sz="5400" dirty="0"/>
            </a:br>
            <a:endParaRPr lang="pt-BR" sz="54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6CF1FB8-1B5B-00B2-7DD8-3E554C2F2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8986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92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7A31C-226D-6742-BC80-34A8A87E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209DA-4E36-709A-C8FE-73B9CAC2A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pt-BR" sz="2000" dirty="0"/>
              <a:t>CONTEXTO</a:t>
            </a:r>
          </a:p>
          <a:p>
            <a:endParaRPr lang="pt-BR" sz="2000" dirty="0"/>
          </a:p>
          <a:p>
            <a:r>
              <a:rPr lang="pt-BR" sz="2000" dirty="0"/>
              <a:t>BASES DE DADOS</a:t>
            </a:r>
          </a:p>
          <a:p>
            <a:endParaRPr lang="pt-BR" sz="2000" dirty="0"/>
          </a:p>
          <a:p>
            <a:r>
              <a:rPr lang="pt-BR" sz="2000" dirty="0"/>
              <a:t>CRIAÇÃO DE VARIÁVEIS E CONVENÇÕES</a:t>
            </a:r>
          </a:p>
          <a:p>
            <a:endParaRPr lang="pt-BR" sz="2000" dirty="0"/>
          </a:p>
          <a:p>
            <a:r>
              <a:rPr lang="pt-BR" sz="2000" dirty="0"/>
              <a:t>RESULTADOS</a:t>
            </a:r>
          </a:p>
          <a:p>
            <a:endParaRPr lang="pt-BR" sz="2000" dirty="0"/>
          </a:p>
          <a:p>
            <a:r>
              <a:rPr lang="pt-BR" sz="2000" dirty="0"/>
              <a:t>CONCLUSÕES</a:t>
            </a:r>
          </a:p>
        </p:txBody>
      </p:sp>
      <p:pic>
        <p:nvPicPr>
          <p:cNvPr id="5" name="Picture 4" descr="Uma flecha atingindo um alvo">
            <a:extLst>
              <a:ext uri="{FF2B5EF4-FFF2-40B4-BE49-F238E27FC236}">
                <a16:creationId xmlns:a16="http://schemas.microsoft.com/office/drawing/2014/main" id="{85248E77-037C-191B-CAA0-FF7093D2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94" r="10547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4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1F24B-10F9-6EB6-EBC1-4C06BA6D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325B36B-B4DC-F6E7-0A7A-D67C530C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b="1" dirty="0"/>
              <a:t>CONTEXTO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21180EE6-932C-F05B-F39C-8D319890A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87221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393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FE54F-7505-B2EB-B65D-CE2ADE35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0D082-FB8C-DBC6-95CB-9BE3EC53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t-BR" sz="7200"/>
              <a:t>O QUÊ? COMO?</a:t>
            </a:r>
            <a:br>
              <a:rPr lang="pt-BR" sz="7200"/>
            </a:br>
            <a:r>
              <a:rPr lang="pt-BR" sz="7200"/>
              <a:t>POR QUÊ?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7C891F-2154-D353-2E62-F8050595C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pt-BR" sz="1800" dirty="0"/>
              <a:t>Oferecendo uma motivação para o desenvolvimento de modelos de previsão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4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F58BC-2307-B443-69F8-DB38A1B9F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0A92F5-64BB-3BF5-3348-6AA0EB4F3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E5C05C5-75D5-2162-7591-20EC693C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4A6B836-4632-1EA3-A49C-ED6453DC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F8D72B3-52F5-0754-0BDD-36A39DDA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 b="1" dirty="0"/>
              <a:t>BASES DE DADOS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975FCF-56B8-CC13-5CC5-B6E00D803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ED0C4DFF-C376-86CF-E5E9-6D5918510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79002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06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9A0A61-0DAF-8D3B-AEDE-6106554AD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9B12DA-755B-ED39-E062-62E9FA8E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dirty="0"/>
              <a:t>DISTRIBUIÇÃO TEMPORAL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Tabela 60">
            <a:extLst>
              <a:ext uri="{FF2B5EF4-FFF2-40B4-BE49-F238E27FC236}">
                <a16:creationId xmlns:a16="http://schemas.microsoft.com/office/drawing/2014/main" id="{DB741382-B99E-0FB3-8C18-554E7A489E14}"/>
              </a:ext>
            </a:extLst>
          </p:cNvPr>
          <p:cNvGraphicFramePr>
            <a:graphicFrameLocks noGrp="1"/>
          </p:cNvGraphicFramePr>
          <p:nvPr/>
        </p:nvGraphicFramePr>
        <p:xfrm>
          <a:off x="407670" y="5037069"/>
          <a:ext cx="342900" cy="646332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644988922"/>
                    </a:ext>
                  </a:extLst>
                </a:gridCol>
              </a:tblGrid>
              <a:tr h="2154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3" marR="1803" marT="180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25651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3" marR="1803" marT="180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330629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3" marR="1803" marT="1803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307429"/>
                  </a:ext>
                </a:extLst>
              </a:tr>
            </a:tbl>
          </a:graphicData>
        </a:graphic>
      </p:graphicFrame>
      <p:sp>
        <p:nvSpPr>
          <p:cNvPr id="62" name="CaixaDeTexto 61">
            <a:extLst>
              <a:ext uri="{FF2B5EF4-FFF2-40B4-BE49-F238E27FC236}">
                <a16:creationId xmlns:a16="http://schemas.microsoft.com/office/drawing/2014/main" id="{D6F905A2-B3F4-EED3-54EB-500A803CFD71}"/>
              </a:ext>
            </a:extLst>
          </p:cNvPr>
          <p:cNvSpPr txBox="1"/>
          <p:nvPr/>
        </p:nvSpPr>
        <p:spPr>
          <a:xfrm>
            <a:off x="750570" y="5037070"/>
            <a:ext cx="383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Período de abertura das contas (+ 10 anos)</a:t>
            </a:r>
          </a:p>
          <a:p>
            <a:r>
              <a:rPr lang="pt-BR" sz="1200" dirty="0"/>
              <a:t>Período de transações (1 ano)</a:t>
            </a:r>
          </a:p>
          <a:p>
            <a:r>
              <a:rPr lang="pt-BR" sz="1200" dirty="0"/>
              <a:t>Período de marcação de inadimplência (2 anos)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367BB232-596F-1D8C-7EA2-8B65E479F8A2}"/>
              </a:ext>
            </a:extLst>
          </p:cNvPr>
          <p:cNvSpPr/>
          <p:nvPr/>
        </p:nvSpPr>
        <p:spPr>
          <a:xfrm>
            <a:off x="274320" y="4854765"/>
            <a:ext cx="4400550" cy="1010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64" name="Tabela 63">
            <a:extLst>
              <a:ext uri="{FF2B5EF4-FFF2-40B4-BE49-F238E27FC236}">
                <a16:creationId xmlns:a16="http://schemas.microsoft.com/office/drawing/2014/main" id="{4746275C-3F68-B047-3B10-00E2D8686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073710"/>
              </p:ext>
            </p:extLst>
          </p:nvPr>
        </p:nvGraphicFramePr>
        <p:xfrm>
          <a:off x="274320" y="2840603"/>
          <a:ext cx="11640313" cy="1010939"/>
        </p:xfrm>
        <a:graphic>
          <a:graphicData uri="http://schemas.openxmlformats.org/drawingml/2006/table">
            <a:tbl>
              <a:tblPr/>
              <a:tblGrid>
                <a:gridCol w="237406">
                  <a:extLst>
                    <a:ext uri="{9D8B030D-6E8A-4147-A177-3AD203B41FA5}">
                      <a16:colId xmlns:a16="http://schemas.microsoft.com/office/drawing/2014/main" val="2406861084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137259952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727440410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170809921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142092496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235380219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531874256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535004575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396578874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527167557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579606781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624358828"/>
                    </a:ext>
                  </a:extLst>
                </a:gridCol>
                <a:gridCol w="244825">
                  <a:extLst>
                    <a:ext uri="{9D8B030D-6E8A-4147-A177-3AD203B41FA5}">
                      <a16:colId xmlns:a16="http://schemas.microsoft.com/office/drawing/2014/main" val="3405100625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585777478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511895352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569078113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574972001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810463592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420381255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580388702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847560327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428169005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593618937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0295478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750023753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122871273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851952601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582064373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444195585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734162608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997902278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844847881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642122025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525405436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396126583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75965957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46636926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725997776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837511237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280331675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736642412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489335629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321710789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147459081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3858258072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490990160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550147630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1687206184"/>
                    </a:ext>
                  </a:extLst>
                </a:gridCol>
                <a:gridCol w="237406">
                  <a:extLst>
                    <a:ext uri="{9D8B030D-6E8A-4147-A177-3AD203B41FA5}">
                      <a16:colId xmlns:a16="http://schemas.microsoft.com/office/drawing/2014/main" val="2885712363"/>
                    </a:ext>
                  </a:extLst>
                </a:gridCol>
              </a:tblGrid>
              <a:tr h="132952">
                <a:tc gridSpan="1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97788"/>
                  </a:ext>
                </a:extLst>
              </a:tr>
              <a:tr h="132952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 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 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 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 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  <a:endParaRPr lang="pt-BR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14938"/>
                  </a:ext>
                </a:extLst>
              </a:tr>
              <a:tr h="2483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611083"/>
                  </a:ext>
                </a:extLst>
              </a:tr>
              <a:tr h="2483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228440"/>
                  </a:ext>
                </a:extLst>
              </a:tr>
              <a:tr h="2483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211" marR="2211" marT="221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25720"/>
                  </a:ext>
                </a:extLst>
              </a:tr>
            </a:tbl>
          </a:graphicData>
        </a:graphic>
      </p:graphicFrame>
      <p:sp>
        <p:nvSpPr>
          <p:cNvPr id="69" name="CaixaDeTexto 68">
            <a:extLst>
              <a:ext uri="{FF2B5EF4-FFF2-40B4-BE49-F238E27FC236}">
                <a16:creationId xmlns:a16="http://schemas.microsoft.com/office/drawing/2014/main" id="{E3D235E5-C997-EEA0-83DA-B254E227AA6C}"/>
              </a:ext>
            </a:extLst>
          </p:cNvPr>
          <p:cNvSpPr txBox="1"/>
          <p:nvPr/>
        </p:nvSpPr>
        <p:spPr>
          <a:xfrm>
            <a:off x="7122414" y="4886515"/>
            <a:ext cx="4400550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200 clientes</a:t>
            </a:r>
          </a:p>
          <a:p>
            <a:pPr algn="ctr"/>
            <a:r>
              <a:rPr lang="pt-BR" dirty="0"/>
              <a:t>4.800 marcações de inadimplência</a:t>
            </a:r>
          </a:p>
          <a:p>
            <a:pPr algn="ctr"/>
            <a:r>
              <a:rPr lang="pt-BR" dirty="0"/>
              <a:t>2.000 transações no período</a:t>
            </a:r>
          </a:p>
        </p:txBody>
      </p:sp>
    </p:spTree>
    <p:extLst>
      <p:ext uri="{BB962C8B-B14F-4D97-AF65-F5344CB8AC3E}">
        <p14:creationId xmlns:p14="http://schemas.microsoft.com/office/powerpoint/2010/main" val="305714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DD9F9-AEEB-757C-9EAD-FBED73A3C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6381B73-EB0A-AD7D-71D1-CF1DDA63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CRIAÇÃO DE </a:t>
            </a:r>
            <a:br>
              <a:rPr lang="pt-BR" sz="4000" b="1" dirty="0"/>
            </a:br>
            <a:r>
              <a:rPr lang="pt-BR" sz="4000" b="1" dirty="0"/>
              <a:t>VARIÁVEIS</a:t>
            </a:r>
          </a:p>
        </p:txBody>
      </p:sp>
      <p:graphicFrame>
        <p:nvGraphicFramePr>
          <p:cNvPr id="13" name="Espaço Reservado para Conteúdo 2">
            <a:extLst>
              <a:ext uri="{FF2B5EF4-FFF2-40B4-BE49-F238E27FC236}">
                <a16:creationId xmlns:a16="http://schemas.microsoft.com/office/drawing/2014/main" id="{F1C83314-6647-929F-FB8C-CF60FC581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33139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80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518E3A-9F1F-E6E3-C05A-33FB8AA0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7C2B8B-C24C-7CDA-7761-1FE122F2E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FA3190-9737-D2FD-A857-E55B970F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dirty="0"/>
              <a:t>ENGENHARIA DE ATRIBUTOS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FA1FFA35-EB93-EBAE-10E9-F594FA0B6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3928EF7-A924-C5D1-8E41-7409DC4D8B79}"/>
              </a:ext>
            </a:extLst>
          </p:cNvPr>
          <p:cNvGrpSpPr/>
          <p:nvPr/>
        </p:nvGrpSpPr>
        <p:grpSpPr>
          <a:xfrm>
            <a:off x="838200" y="2120770"/>
            <a:ext cx="2241239" cy="1344743"/>
            <a:chOff x="2092" y="485961"/>
            <a:chExt cx="2241239" cy="134474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1E41F20-C200-1801-72BB-90C7D5A2FE4A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A905283-CF3D-A978-8DD5-7D953711D3BB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dirty="0"/>
                <a:t>DADOS</a:t>
              </a:r>
              <a:r>
                <a:rPr lang="pt-BR" sz="2000" dirty="0"/>
                <a:t> 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CADASTRAIS</a:t>
              </a:r>
              <a:endParaRPr lang="en-US" sz="2000" kern="1200" dirty="0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C81E4BF-F325-0216-B782-BCD07CDE6528}"/>
              </a:ext>
            </a:extLst>
          </p:cNvPr>
          <p:cNvGrpSpPr/>
          <p:nvPr/>
        </p:nvGrpSpPr>
        <p:grpSpPr>
          <a:xfrm>
            <a:off x="838200" y="5054016"/>
            <a:ext cx="2241239" cy="1344743"/>
            <a:chOff x="2092" y="485961"/>
            <a:chExt cx="2241239" cy="1344743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23D8ACE-4554-EA6D-7AA6-03C273A7DF64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6D3616A-5A27-E8E3-803B-6C12579782C1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BASE DE TRANSAÇÕES</a:t>
              </a:r>
              <a:endParaRPr lang="en-US" sz="2000" kern="1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0983CD7-F2C1-AA8F-210F-F8208DD89248}"/>
              </a:ext>
            </a:extLst>
          </p:cNvPr>
          <p:cNvGrpSpPr/>
          <p:nvPr/>
        </p:nvGrpSpPr>
        <p:grpSpPr>
          <a:xfrm>
            <a:off x="838200" y="3587393"/>
            <a:ext cx="2241239" cy="1344743"/>
            <a:chOff x="2092" y="485961"/>
            <a:chExt cx="2241239" cy="1344743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C78373FA-5CFE-8897-F8D8-76D78293F6C3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880C4C0-37CF-942B-9AB1-4CD2A1C8F231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BASE DE INADIMPLÊNCIA</a:t>
              </a:r>
              <a:endParaRPr lang="en-US" sz="2000" kern="1200" dirty="0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EF05F1E-66A3-A3F1-5292-81C9345548C0}"/>
              </a:ext>
            </a:extLst>
          </p:cNvPr>
          <p:cNvGrpSpPr/>
          <p:nvPr/>
        </p:nvGrpSpPr>
        <p:grpSpPr>
          <a:xfrm>
            <a:off x="8532396" y="3456432"/>
            <a:ext cx="2739108" cy="1398567"/>
            <a:chOff x="5515542" y="485961"/>
            <a:chExt cx="2241239" cy="1344743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E59F9F9-A3A8-DF1E-3275-C67F7BAF63F2}"/>
                </a:ext>
              </a:extLst>
            </p:cNvPr>
            <p:cNvSpPr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A327AF6-39CF-A0C6-9EDE-D040B5BB465E}"/>
                </a:ext>
              </a:extLst>
            </p:cNvPr>
            <p:cNvSpPr txBox="1"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ABT</a:t>
              </a:r>
              <a:endParaRPr lang="en-US" sz="2000" kern="12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6633912-F09A-BA67-0998-27EF765AD6EF}"/>
              </a:ext>
            </a:extLst>
          </p:cNvPr>
          <p:cNvGrpSpPr/>
          <p:nvPr/>
        </p:nvGrpSpPr>
        <p:grpSpPr>
          <a:xfrm>
            <a:off x="4875840" y="3491968"/>
            <a:ext cx="2739108" cy="1344743"/>
            <a:chOff x="8272267" y="485961"/>
            <a:chExt cx="2241239" cy="1344743"/>
          </a:xfrm>
        </p:grpSpPr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10961C7-C31A-A01C-6998-2E71C0F567F3}"/>
                </a:ext>
              </a:extLst>
            </p:cNvPr>
            <p:cNvSpPr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CC6727E-F4DA-6E70-9853-2C8546693AB2}"/>
                </a:ext>
              </a:extLst>
            </p:cNvPr>
            <p:cNvSpPr txBox="1"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AGREGAÇÕES</a:t>
              </a:r>
              <a:endParaRPr lang="en-US" sz="2000" kern="1200" dirty="0"/>
            </a:p>
          </p:txBody>
        </p:sp>
      </p:grp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5DC8E26-3356-D0BB-53C2-70142C5AB5B7}"/>
              </a:ext>
            </a:extLst>
          </p:cNvPr>
          <p:cNvSpPr txBox="1"/>
          <p:nvPr/>
        </p:nvSpPr>
        <p:spPr>
          <a:xfrm>
            <a:off x="4567971" y="5051176"/>
            <a:ext cx="3354846" cy="13447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109823" tIns="115278" rIns="109823" bIns="115278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dirty="0"/>
              <a:t>CRIATIVIDADE 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dirty="0"/>
              <a:t>+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MÉTODO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F67B55D-4865-2F30-742D-4A02B1DF8D2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79439" y="2793142"/>
            <a:ext cx="1748592" cy="1344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B7CF8CAD-1611-5F3D-9021-AF395131634D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079439" y="4259765"/>
            <a:ext cx="1748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6DE5F170-8481-1BE8-303F-2EF5985AB2BD}"/>
              </a:ext>
            </a:extLst>
          </p:cNvPr>
          <p:cNvCxnSpPr>
            <a:cxnSpLocks/>
          </p:cNvCxnSpPr>
          <p:nvPr/>
        </p:nvCxnSpPr>
        <p:spPr>
          <a:xfrm flipV="1">
            <a:off x="3079438" y="4378805"/>
            <a:ext cx="1748593" cy="1344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6C52DE24-031B-F3A4-8082-F3624A64DC92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 flipV="1">
            <a:off x="7614948" y="4155716"/>
            <a:ext cx="917448" cy="8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5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A5A7C1-985C-E029-7DB9-06B35CCE6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DF8BA8-B790-84BA-C8BE-1C826D693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0D0711-9B80-2B37-7327-001527545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ENGENHARIA DE ATRIBUTOS </a:t>
            </a:r>
            <a:br>
              <a:rPr lang="en-US" sz="4200" dirty="0"/>
            </a:br>
            <a:r>
              <a:rPr lang="en-US" sz="3600" dirty="0"/>
              <a:t>DESAFIOS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BBA90604-A546-9D77-0162-A5EC35820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CDE871-13B2-FD0F-8C8B-FF0F2DF6BB77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 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92778CD-63B8-686A-3037-76CBF64A22D9}"/>
              </a:ext>
            </a:extLst>
          </p:cNvPr>
          <p:cNvGrpSpPr/>
          <p:nvPr/>
        </p:nvGrpSpPr>
        <p:grpSpPr>
          <a:xfrm>
            <a:off x="212572" y="3002936"/>
            <a:ext cx="2241239" cy="1344743"/>
            <a:chOff x="2092" y="485961"/>
            <a:chExt cx="2241239" cy="1344743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1169F19-451E-9A6B-CFBE-F1BAA659B5E1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FB5150E-1AAD-F8FB-948C-2AA9D3979586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CONSOLIDAR A ABT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29C13F0-25C3-524E-1F69-F17A232DF5B3}"/>
              </a:ext>
            </a:extLst>
          </p:cNvPr>
          <p:cNvGrpSpPr/>
          <p:nvPr/>
        </p:nvGrpSpPr>
        <p:grpSpPr>
          <a:xfrm>
            <a:off x="5033378" y="3002938"/>
            <a:ext cx="2241239" cy="1344743"/>
            <a:chOff x="2758817" y="485961"/>
            <a:chExt cx="2241239" cy="1344743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8DB41A3-DD64-0C57-7AA6-E7A29807742F}"/>
                </a:ext>
              </a:extLst>
            </p:cNvPr>
            <p:cNvSpPr/>
            <p:nvPr/>
          </p:nvSpPr>
          <p:spPr>
            <a:xfrm>
              <a:off x="2758817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8E70754-F200-2830-6082-57A24A702056}"/>
                </a:ext>
              </a:extLst>
            </p:cNvPr>
            <p:cNvSpPr txBox="1"/>
            <p:nvPr/>
          </p:nvSpPr>
          <p:spPr>
            <a:xfrm>
              <a:off x="2758817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VAZAMENTO DE </a:t>
              </a:r>
              <a:br>
                <a:rPr lang="pt-BR" sz="2000" kern="1200" dirty="0"/>
              </a:br>
              <a:r>
                <a:rPr lang="pt-BR" sz="2000" kern="1200" dirty="0"/>
                <a:t>DADOS</a:t>
              </a:r>
              <a:endParaRPr lang="en-US" sz="2000" kern="1200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39141A1-1C3F-8681-2F08-D6BCF2466417}"/>
              </a:ext>
            </a:extLst>
          </p:cNvPr>
          <p:cNvGrpSpPr/>
          <p:nvPr/>
        </p:nvGrpSpPr>
        <p:grpSpPr>
          <a:xfrm>
            <a:off x="7443781" y="3002938"/>
            <a:ext cx="2241239" cy="1344743"/>
            <a:chOff x="5515542" y="485961"/>
            <a:chExt cx="2241239" cy="1344743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283C983-F129-C91B-133B-8D46E6392796}"/>
                </a:ext>
              </a:extLst>
            </p:cNvPr>
            <p:cNvSpPr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84F4033-4A14-3BCC-77B0-B69627E6A84C}"/>
                </a:ext>
              </a:extLst>
            </p:cNvPr>
            <p:cNvSpPr txBox="1"/>
            <p:nvPr/>
          </p:nvSpPr>
          <p:spPr>
            <a:xfrm>
              <a:off x="551554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CONSISTÊNCIA</a:t>
              </a:r>
              <a:endParaRPr lang="en-US" sz="2000" kern="12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4EACBB9-17FE-DAD3-9497-B419A635FB1E}"/>
              </a:ext>
            </a:extLst>
          </p:cNvPr>
          <p:cNvGrpSpPr/>
          <p:nvPr/>
        </p:nvGrpSpPr>
        <p:grpSpPr>
          <a:xfrm>
            <a:off x="2622975" y="3002937"/>
            <a:ext cx="2241239" cy="1344743"/>
            <a:chOff x="8272267" y="485961"/>
            <a:chExt cx="2241239" cy="1344743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5049C9C-ABE9-E390-A852-0DB2F991EECC}"/>
                </a:ext>
              </a:extLst>
            </p:cNvPr>
            <p:cNvSpPr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6EF65D1-A846-4ED3-F36A-9C1E9D83EA2B}"/>
                </a:ext>
              </a:extLst>
            </p:cNvPr>
            <p:cNvSpPr txBox="1"/>
            <p:nvPr/>
          </p:nvSpPr>
          <p:spPr>
            <a:xfrm>
              <a:off x="8272267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REGRA DE NEGÓCIO</a:t>
              </a:r>
              <a:endParaRPr lang="en-US" sz="20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5F3C8EB-942B-3109-CFD3-82657A0A751C}"/>
              </a:ext>
            </a:extLst>
          </p:cNvPr>
          <p:cNvGrpSpPr/>
          <p:nvPr/>
        </p:nvGrpSpPr>
        <p:grpSpPr>
          <a:xfrm>
            <a:off x="9746262" y="3002936"/>
            <a:ext cx="2241239" cy="1344743"/>
            <a:chOff x="2092" y="485961"/>
            <a:chExt cx="2241239" cy="1344743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55D324EA-22F8-1224-ACD3-DC52B457F6FF}"/>
                </a:ext>
              </a:extLst>
            </p:cNvPr>
            <p:cNvSpPr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8C59173-3453-C25F-9E61-1AD51AB07C50}"/>
                </a:ext>
              </a:extLst>
            </p:cNvPr>
            <p:cNvSpPr txBox="1"/>
            <p:nvPr/>
          </p:nvSpPr>
          <p:spPr>
            <a:xfrm>
              <a:off x="2092" y="485961"/>
              <a:ext cx="2241239" cy="13447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9823" tIns="115278" rIns="109823" bIns="11527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/>
                <a:t>ESCALABILIDADE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6323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523</Words>
  <Application>Microsoft Office PowerPoint</Application>
  <PresentationFormat>Widescreen</PresentationFormat>
  <Paragraphs>308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Tema do Office</vt:lpstr>
      <vt:lpstr>MODELO PD Analista de Modelagem Estatística III </vt:lpstr>
      <vt:lpstr>AGENDA</vt:lpstr>
      <vt:lpstr>CONTEXTO</vt:lpstr>
      <vt:lpstr>O QUÊ? COMO? POR QUÊ?</vt:lpstr>
      <vt:lpstr>BASES DE DADOS</vt:lpstr>
      <vt:lpstr>DISTRIBUIÇÃO TEMPORAL</vt:lpstr>
      <vt:lpstr>CRIAÇÃO DE  VARIÁVEIS</vt:lpstr>
      <vt:lpstr>ENGENHARIA DE ATRIBUTOS</vt:lpstr>
      <vt:lpstr>ENGENHARIA DE ATRIBUTOS  DESAFIOS</vt:lpstr>
      <vt:lpstr>ENGENHARIA DE ATRIBUTOS  CRIAÇÃO</vt:lpstr>
      <vt:lpstr>MODELAGEM</vt:lpstr>
      <vt:lpstr>MODELOS BASELINE </vt:lpstr>
      <vt:lpstr>RESULTADOS</vt:lpstr>
      <vt:lpstr>RESULTADOS</vt:lpstr>
      <vt:lpstr>RESULTADOS</vt:lpstr>
      <vt:lpstr>RESULTADOS E REFLEXÕES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Oscar de Oliveira</dc:creator>
  <cp:lastModifiedBy>Matheus Oscar de Oliveira</cp:lastModifiedBy>
  <cp:revision>16</cp:revision>
  <dcterms:created xsi:type="dcterms:W3CDTF">2025-08-22T18:56:38Z</dcterms:created>
  <dcterms:modified xsi:type="dcterms:W3CDTF">2025-08-25T20:26:03Z</dcterms:modified>
</cp:coreProperties>
</file>