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13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94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2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3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09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43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6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19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0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62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8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5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9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6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94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DB82-F7CB-4529-8D8F-9EDF0D3C0778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A2B-6235-4570-830A-47D997EC9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69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6A3D-90A4-4350-9CC8-36BF538E2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Operação CRUD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2C9C8-DAB1-4053-A82C-02BCAA4A0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Operações básicas e modelo DAO</a:t>
            </a:r>
          </a:p>
        </p:txBody>
      </p:sp>
    </p:spTree>
    <p:extLst>
      <p:ext uri="{BB962C8B-B14F-4D97-AF65-F5344CB8AC3E}">
        <p14:creationId xmlns:p14="http://schemas.microsoft.com/office/powerpoint/2010/main" val="163552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9A6FA1A-C8EE-45C0-A360-5251EA20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DB72624-0914-4B4D-AE46-57753ABEA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D4BD8B3-F7E0-4D00-B553-61FF0BA40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Por fim, assim funciona as operações básicas de CRUD. Nele há muitas alternativas de criar a conexão, assim como fechá-las ao final de cada processamento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9C58577-C651-4C15-858C-0471AAD93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524B263-266D-4ABD-9690-22A6E3897A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Para o DAO, também se aplica a mesma lógica, em vez de interface, os métodos poderiam ser próprios de uma determinada Classe. Tudo depende da otimização pretendida.</a:t>
            </a:r>
          </a:p>
        </p:txBody>
      </p:sp>
    </p:spTree>
    <p:extLst>
      <p:ext uri="{BB962C8B-B14F-4D97-AF65-F5344CB8AC3E}">
        <p14:creationId xmlns:p14="http://schemas.microsoft.com/office/powerpoint/2010/main" val="138174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5BD1B-A366-400D-88E8-643D1000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322AE-0848-4E39-A8C8-FC249634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 acrônimo de operações básicas realizadas em conjunto com o Banco de Dados que incluem:</a:t>
            </a:r>
          </a:p>
          <a:p>
            <a:r>
              <a:rPr lang="pt-BR" dirty="0" err="1"/>
              <a:t>Create</a:t>
            </a:r>
            <a:r>
              <a:rPr lang="pt-BR" dirty="0"/>
              <a:t>: criar um dado, que será inserido no Banco;</a:t>
            </a:r>
          </a:p>
          <a:p>
            <a:r>
              <a:rPr lang="pt-BR" dirty="0" err="1"/>
              <a:t>Read</a:t>
            </a:r>
            <a:r>
              <a:rPr lang="pt-BR" dirty="0"/>
              <a:t>: ler um dado do Banco;</a:t>
            </a:r>
          </a:p>
          <a:p>
            <a:r>
              <a:rPr lang="pt-BR" dirty="0"/>
              <a:t>Update: atualizar um dado do Banco;</a:t>
            </a:r>
          </a:p>
          <a:p>
            <a:r>
              <a:rPr lang="pt-BR" dirty="0"/>
              <a:t>Delete: deletar um dado do Banco</a:t>
            </a:r>
          </a:p>
        </p:txBody>
      </p:sp>
    </p:spTree>
    <p:extLst>
      <p:ext uri="{BB962C8B-B14F-4D97-AF65-F5344CB8AC3E}">
        <p14:creationId xmlns:p14="http://schemas.microsoft.com/office/powerpoint/2010/main" val="78309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77D20-D2A4-448A-987E-C7F5ECFE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C8577-C4BD-48B5-BDFC-9C159A93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apoio às operações CRUD realizadas com o banco, foi desenvolvido um padrão de projeto chamado DAO (Data Access </a:t>
            </a:r>
            <a:r>
              <a:rPr lang="pt-BR" dirty="0" err="1"/>
              <a:t>Object</a:t>
            </a:r>
            <a:r>
              <a:rPr lang="pt-BR" dirty="0"/>
              <a:t>), no qual a estrutura é divida em camadas lógicas que encapsulam as operações realizadas entre </a:t>
            </a:r>
            <a:r>
              <a:rPr lang="pt-BR" dirty="0" err="1"/>
              <a:t>Controller</a:t>
            </a:r>
            <a:r>
              <a:rPr lang="pt-BR" dirty="0"/>
              <a:t>, Service, DAO e por fim o Banco;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22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F6AD-780C-43C3-8464-6A0C736B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 com o Banco de Dados em Java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15BE37-37DF-432F-9000-6685F61D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No projeto foi usado um arquivo chamado “</a:t>
            </a:r>
            <a:r>
              <a:rPr lang="pt-BR" dirty="0" err="1"/>
              <a:t>db.properties</a:t>
            </a:r>
            <a:r>
              <a:rPr lang="pt-BR" dirty="0"/>
              <a:t>”, no qual estará contido os dados necessários para conectar-se ao Banco de dados, como usuário, URL e senha;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881056C6-1AFE-43CF-A598-16AFA161A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250" y="3260230"/>
            <a:ext cx="3852334" cy="876300"/>
          </a:xfrm>
        </p:spPr>
      </p:pic>
    </p:spTree>
    <p:extLst>
      <p:ext uri="{BB962C8B-B14F-4D97-AF65-F5344CB8AC3E}">
        <p14:creationId xmlns:p14="http://schemas.microsoft.com/office/powerpoint/2010/main" val="429077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1DF62-C633-4AD9-976A-59CE5253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150F6AD-A6CD-4700-BDC5-337DDB8C1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974" y="2092955"/>
            <a:ext cx="3790078" cy="231527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2C9DE6-F258-4765-9FC8-04C732D1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Na classe do Banco de Dados, são realizadas as operações básicas de conexão, as quais utilizam o texto do arquivo “</a:t>
            </a:r>
            <a:r>
              <a:rPr lang="pt-BR" dirty="0" err="1"/>
              <a:t>db.properties</a:t>
            </a:r>
            <a:r>
              <a:rPr lang="pt-BR" dirty="0"/>
              <a:t>” e preenchem os argumentos dos métodos do Driver Manager de conexão;</a:t>
            </a:r>
          </a:p>
          <a:p>
            <a:r>
              <a:rPr lang="pt-BR" dirty="0"/>
              <a:t>Ao final, é uma boa prática implementar o fechamento de conexão para não ficar ema </a:t>
            </a:r>
            <a:r>
              <a:rPr lang="pt-BR" dirty="0" err="1"/>
              <a:t>berto</a:t>
            </a:r>
            <a:r>
              <a:rPr lang="pt-BR" dirty="0"/>
              <a:t>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539813-E893-480F-8BC3-38A2EFB1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95" y="2092955"/>
            <a:ext cx="3717370" cy="23152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F1D07F-0B85-49B9-BFF7-6AC928F06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974" y="4408233"/>
            <a:ext cx="470600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A23DA-4095-49B5-BF09-53ECBA3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Declarações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668C464-C6DA-470E-A9EB-2F21758E1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406" y="2275535"/>
            <a:ext cx="3772426" cy="209579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D4AF7-D324-4032-B7F1-E3E2DDD9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Também, o Banco conta com as operações de fechar o “</a:t>
            </a:r>
            <a:r>
              <a:rPr lang="pt-BR" dirty="0" err="1"/>
              <a:t>Result</a:t>
            </a:r>
            <a:r>
              <a:rPr lang="pt-BR" dirty="0"/>
              <a:t> Set” e o “</a:t>
            </a:r>
            <a:r>
              <a:rPr lang="pt-BR" dirty="0" err="1"/>
              <a:t>Statement</a:t>
            </a:r>
            <a:r>
              <a:rPr lang="pt-BR" dirty="0"/>
              <a:t>”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A0D95B-C808-431D-BFA0-A82689CC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540" y="4371327"/>
            <a:ext cx="3734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FADB-30E3-4565-AEEC-732F5A53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CRUD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A4D964F-EEAE-4A14-B25A-8E1205ABF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250" y="2473480"/>
            <a:ext cx="2705478" cy="158137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FCBC97-EC75-4179-850E-9092E838A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Há a opção de implementar os métodos do CRUD como uma interface, assim poderão se adaptar aos diferentes contextos;</a:t>
            </a:r>
          </a:p>
          <a:p>
            <a:endParaRPr lang="pt-BR" dirty="0"/>
          </a:p>
          <a:p>
            <a:r>
              <a:rPr lang="pt-BR" dirty="0"/>
              <a:t>Além disso, cada objeto DAO poderá ser instanciado, seguindo um padrão de projeto </a:t>
            </a:r>
            <a:r>
              <a:rPr lang="pt-BR" dirty="0" err="1"/>
              <a:t>Factory</a:t>
            </a:r>
            <a:r>
              <a:rPr lang="pt-BR" dirty="0"/>
              <a:t>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7E9BAF-AB1D-4BDB-B63E-24536DD0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32" y="4136530"/>
            <a:ext cx="462027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712E6-39DB-4BAC-9461-1BE386A9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6C9979C-BFAC-4FC9-9074-5C25D4B68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637" y="2336872"/>
            <a:ext cx="2892726" cy="35988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4820B7-26C8-4715-8829-E1F352E1B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As operações inicias que utilizam as declarações SQL e atribuem os valores pesquisados;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003C9D-9052-4AE4-B30A-4FF78C7C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2091156"/>
            <a:ext cx="3667233" cy="43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31638-24CF-4933-A1D5-D7D4011E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CRUD - Continuação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374DD-1411-4E2E-85DF-CDBE1679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BF7BB1-1971-47C3-8C74-766E0E3A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Métodos para deletar um usuário pelo ID ou achar pelo seu ID;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CAB530-4513-4F72-B40A-02CD0679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72" y="2464658"/>
            <a:ext cx="4349990" cy="33437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03E4E5-B527-4535-AD32-A198BB97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533" y="2169058"/>
            <a:ext cx="342668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801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34</TotalTime>
  <Words>366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Operação CRUD</vt:lpstr>
      <vt:lpstr>O que é o CRUD</vt:lpstr>
      <vt:lpstr>Modelo DAO</vt:lpstr>
      <vt:lpstr>Conexão com o Banco de Dados em Java</vt:lpstr>
      <vt:lpstr>Apresentação do PowerPoint</vt:lpstr>
      <vt:lpstr>Declarações</vt:lpstr>
      <vt:lpstr>Operações CRUD</vt:lpstr>
      <vt:lpstr>Apresentação do PowerPoint</vt:lpstr>
      <vt:lpstr>Operações CRUD - Continuação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Operação CRUD</dc:title>
  <dc:creator>aluno</dc:creator>
  <cp:lastModifiedBy>aluno</cp:lastModifiedBy>
  <cp:revision>4</cp:revision>
  <dcterms:created xsi:type="dcterms:W3CDTF">2025-10-23T23:42:01Z</dcterms:created>
  <dcterms:modified xsi:type="dcterms:W3CDTF">2025-10-24T00:16:52Z</dcterms:modified>
</cp:coreProperties>
</file>