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55dbfbfc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55dbfbfc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5dbfbfc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55dbfbfc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55dbfbfc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55dbfbfc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55dbfbfc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55dbfbfc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55dbfbfc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55dbfbfc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55dbfbfc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55dbfbfc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599"/>
              <a:buFont typeface="Arial"/>
              <a:buNone/>
            </a:pPr>
            <a:r>
              <a:rPr lang="pt-BR" sz="2777">
                <a:latin typeface="Arial"/>
                <a:ea typeface="Arial"/>
                <a:cs typeface="Arial"/>
                <a:sym typeface="Arial"/>
              </a:rPr>
              <a:t>Aplicações dos conteúdos de</a:t>
            </a:r>
            <a:endParaRPr sz="27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599"/>
              <a:buFont typeface="Arial"/>
              <a:buNone/>
            </a:pPr>
            <a:r>
              <a:rPr lang="pt-BR" sz="2777">
                <a:latin typeface="Arial"/>
                <a:ea typeface="Arial"/>
                <a:cs typeface="Arial"/>
                <a:sym typeface="Arial"/>
              </a:rPr>
              <a:t>base que serão estudados na UC Gestão e Qualidade de Software.</a:t>
            </a:r>
            <a:endParaRPr sz="27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Gerenciamento da Qualidade em Desenvolvimento de Software.</a:t>
            </a:r>
            <a:endParaRPr sz="33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Implementação de um processo de controle de qualidade, incluindo testes automatizados, revisões de código e testes manuais, para garantir que o software atenda aos padrões e expectativas dos usuários finais.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latin typeface="Arial"/>
                <a:ea typeface="Arial"/>
                <a:cs typeface="Arial"/>
                <a:sym typeface="Arial"/>
              </a:rPr>
              <a:t>Estratégias de testes de software 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Inicia-se com testes unitários para verificar componentes individuais, segue-se com testes de integração para assegurar a interação entre módulos, realiza-se testes de sistema em condições reais, e finaliza-se com testes de aceitação para confirmar que o software atende às necessidades dos usuários finais.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Gestão de configuração de software 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Envolve o controle e organização do código-fonte e artefatos durante o desenvolvimento. Utiliza-se ferramentas como Git para registrar e gerenciar alterações no código. Um processo formal revisa e aprova mudanças antes da integração, enquanto a integração contínua automatiza a verificação do código para identificar problemas rapidamente. O gerenciamento de releases garante que as atualizações sejam planejadas e distribuídas eficientemente.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22">
                <a:latin typeface="Arial"/>
                <a:ea typeface="Arial"/>
                <a:cs typeface="Arial"/>
                <a:sym typeface="Arial"/>
              </a:rPr>
              <a:t>Avaliação e Gestão de Riscos em Projetos de Software:</a:t>
            </a:r>
            <a:endParaRPr b="1" sz="27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/>
              <a:t>Identificação e mitigação de riscos através de planos de gestão que envolvem testes abrangentes, acordos de nível de serviço e planos de contingência para minimizar impactos negativos durante o desenvolvimento e lançamento.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Medição da Qualidade do Software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Emprego de métricas como cobertura de testes, complexidade ciclomática e taxa de defeitos para revisar e melhorar um sistema antigo, contribuindo para um código mais limpo e menos propenso a erros futuros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462925" y="499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Agradecimentos: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019400" y="1582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Obrigado.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