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02" r:id="rId7"/>
    <p:sldId id="304" r:id="rId8"/>
    <p:sldId id="303" r:id="rId9"/>
    <p:sldId id="259" r:id="rId10"/>
    <p:sldId id="260" r:id="rId11"/>
    <p:sldId id="300" r:id="rId12"/>
    <p:sldId id="284" r:id="rId13"/>
    <p:sldId id="262" r:id="rId14"/>
    <p:sldId id="261" r:id="rId15"/>
    <p:sldId id="264" r:id="rId16"/>
    <p:sldId id="265" r:id="rId17"/>
    <p:sldId id="274" r:id="rId18"/>
    <p:sldId id="266" r:id="rId19"/>
    <p:sldId id="276" r:id="rId20"/>
    <p:sldId id="275" r:id="rId21"/>
    <p:sldId id="277" r:id="rId22"/>
    <p:sldId id="278" r:id="rId23"/>
    <p:sldId id="279" r:id="rId24"/>
    <p:sldId id="267" r:id="rId25"/>
    <p:sldId id="282" r:id="rId26"/>
    <p:sldId id="281" r:id="rId27"/>
    <p:sldId id="301" r:id="rId28"/>
    <p:sldId id="299" r:id="rId29"/>
    <p:sldId id="283" r:id="rId30"/>
    <p:sldId id="287" r:id="rId31"/>
    <p:sldId id="298" r:id="rId32"/>
    <p:sldId id="289" r:id="rId33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B3243"/>
    <a:srgbClr val="FFFFFF"/>
    <a:srgbClr val="0D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631B1-D7E2-4121-A649-8597ACB7F667}" v="72" dt="2025-05-09T22:22:20.629"/>
    <p1510:client id="{FD32BEF5-B987-43E2-8D09-6CECB6D6C321}" v="30" dt="2025-05-09T01:14:56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BE9A3-4484-4057-9B18-7B8EC6D07326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D7BEB7-B80A-4247-8B95-1D55979F9006}" type="pres">
      <dgm:prSet presAssocID="{D86BE9A3-4484-4057-9B18-7B8EC6D07326}" presName="diagram" presStyleCnt="0">
        <dgm:presLayoutVars>
          <dgm:dir/>
          <dgm:resizeHandles val="exact"/>
        </dgm:presLayoutVars>
      </dgm:prSet>
      <dgm:spPr/>
    </dgm:pt>
  </dgm:ptLst>
  <dgm:cxnLst>
    <dgm:cxn modelId="{705AC0FC-EFE9-4BE9-8C1F-09260F455CEF}" type="presOf" srcId="{D86BE9A3-4484-4057-9B18-7B8EC6D07326}" destId="{36D7BEB7-B80A-4247-8B95-1D55979F9006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436EA4-518C-4F2C-9747-5C31428061C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FFD457-E6E8-4E24-B5DB-D4C1C9AE5839}">
      <dgm:prSet/>
      <dgm:spPr/>
      <dgm:t>
        <a:bodyPr/>
        <a:lstStyle/>
        <a:p>
          <a:r>
            <a:rPr lang="pt-BR"/>
            <a:t>Mostra todos os produtos cadastrados e suas informações conforme preenchida em sua criação.</a:t>
          </a:r>
          <a:endParaRPr lang="en-US"/>
        </a:p>
      </dgm:t>
    </dgm:pt>
    <dgm:pt modelId="{EF9C5162-27F6-4F71-8285-76C2792D84D1}" type="parTrans" cxnId="{A1114A22-BF4C-40A4-8911-3751DDD89E55}">
      <dgm:prSet/>
      <dgm:spPr/>
      <dgm:t>
        <a:bodyPr/>
        <a:lstStyle/>
        <a:p>
          <a:endParaRPr lang="en-US"/>
        </a:p>
      </dgm:t>
    </dgm:pt>
    <dgm:pt modelId="{A640C0EF-54A5-4A80-9A41-B301A2BD8677}" type="sibTrans" cxnId="{A1114A22-BF4C-40A4-8911-3751DDD89E55}">
      <dgm:prSet/>
      <dgm:spPr/>
      <dgm:t>
        <a:bodyPr/>
        <a:lstStyle/>
        <a:p>
          <a:endParaRPr lang="en-US"/>
        </a:p>
      </dgm:t>
    </dgm:pt>
    <dgm:pt modelId="{B2EF3582-D2EE-4E95-9202-BF8A6148FF89}">
      <dgm:prSet/>
      <dgm:spPr/>
      <dgm:t>
        <a:bodyPr/>
        <a:lstStyle/>
        <a:p>
          <a:r>
            <a:rPr lang="pt-BR"/>
            <a:t>Dá opção para DELETAR, filtrar e voltar.</a:t>
          </a:r>
          <a:endParaRPr lang="en-US"/>
        </a:p>
      </dgm:t>
    </dgm:pt>
    <dgm:pt modelId="{CF1BD78E-0E78-4DE3-BF1C-CBA10A43AE35}" type="parTrans" cxnId="{BB151559-AFDC-4234-BDB2-91B5CFC53979}">
      <dgm:prSet/>
      <dgm:spPr/>
      <dgm:t>
        <a:bodyPr/>
        <a:lstStyle/>
        <a:p>
          <a:endParaRPr lang="en-US"/>
        </a:p>
      </dgm:t>
    </dgm:pt>
    <dgm:pt modelId="{78189A49-9307-472C-8634-794B272A0D24}" type="sibTrans" cxnId="{BB151559-AFDC-4234-BDB2-91B5CFC53979}">
      <dgm:prSet/>
      <dgm:spPr/>
      <dgm:t>
        <a:bodyPr/>
        <a:lstStyle/>
        <a:p>
          <a:endParaRPr lang="en-US"/>
        </a:p>
      </dgm:t>
    </dgm:pt>
    <dgm:pt modelId="{02E48A18-FBAF-4C8D-B1C1-AE774B39E027}" type="pres">
      <dgm:prSet presAssocID="{05436EA4-518C-4F2C-9747-5C31428061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C15C6F-26EB-4BB7-80CE-5DC93E9114E0}" type="pres">
      <dgm:prSet presAssocID="{E9FFD457-E6E8-4E24-B5DB-D4C1C9AE5839}" presName="hierRoot1" presStyleCnt="0"/>
      <dgm:spPr/>
    </dgm:pt>
    <dgm:pt modelId="{3AE17D5D-C1B1-43DB-B47F-E7244DE517D5}" type="pres">
      <dgm:prSet presAssocID="{E9FFD457-E6E8-4E24-B5DB-D4C1C9AE5839}" presName="composite" presStyleCnt="0"/>
      <dgm:spPr/>
    </dgm:pt>
    <dgm:pt modelId="{B0EF63DD-3CED-4642-BE60-95DC9710440B}" type="pres">
      <dgm:prSet presAssocID="{E9FFD457-E6E8-4E24-B5DB-D4C1C9AE5839}" presName="background" presStyleLbl="node0" presStyleIdx="0" presStyleCnt="2"/>
      <dgm:spPr/>
    </dgm:pt>
    <dgm:pt modelId="{9CFDD587-1580-48A0-B586-C094E8D54EC8}" type="pres">
      <dgm:prSet presAssocID="{E9FFD457-E6E8-4E24-B5DB-D4C1C9AE5839}" presName="text" presStyleLbl="fgAcc0" presStyleIdx="0" presStyleCnt="2">
        <dgm:presLayoutVars>
          <dgm:chPref val="3"/>
        </dgm:presLayoutVars>
      </dgm:prSet>
      <dgm:spPr/>
    </dgm:pt>
    <dgm:pt modelId="{6FB7523B-9E96-4802-8120-F3EFFEAC28FF}" type="pres">
      <dgm:prSet presAssocID="{E9FFD457-E6E8-4E24-B5DB-D4C1C9AE5839}" presName="hierChild2" presStyleCnt="0"/>
      <dgm:spPr/>
    </dgm:pt>
    <dgm:pt modelId="{2C27C13D-F97E-4A55-B765-24C92335FFAE}" type="pres">
      <dgm:prSet presAssocID="{B2EF3582-D2EE-4E95-9202-BF8A6148FF89}" presName="hierRoot1" presStyleCnt="0"/>
      <dgm:spPr/>
    </dgm:pt>
    <dgm:pt modelId="{AA217263-39C3-4FB6-8AC2-D2D507AA834E}" type="pres">
      <dgm:prSet presAssocID="{B2EF3582-D2EE-4E95-9202-BF8A6148FF89}" presName="composite" presStyleCnt="0"/>
      <dgm:spPr/>
    </dgm:pt>
    <dgm:pt modelId="{FBF574FA-D850-46C9-80C3-344D4BE1D737}" type="pres">
      <dgm:prSet presAssocID="{B2EF3582-D2EE-4E95-9202-BF8A6148FF89}" presName="background" presStyleLbl="node0" presStyleIdx="1" presStyleCnt="2"/>
      <dgm:spPr/>
    </dgm:pt>
    <dgm:pt modelId="{5923E52A-5854-4E8D-9AF1-75136F05A710}" type="pres">
      <dgm:prSet presAssocID="{B2EF3582-D2EE-4E95-9202-BF8A6148FF89}" presName="text" presStyleLbl="fgAcc0" presStyleIdx="1" presStyleCnt="2">
        <dgm:presLayoutVars>
          <dgm:chPref val="3"/>
        </dgm:presLayoutVars>
      </dgm:prSet>
      <dgm:spPr/>
    </dgm:pt>
    <dgm:pt modelId="{79BDE47A-E973-4348-B35D-D8EED1F4EFD1}" type="pres">
      <dgm:prSet presAssocID="{B2EF3582-D2EE-4E95-9202-BF8A6148FF89}" presName="hierChild2" presStyleCnt="0"/>
      <dgm:spPr/>
    </dgm:pt>
  </dgm:ptLst>
  <dgm:cxnLst>
    <dgm:cxn modelId="{A1114A22-BF4C-40A4-8911-3751DDD89E55}" srcId="{05436EA4-518C-4F2C-9747-5C31428061CB}" destId="{E9FFD457-E6E8-4E24-B5DB-D4C1C9AE5839}" srcOrd="0" destOrd="0" parTransId="{EF9C5162-27F6-4F71-8285-76C2792D84D1}" sibTransId="{A640C0EF-54A5-4A80-9A41-B301A2BD8677}"/>
    <dgm:cxn modelId="{273E6B5F-D6D4-4CCA-B7C7-E112D021BB3C}" type="presOf" srcId="{05436EA4-518C-4F2C-9747-5C31428061CB}" destId="{02E48A18-FBAF-4C8D-B1C1-AE774B39E027}" srcOrd="0" destOrd="0" presId="urn:microsoft.com/office/officeart/2005/8/layout/hierarchy1"/>
    <dgm:cxn modelId="{49DCDE6F-0246-409A-A4F0-EE354C2BA5B1}" type="presOf" srcId="{B2EF3582-D2EE-4E95-9202-BF8A6148FF89}" destId="{5923E52A-5854-4E8D-9AF1-75136F05A710}" srcOrd="0" destOrd="0" presId="urn:microsoft.com/office/officeart/2005/8/layout/hierarchy1"/>
    <dgm:cxn modelId="{BB151559-AFDC-4234-BDB2-91B5CFC53979}" srcId="{05436EA4-518C-4F2C-9747-5C31428061CB}" destId="{B2EF3582-D2EE-4E95-9202-BF8A6148FF89}" srcOrd="1" destOrd="0" parTransId="{CF1BD78E-0E78-4DE3-BF1C-CBA10A43AE35}" sibTransId="{78189A49-9307-472C-8634-794B272A0D24}"/>
    <dgm:cxn modelId="{3F8D3CE7-2331-4E9F-8ADC-81AD67A3F822}" type="presOf" srcId="{E9FFD457-E6E8-4E24-B5DB-D4C1C9AE5839}" destId="{9CFDD587-1580-48A0-B586-C094E8D54EC8}" srcOrd="0" destOrd="0" presId="urn:microsoft.com/office/officeart/2005/8/layout/hierarchy1"/>
    <dgm:cxn modelId="{92F346FE-18BB-4F51-8C77-2F76D59C13B0}" type="presParOf" srcId="{02E48A18-FBAF-4C8D-B1C1-AE774B39E027}" destId="{A9C15C6F-26EB-4BB7-80CE-5DC93E9114E0}" srcOrd="0" destOrd="0" presId="urn:microsoft.com/office/officeart/2005/8/layout/hierarchy1"/>
    <dgm:cxn modelId="{9AB80EAE-A8F8-4022-AE79-6F2894A7BE44}" type="presParOf" srcId="{A9C15C6F-26EB-4BB7-80CE-5DC93E9114E0}" destId="{3AE17D5D-C1B1-43DB-B47F-E7244DE517D5}" srcOrd="0" destOrd="0" presId="urn:microsoft.com/office/officeart/2005/8/layout/hierarchy1"/>
    <dgm:cxn modelId="{E2698B17-7635-40A3-9507-B703808764A4}" type="presParOf" srcId="{3AE17D5D-C1B1-43DB-B47F-E7244DE517D5}" destId="{B0EF63DD-3CED-4642-BE60-95DC9710440B}" srcOrd="0" destOrd="0" presId="urn:microsoft.com/office/officeart/2005/8/layout/hierarchy1"/>
    <dgm:cxn modelId="{74C763B8-4058-4F4E-8E9D-6D220B5627B5}" type="presParOf" srcId="{3AE17D5D-C1B1-43DB-B47F-E7244DE517D5}" destId="{9CFDD587-1580-48A0-B586-C094E8D54EC8}" srcOrd="1" destOrd="0" presId="urn:microsoft.com/office/officeart/2005/8/layout/hierarchy1"/>
    <dgm:cxn modelId="{E1126035-272F-4EC6-AE80-A43B5DD1141A}" type="presParOf" srcId="{A9C15C6F-26EB-4BB7-80CE-5DC93E9114E0}" destId="{6FB7523B-9E96-4802-8120-F3EFFEAC28FF}" srcOrd="1" destOrd="0" presId="urn:microsoft.com/office/officeart/2005/8/layout/hierarchy1"/>
    <dgm:cxn modelId="{E6ABB568-5F2F-4647-849F-CF62BD9B7DD8}" type="presParOf" srcId="{02E48A18-FBAF-4C8D-B1C1-AE774B39E027}" destId="{2C27C13D-F97E-4A55-B765-24C92335FFAE}" srcOrd="1" destOrd="0" presId="urn:microsoft.com/office/officeart/2005/8/layout/hierarchy1"/>
    <dgm:cxn modelId="{52B22E85-3E97-4B1D-8B5E-B03A42BB8183}" type="presParOf" srcId="{2C27C13D-F97E-4A55-B765-24C92335FFAE}" destId="{AA217263-39C3-4FB6-8AC2-D2D507AA834E}" srcOrd="0" destOrd="0" presId="urn:microsoft.com/office/officeart/2005/8/layout/hierarchy1"/>
    <dgm:cxn modelId="{CB69DA72-B2CF-42ED-87A5-F63B3E930435}" type="presParOf" srcId="{AA217263-39C3-4FB6-8AC2-D2D507AA834E}" destId="{FBF574FA-D850-46C9-80C3-344D4BE1D737}" srcOrd="0" destOrd="0" presId="urn:microsoft.com/office/officeart/2005/8/layout/hierarchy1"/>
    <dgm:cxn modelId="{4AECBEB5-95BC-45C1-8893-241279C9A4F1}" type="presParOf" srcId="{AA217263-39C3-4FB6-8AC2-D2D507AA834E}" destId="{5923E52A-5854-4E8D-9AF1-75136F05A710}" srcOrd="1" destOrd="0" presId="urn:microsoft.com/office/officeart/2005/8/layout/hierarchy1"/>
    <dgm:cxn modelId="{36D9AF83-8A50-45C2-B0C6-2C6BC991AD21}" type="presParOf" srcId="{2C27C13D-F97E-4A55-B765-24C92335FFAE}" destId="{79BDE47A-E973-4348-B35D-D8EED1F4EF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46605F-5AB0-447E-987F-CBB30A2DACF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D84BFD-CC9D-4BEA-97CE-48BA962DF1FD}">
      <dgm:prSet/>
      <dgm:spPr/>
      <dgm:t>
        <a:bodyPr/>
        <a:lstStyle/>
        <a:p>
          <a:r>
            <a:rPr lang="pt-BR"/>
            <a:t>Mostra todos os produtos cadastrados e suas informações conforme preenchida em sua criação.</a:t>
          </a:r>
          <a:endParaRPr lang="en-US"/>
        </a:p>
      </dgm:t>
    </dgm:pt>
    <dgm:pt modelId="{110E7BBD-C7AA-48A6-B533-E9CC592F1A53}" type="parTrans" cxnId="{DE77338E-B43C-443B-89EA-C240179BFE34}">
      <dgm:prSet/>
      <dgm:spPr/>
      <dgm:t>
        <a:bodyPr/>
        <a:lstStyle/>
        <a:p>
          <a:endParaRPr lang="en-US"/>
        </a:p>
      </dgm:t>
    </dgm:pt>
    <dgm:pt modelId="{09EC8958-CA8B-441C-B4BA-A84D2D14A2A3}" type="sibTrans" cxnId="{DE77338E-B43C-443B-89EA-C240179BFE34}">
      <dgm:prSet/>
      <dgm:spPr/>
      <dgm:t>
        <a:bodyPr/>
        <a:lstStyle/>
        <a:p>
          <a:endParaRPr lang="en-US"/>
        </a:p>
      </dgm:t>
    </dgm:pt>
    <dgm:pt modelId="{DB98AA85-30F4-44B6-8F16-223F387F5F73}">
      <dgm:prSet/>
      <dgm:spPr/>
      <dgm:t>
        <a:bodyPr/>
        <a:lstStyle/>
        <a:p>
          <a:r>
            <a:rPr lang="pt-BR"/>
            <a:t>Dá opção APENAS para visualização.</a:t>
          </a:r>
          <a:endParaRPr lang="en-US"/>
        </a:p>
      </dgm:t>
    </dgm:pt>
    <dgm:pt modelId="{9602E445-212C-45D7-BC6B-4C4E523DFA14}" type="parTrans" cxnId="{86222F91-88F8-43DA-BFD1-CAF0BF43DF11}">
      <dgm:prSet/>
      <dgm:spPr/>
      <dgm:t>
        <a:bodyPr/>
        <a:lstStyle/>
        <a:p>
          <a:endParaRPr lang="en-US"/>
        </a:p>
      </dgm:t>
    </dgm:pt>
    <dgm:pt modelId="{DFB804D3-A15C-4AA9-9E6B-1439755CA25C}" type="sibTrans" cxnId="{86222F91-88F8-43DA-BFD1-CAF0BF43DF11}">
      <dgm:prSet/>
      <dgm:spPr/>
      <dgm:t>
        <a:bodyPr/>
        <a:lstStyle/>
        <a:p>
          <a:endParaRPr lang="en-US"/>
        </a:p>
      </dgm:t>
    </dgm:pt>
    <dgm:pt modelId="{5793CCD3-0FA2-4571-BFD5-856527C90410}" type="pres">
      <dgm:prSet presAssocID="{C746605F-5AB0-447E-987F-CBB30A2DAC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6EBC7D-33CA-4919-8944-88B5D4D6B8FB}" type="pres">
      <dgm:prSet presAssocID="{68D84BFD-CC9D-4BEA-97CE-48BA962DF1FD}" presName="hierRoot1" presStyleCnt="0"/>
      <dgm:spPr/>
    </dgm:pt>
    <dgm:pt modelId="{4D4BB0B4-E133-4EA4-83B4-D837D4F20168}" type="pres">
      <dgm:prSet presAssocID="{68D84BFD-CC9D-4BEA-97CE-48BA962DF1FD}" presName="composite" presStyleCnt="0"/>
      <dgm:spPr/>
    </dgm:pt>
    <dgm:pt modelId="{B6DC38E5-E082-4006-AD38-6ED6E7B356D6}" type="pres">
      <dgm:prSet presAssocID="{68D84BFD-CC9D-4BEA-97CE-48BA962DF1FD}" presName="background" presStyleLbl="node0" presStyleIdx="0" presStyleCnt="2"/>
      <dgm:spPr/>
    </dgm:pt>
    <dgm:pt modelId="{6485AE30-DC6F-4308-9A10-0FAA764D7F26}" type="pres">
      <dgm:prSet presAssocID="{68D84BFD-CC9D-4BEA-97CE-48BA962DF1FD}" presName="text" presStyleLbl="fgAcc0" presStyleIdx="0" presStyleCnt="2">
        <dgm:presLayoutVars>
          <dgm:chPref val="3"/>
        </dgm:presLayoutVars>
      </dgm:prSet>
      <dgm:spPr/>
    </dgm:pt>
    <dgm:pt modelId="{42F4B7C8-75C9-4F18-ADA2-870C959CC6D5}" type="pres">
      <dgm:prSet presAssocID="{68D84BFD-CC9D-4BEA-97CE-48BA962DF1FD}" presName="hierChild2" presStyleCnt="0"/>
      <dgm:spPr/>
    </dgm:pt>
    <dgm:pt modelId="{B417FD95-AC75-4A76-9802-3730CE1CB50A}" type="pres">
      <dgm:prSet presAssocID="{DB98AA85-30F4-44B6-8F16-223F387F5F73}" presName="hierRoot1" presStyleCnt="0"/>
      <dgm:spPr/>
    </dgm:pt>
    <dgm:pt modelId="{C5D8339C-62BF-4CE4-88C5-EFB19724D4A6}" type="pres">
      <dgm:prSet presAssocID="{DB98AA85-30F4-44B6-8F16-223F387F5F73}" presName="composite" presStyleCnt="0"/>
      <dgm:spPr/>
    </dgm:pt>
    <dgm:pt modelId="{161EFC28-6040-4663-97F5-8DFBBF0BC84D}" type="pres">
      <dgm:prSet presAssocID="{DB98AA85-30F4-44B6-8F16-223F387F5F73}" presName="background" presStyleLbl="node0" presStyleIdx="1" presStyleCnt="2"/>
      <dgm:spPr/>
    </dgm:pt>
    <dgm:pt modelId="{B7B6D24B-4CC3-451E-9438-4B9048234C45}" type="pres">
      <dgm:prSet presAssocID="{DB98AA85-30F4-44B6-8F16-223F387F5F73}" presName="text" presStyleLbl="fgAcc0" presStyleIdx="1" presStyleCnt="2">
        <dgm:presLayoutVars>
          <dgm:chPref val="3"/>
        </dgm:presLayoutVars>
      </dgm:prSet>
      <dgm:spPr/>
    </dgm:pt>
    <dgm:pt modelId="{A0F61D79-81A3-43EC-9E58-2DA3DBE01698}" type="pres">
      <dgm:prSet presAssocID="{DB98AA85-30F4-44B6-8F16-223F387F5F73}" presName="hierChild2" presStyleCnt="0"/>
      <dgm:spPr/>
    </dgm:pt>
  </dgm:ptLst>
  <dgm:cxnLst>
    <dgm:cxn modelId="{5F8E1E5F-D5DD-4671-99DC-43C0F3940E37}" type="presOf" srcId="{68D84BFD-CC9D-4BEA-97CE-48BA962DF1FD}" destId="{6485AE30-DC6F-4308-9A10-0FAA764D7F26}" srcOrd="0" destOrd="0" presId="urn:microsoft.com/office/officeart/2005/8/layout/hierarchy1"/>
    <dgm:cxn modelId="{43084288-1891-407C-8592-4BB66D6D5EF0}" type="presOf" srcId="{DB98AA85-30F4-44B6-8F16-223F387F5F73}" destId="{B7B6D24B-4CC3-451E-9438-4B9048234C45}" srcOrd="0" destOrd="0" presId="urn:microsoft.com/office/officeart/2005/8/layout/hierarchy1"/>
    <dgm:cxn modelId="{DE77338E-B43C-443B-89EA-C240179BFE34}" srcId="{C746605F-5AB0-447E-987F-CBB30A2DACFD}" destId="{68D84BFD-CC9D-4BEA-97CE-48BA962DF1FD}" srcOrd="0" destOrd="0" parTransId="{110E7BBD-C7AA-48A6-B533-E9CC592F1A53}" sibTransId="{09EC8958-CA8B-441C-B4BA-A84D2D14A2A3}"/>
    <dgm:cxn modelId="{9F710D91-F687-4091-84CA-2A85D3FF2822}" type="presOf" srcId="{C746605F-5AB0-447E-987F-CBB30A2DACFD}" destId="{5793CCD3-0FA2-4571-BFD5-856527C90410}" srcOrd="0" destOrd="0" presId="urn:microsoft.com/office/officeart/2005/8/layout/hierarchy1"/>
    <dgm:cxn modelId="{86222F91-88F8-43DA-BFD1-CAF0BF43DF11}" srcId="{C746605F-5AB0-447E-987F-CBB30A2DACFD}" destId="{DB98AA85-30F4-44B6-8F16-223F387F5F73}" srcOrd="1" destOrd="0" parTransId="{9602E445-212C-45D7-BC6B-4C4E523DFA14}" sibTransId="{DFB804D3-A15C-4AA9-9E6B-1439755CA25C}"/>
    <dgm:cxn modelId="{C4420E30-7D5C-402C-98BE-28B80B1D8FA8}" type="presParOf" srcId="{5793CCD3-0FA2-4571-BFD5-856527C90410}" destId="{066EBC7D-33CA-4919-8944-88B5D4D6B8FB}" srcOrd="0" destOrd="0" presId="urn:microsoft.com/office/officeart/2005/8/layout/hierarchy1"/>
    <dgm:cxn modelId="{7B2951CA-9280-41A4-9C74-D777C566AA6B}" type="presParOf" srcId="{066EBC7D-33CA-4919-8944-88B5D4D6B8FB}" destId="{4D4BB0B4-E133-4EA4-83B4-D837D4F20168}" srcOrd="0" destOrd="0" presId="urn:microsoft.com/office/officeart/2005/8/layout/hierarchy1"/>
    <dgm:cxn modelId="{5998AB03-4558-4BFD-8ECE-1480D3F3D42B}" type="presParOf" srcId="{4D4BB0B4-E133-4EA4-83B4-D837D4F20168}" destId="{B6DC38E5-E082-4006-AD38-6ED6E7B356D6}" srcOrd="0" destOrd="0" presId="urn:microsoft.com/office/officeart/2005/8/layout/hierarchy1"/>
    <dgm:cxn modelId="{C3369218-9A63-4293-AD76-BF97D9F51834}" type="presParOf" srcId="{4D4BB0B4-E133-4EA4-83B4-D837D4F20168}" destId="{6485AE30-DC6F-4308-9A10-0FAA764D7F26}" srcOrd="1" destOrd="0" presId="urn:microsoft.com/office/officeart/2005/8/layout/hierarchy1"/>
    <dgm:cxn modelId="{2C15F1DD-D417-4A54-9755-C1A7DA8DBBE8}" type="presParOf" srcId="{066EBC7D-33CA-4919-8944-88B5D4D6B8FB}" destId="{42F4B7C8-75C9-4F18-ADA2-870C959CC6D5}" srcOrd="1" destOrd="0" presId="urn:microsoft.com/office/officeart/2005/8/layout/hierarchy1"/>
    <dgm:cxn modelId="{EDA56E0B-D1C0-420B-8E5B-CB30032E88B6}" type="presParOf" srcId="{5793CCD3-0FA2-4571-BFD5-856527C90410}" destId="{B417FD95-AC75-4A76-9802-3730CE1CB50A}" srcOrd="1" destOrd="0" presId="urn:microsoft.com/office/officeart/2005/8/layout/hierarchy1"/>
    <dgm:cxn modelId="{8C5FE0F1-3116-429B-90CB-3B7E796C86EA}" type="presParOf" srcId="{B417FD95-AC75-4A76-9802-3730CE1CB50A}" destId="{C5D8339C-62BF-4CE4-88C5-EFB19724D4A6}" srcOrd="0" destOrd="0" presId="urn:microsoft.com/office/officeart/2005/8/layout/hierarchy1"/>
    <dgm:cxn modelId="{012485A5-A686-40B6-BF47-3425DFC9214A}" type="presParOf" srcId="{C5D8339C-62BF-4CE4-88C5-EFB19724D4A6}" destId="{161EFC28-6040-4663-97F5-8DFBBF0BC84D}" srcOrd="0" destOrd="0" presId="urn:microsoft.com/office/officeart/2005/8/layout/hierarchy1"/>
    <dgm:cxn modelId="{E23D1285-DA92-4E99-8BC8-EBF35E6D5862}" type="presParOf" srcId="{C5D8339C-62BF-4CE4-88C5-EFB19724D4A6}" destId="{B7B6D24B-4CC3-451E-9438-4B9048234C45}" srcOrd="1" destOrd="0" presId="urn:microsoft.com/office/officeart/2005/8/layout/hierarchy1"/>
    <dgm:cxn modelId="{AE4307BC-5B2D-46C6-8CF2-3CC477697909}" type="presParOf" srcId="{B417FD95-AC75-4A76-9802-3730CE1CB50A}" destId="{A0F61D79-81A3-43EC-9E58-2DA3DBE016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6BE9A3-4484-4057-9B18-7B8EC6D07326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D7BEB7-B80A-4247-8B95-1D55979F9006}" type="pres">
      <dgm:prSet presAssocID="{D86BE9A3-4484-4057-9B18-7B8EC6D07326}" presName="diagram" presStyleCnt="0">
        <dgm:presLayoutVars>
          <dgm:dir/>
          <dgm:resizeHandles val="exact"/>
        </dgm:presLayoutVars>
      </dgm:prSet>
      <dgm:spPr/>
    </dgm:pt>
  </dgm:ptLst>
  <dgm:cxnLst>
    <dgm:cxn modelId="{705AC0FC-EFE9-4BE9-8C1F-09260F455CEF}" type="presOf" srcId="{D86BE9A3-4484-4057-9B18-7B8EC6D07326}" destId="{36D7BEB7-B80A-4247-8B95-1D55979F9006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6BE9A3-4484-4057-9B18-7B8EC6D07326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D7BEB7-B80A-4247-8B95-1D55979F9006}" type="pres">
      <dgm:prSet presAssocID="{D86BE9A3-4484-4057-9B18-7B8EC6D07326}" presName="diagram" presStyleCnt="0">
        <dgm:presLayoutVars>
          <dgm:dir/>
          <dgm:resizeHandles val="exact"/>
        </dgm:presLayoutVars>
      </dgm:prSet>
      <dgm:spPr/>
    </dgm:pt>
  </dgm:ptLst>
  <dgm:cxnLst>
    <dgm:cxn modelId="{705AC0FC-EFE9-4BE9-8C1F-09260F455CEF}" type="presOf" srcId="{D86BE9A3-4484-4057-9B18-7B8EC6D07326}" destId="{36D7BEB7-B80A-4247-8B95-1D55979F9006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7BF1A4-3147-472A-A5C2-79112A5867D9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AAF93C-AE03-4837-AAD5-403253D04E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Criação de 1 formulário para dois acessos (Administrador e Usuário Simples).</a:t>
          </a:r>
          <a:endParaRPr lang="en-US"/>
        </a:p>
      </dgm:t>
    </dgm:pt>
    <dgm:pt modelId="{27A50FBF-A819-4C6E-9721-A730D9BC4535}" type="parTrans" cxnId="{76FD13D8-5E4F-4F4B-AE58-7AF06726BC32}">
      <dgm:prSet/>
      <dgm:spPr/>
      <dgm:t>
        <a:bodyPr/>
        <a:lstStyle/>
        <a:p>
          <a:endParaRPr lang="en-US"/>
        </a:p>
      </dgm:t>
    </dgm:pt>
    <dgm:pt modelId="{805939DD-0ED2-49C0-B7CB-ECB56F831DA1}" type="sibTrans" cxnId="{76FD13D8-5E4F-4F4B-AE58-7AF06726BC32}">
      <dgm:prSet/>
      <dgm:spPr/>
      <dgm:t>
        <a:bodyPr/>
        <a:lstStyle/>
        <a:p>
          <a:endParaRPr lang="en-US"/>
        </a:p>
      </dgm:t>
    </dgm:pt>
    <dgm:pt modelId="{18AAF2BA-5AF0-4636-9D41-5FC1EC56E29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Administrador: realiza alterações e cadastra Usuários.</a:t>
          </a:r>
        </a:p>
        <a:p>
          <a:pPr>
            <a:lnSpc>
              <a:spcPct val="100000"/>
            </a:lnSpc>
          </a:pPr>
          <a:r>
            <a:rPr lang="pt-BR" b="0" i="0" u="none"/>
            <a:t>(Necessário conter pelo menos 1 usuário do tipo administrador)</a:t>
          </a:r>
          <a:endParaRPr lang="en-US"/>
        </a:p>
      </dgm:t>
    </dgm:pt>
    <dgm:pt modelId="{F1EBB160-E319-4ED0-BDB6-25A078D23A28}" type="parTrans" cxnId="{8B11E9D9-979B-410C-B3E0-88775D26F1A9}">
      <dgm:prSet/>
      <dgm:spPr/>
      <dgm:t>
        <a:bodyPr/>
        <a:lstStyle/>
        <a:p>
          <a:endParaRPr lang="en-US"/>
        </a:p>
      </dgm:t>
    </dgm:pt>
    <dgm:pt modelId="{1F1EDE6D-ED10-4DC9-93BA-7773F2B9C7DF}" type="sibTrans" cxnId="{8B11E9D9-979B-410C-B3E0-88775D26F1A9}">
      <dgm:prSet/>
      <dgm:spPr/>
      <dgm:t>
        <a:bodyPr/>
        <a:lstStyle/>
        <a:p>
          <a:endParaRPr lang="en-US"/>
        </a:p>
      </dgm:t>
    </dgm:pt>
    <dgm:pt modelId="{9EA49078-C524-48F1-A139-B7BF4BC7D39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Usuário Simples: terá apenas o visual, não sendo possível alterar nenhuma informação.</a:t>
          </a:r>
          <a:endParaRPr lang="en-US"/>
        </a:p>
      </dgm:t>
    </dgm:pt>
    <dgm:pt modelId="{AA954E09-CCB5-42EA-AE15-68CA31CFF5FF}" type="parTrans" cxnId="{6E2EE1A1-846D-4B8A-A287-A711673A996C}">
      <dgm:prSet/>
      <dgm:spPr/>
      <dgm:t>
        <a:bodyPr/>
        <a:lstStyle/>
        <a:p>
          <a:endParaRPr lang="en-US"/>
        </a:p>
      </dgm:t>
    </dgm:pt>
    <dgm:pt modelId="{F793BCFD-71D0-403B-AC97-125AFC2F8C56}" type="sibTrans" cxnId="{6E2EE1A1-846D-4B8A-A287-A711673A996C}">
      <dgm:prSet/>
      <dgm:spPr/>
      <dgm:t>
        <a:bodyPr/>
        <a:lstStyle/>
        <a:p>
          <a:endParaRPr lang="en-US"/>
        </a:p>
      </dgm:t>
    </dgm:pt>
    <dgm:pt modelId="{2CD87370-D695-4D41-BB7D-AE17C800676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Utilização de Banco de Dados </a:t>
          </a:r>
          <a:r>
            <a:rPr lang="pt-BR" err="1"/>
            <a:t>MySqL</a:t>
          </a:r>
          <a:r>
            <a:rPr lang="pt-BR"/>
            <a:t> e Windows Form.</a:t>
          </a:r>
        </a:p>
        <a:p>
          <a:pPr>
            <a:lnSpc>
              <a:spcPct val="100000"/>
            </a:lnSpc>
          </a:pPr>
          <a:r>
            <a:rPr lang="pt-BR" b="0" i="0" u="none"/>
            <a:t>Implementação Do sistema CRUD.</a:t>
          </a:r>
          <a:endParaRPr lang="en-US"/>
        </a:p>
      </dgm:t>
    </dgm:pt>
    <dgm:pt modelId="{33F16AC7-ABBD-495E-8CE7-36F989232519}" type="parTrans" cxnId="{0BB0E4CF-3942-4BF4-8C06-8DCDB15B3E64}">
      <dgm:prSet/>
      <dgm:spPr/>
      <dgm:t>
        <a:bodyPr/>
        <a:lstStyle/>
        <a:p>
          <a:endParaRPr lang="en-US"/>
        </a:p>
      </dgm:t>
    </dgm:pt>
    <dgm:pt modelId="{BCC1D203-4D36-4C43-86BC-26A677BF2547}" type="sibTrans" cxnId="{0BB0E4CF-3942-4BF4-8C06-8DCDB15B3E64}">
      <dgm:prSet/>
      <dgm:spPr/>
      <dgm:t>
        <a:bodyPr/>
        <a:lstStyle/>
        <a:p>
          <a:endParaRPr lang="en-US"/>
        </a:p>
      </dgm:t>
    </dgm:pt>
    <dgm:pt modelId="{392C04DA-D0D2-4AA9-A351-8582D0753823}" type="pres">
      <dgm:prSet presAssocID="{817BF1A4-3147-472A-A5C2-79112A5867D9}" presName="root" presStyleCnt="0">
        <dgm:presLayoutVars>
          <dgm:dir/>
          <dgm:resizeHandles val="exact"/>
        </dgm:presLayoutVars>
      </dgm:prSet>
      <dgm:spPr/>
    </dgm:pt>
    <dgm:pt modelId="{81D1E039-E153-4B71-ADB5-045E5CCCC4AA}" type="pres">
      <dgm:prSet presAssocID="{62AAF93C-AE03-4837-AAD5-403253D04E03}" presName="compNode" presStyleCnt="0"/>
      <dgm:spPr/>
    </dgm:pt>
    <dgm:pt modelId="{EAAE4421-60DF-4532-9971-7CD643DBBB29}" type="pres">
      <dgm:prSet presAssocID="{62AAF93C-AE03-4837-AAD5-403253D04E03}" presName="bgRect" presStyleLbl="bgShp" presStyleIdx="0" presStyleCnt="4"/>
      <dgm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E9E091B7-DF57-4927-BBEE-F1C43AD841BF}" type="pres">
      <dgm:prSet presAssocID="{62AAF93C-AE03-4837-AAD5-403253D04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439F74B5-FB93-4797-A6B4-12E4B37DF270}" type="pres">
      <dgm:prSet presAssocID="{62AAF93C-AE03-4837-AAD5-403253D04E03}" presName="spaceRect" presStyleCnt="0"/>
      <dgm:spPr/>
    </dgm:pt>
    <dgm:pt modelId="{B4BA58C3-3FBF-4550-9FB0-D269E294F961}" type="pres">
      <dgm:prSet presAssocID="{62AAF93C-AE03-4837-AAD5-403253D04E03}" presName="parTx" presStyleLbl="revTx" presStyleIdx="0" presStyleCnt="4">
        <dgm:presLayoutVars>
          <dgm:chMax val="0"/>
          <dgm:chPref val="0"/>
        </dgm:presLayoutVars>
      </dgm:prSet>
      <dgm:spPr/>
    </dgm:pt>
    <dgm:pt modelId="{F0CDBA6A-700A-4E76-95AB-5EE263E9D224}" type="pres">
      <dgm:prSet presAssocID="{805939DD-0ED2-49C0-B7CB-ECB56F831DA1}" presName="sibTrans" presStyleCnt="0"/>
      <dgm:spPr/>
    </dgm:pt>
    <dgm:pt modelId="{2F527EE0-96F7-43EA-AA72-492C4DC44999}" type="pres">
      <dgm:prSet presAssocID="{18AAF2BA-5AF0-4636-9D41-5FC1EC56E291}" presName="compNode" presStyleCnt="0"/>
      <dgm:spPr/>
    </dgm:pt>
    <dgm:pt modelId="{FF5ABAA8-BE3F-43C1-8C27-F52869131543}" type="pres">
      <dgm:prSet presAssocID="{18AAF2BA-5AF0-4636-9D41-5FC1EC56E291}" presName="bgRect" presStyleLbl="bgShp" presStyleIdx="1" presStyleCnt="4"/>
      <dgm:spPr>
        <a:solidFill>
          <a:schemeClr val="bg1">
            <a:lumMod val="95000"/>
          </a:schemeClr>
        </a:solidFill>
      </dgm:spPr>
    </dgm:pt>
    <dgm:pt modelId="{C416C4A0-268D-4B4B-A259-1AD46EEFFEE9}" type="pres">
      <dgm:prSet presAssocID="{18AAF2BA-5AF0-4636-9D41-5FC1EC56E2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B2FEA0A4-0B4B-466A-B116-754864617296}" type="pres">
      <dgm:prSet presAssocID="{18AAF2BA-5AF0-4636-9D41-5FC1EC56E291}" presName="spaceRect" presStyleCnt="0"/>
      <dgm:spPr/>
    </dgm:pt>
    <dgm:pt modelId="{B296F7F2-265C-4B25-B406-F978B93DBBAD}" type="pres">
      <dgm:prSet presAssocID="{18AAF2BA-5AF0-4636-9D41-5FC1EC56E291}" presName="parTx" presStyleLbl="revTx" presStyleIdx="1" presStyleCnt="4">
        <dgm:presLayoutVars>
          <dgm:chMax val="0"/>
          <dgm:chPref val="0"/>
        </dgm:presLayoutVars>
      </dgm:prSet>
      <dgm:spPr/>
    </dgm:pt>
    <dgm:pt modelId="{558C9EFE-6EC9-4E0D-AA2A-DEB93EF1B578}" type="pres">
      <dgm:prSet presAssocID="{1F1EDE6D-ED10-4DC9-93BA-7773F2B9C7DF}" presName="sibTrans" presStyleCnt="0"/>
      <dgm:spPr/>
    </dgm:pt>
    <dgm:pt modelId="{62D4EC1C-F424-4BD4-9FAB-3191D942924F}" type="pres">
      <dgm:prSet presAssocID="{9EA49078-C524-48F1-A139-B7BF4BC7D391}" presName="compNode" presStyleCnt="0"/>
      <dgm:spPr/>
    </dgm:pt>
    <dgm:pt modelId="{2B2929FA-DA21-4D20-9E71-4ACFC8FB8113}" type="pres">
      <dgm:prSet presAssocID="{9EA49078-C524-48F1-A139-B7BF4BC7D391}" presName="bgRect" presStyleLbl="bgShp" presStyleIdx="2" presStyleCnt="4"/>
      <dgm:spPr>
        <a:solidFill>
          <a:schemeClr val="bg1">
            <a:lumMod val="95000"/>
          </a:schemeClr>
        </a:solidFill>
      </dgm:spPr>
    </dgm:pt>
    <dgm:pt modelId="{EB45C21C-1A22-4EFD-A03B-D666E4FB10AF}" type="pres">
      <dgm:prSet presAssocID="{9EA49078-C524-48F1-A139-B7BF4BC7D3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úblico-alvo estrutura de tópicos"/>
        </a:ext>
      </dgm:extLst>
    </dgm:pt>
    <dgm:pt modelId="{540E4499-0195-4EEF-99B0-7B3F61F712ED}" type="pres">
      <dgm:prSet presAssocID="{9EA49078-C524-48F1-A139-B7BF4BC7D391}" presName="spaceRect" presStyleCnt="0"/>
      <dgm:spPr/>
    </dgm:pt>
    <dgm:pt modelId="{36F51BB6-3B81-4F9B-88EC-825102E9D237}" type="pres">
      <dgm:prSet presAssocID="{9EA49078-C524-48F1-A139-B7BF4BC7D391}" presName="parTx" presStyleLbl="revTx" presStyleIdx="2" presStyleCnt="4">
        <dgm:presLayoutVars>
          <dgm:chMax val="0"/>
          <dgm:chPref val="0"/>
        </dgm:presLayoutVars>
      </dgm:prSet>
      <dgm:spPr/>
    </dgm:pt>
    <dgm:pt modelId="{A5F89E8F-91E0-49DF-8CE2-3D9522A7A0B1}" type="pres">
      <dgm:prSet presAssocID="{F793BCFD-71D0-403B-AC97-125AFC2F8C56}" presName="sibTrans" presStyleCnt="0"/>
      <dgm:spPr/>
    </dgm:pt>
    <dgm:pt modelId="{B4626FD7-BA5F-4903-9512-C1D5027EC88A}" type="pres">
      <dgm:prSet presAssocID="{2CD87370-D695-4D41-BB7D-AE17C800676B}" presName="compNode" presStyleCnt="0"/>
      <dgm:spPr/>
    </dgm:pt>
    <dgm:pt modelId="{8FA6E677-23EC-4AD9-B501-B7D1F72ADFE5}" type="pres">
      <dgm:prSet presAssocID="{2CD87370-D695-4D41-BB7D-AE17C800676B}" presName="bgRect" presStyleLbl="bgShp" presStyleIdx="3" presStyleCnt="4"/>
      <dgm:spPr>
        <a:solidFill>
          <a:schemeClr val="bg1">
            <a:lumMod val="95000"/>
          </a:schemeClr>
        </a:solidFill>
      </dgm:spPr>
    </dgm:pt>
    <dgm:pt modelId="{224E0C77-4942-4732-A5E8-6C7E9A93B213}" type="pres">
      <dgm:prSet presAssocID="{2CD87370-D695-4D41-BB7D-AE17C80067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ficiente visual"/>
        </a:ext>
      </dgm:extLst>
    </dgm:pt>
    <dgm:pt modelId="{CF96786D-C7C9-4B7E-A9B8-E5ED35D021BE}" type="pres">
      <dgm:prSet presAssocID="{2CD87370-D695-4D41-BB7D-AE17C800676B}" presName="spaceRect" presStyleCnt="0"/>
      <dgm:spPr/>
    </dgm:pt>
    <dgm:pt modelId="{964B95A9-153D-43EA-B191-464DAADC37F6}" type="pres">
      <dgm:prSet presAssocID="{2CD87370-D695-4D41-BB7D-AE17C80067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F617981-6419-4FEC-AB33-67F58B559579}" type="presOf" srcId="{62AAF93C-AE03-4837-AAD5-403253D04E03}" destId="{B4BA58C3-3FBF-4550-9FB0-D269E294F961}" srcOrd="0" destOrd="0" presId="urn:microsoft.com/office/officeart/2018/2/layout/IconVerticalSolidList"/>
    <dgm:cxn modelId="{B2CD9899-7AA3-4157-A70D-53DD2EC16C7C}" type="presOf" srcId="{2CD87370-D695-4D41-BB7D-AE17C800676B}" destId="{964B95A9-153D-43EA-B191-464DAADC37F6}" srcOrd="0" destOrd="0" presId="urn:microsoft.com/office/officeart/2018/2/layout/IconVerticalSolidList"/>
    <dgm:cxn modelId="{6E2EE1A1-846D-4B8A-A287-A711673A996C}" srcId="{817BF1A4-3147-472A-A5C2-79112A5867D9}" destId="{9EA49078-C524-48F1-A139-B7BF4BC7D391}" srcOrd="2" destOrd="0" parTransId="{AA954E09-CCB5-42EA-AE15-68CA31CFF5FF}" sibTransId="{F793BCFD-71D0-403B-AC97-125AFC2F8C56}"/>
    <dgm:cxn modelId="{431EFDB9-0DF2-44FE-85D7-175EDBEA304D}" type="presOf" srcId="{817BF1A4-3147-472A-A5C2-79112A5867D9}" destId="{392C04DA-D0D2-4AA9-A351-8582D0753823}" srcOrd="0" destOrd="0" presId="urn:microsoft.com/office/officeart/2018/2/layout/IconVerticalSolidList"/>
    <dgm:cxn modelId="{0BB0E4CF-3942-4BF4-8C06-8DCDB15B3E64}" srcId="{817BF1A4-3147-472A-A5C2-79112A5867D9}" destId="{2CD87370-D695-4D41-BB7D-AE17C800676B}" srcOrd="3" destOrd="0" parTransId="{33F16AC7-ABBD-495E-8CE7-36F989232519}" sibTransId="{BCC1D203-4D36-4C43-86BC-26A677BF2547}"/>
    <dgm:cxn modelId="{1B6702D3-78EB-4A82-A7D7-8EEC719AE79B}" type="presOf" srcId="{18AAF2BA-5AF0-4636-9D41-5FC1EC56E291}" destId="{B296F7F2-265C-4B25-B406-F978B93DBBAD}" srcOrd="0" destOrd="0" presId="urn:microsoft.com/office/officeart/2018/2/layout/IconVerticalSolidList"/>
    <dgm:cxn modelId="{76FD13D8-5E4F-4F4B-AE58-7AF06726BC32}" srcId="{817BF1A4-3147-472A-A5C2-79112A5867D9}" destId="{62AAF93C-AE03-4837-AAD5-403253D04E03}" srcOrd="0" destOrd="0" parTransId="{27A50FBF-A819-4C6E-9721-A730D9BC4535}" sibTransId="{805939DD-0ED2-49C0-B7CB-ECB56F831DA1}"/>
    <dgm:cxn modelId="{8B11E9D9-979B-410C-B3E0-88775D26F1A9}" srcId="{817BF1A4-3147-472A-A5C2-79112A5867D9}" destId="{18AAF2BA-5AF0-4636-9D41-5FC1EC56E291}" srcOrd="1" destOrd="0" parTransId="{F1EBB160-E319-4ED0-BDB6-25A078D23A28}" sibTransId="{1F1EDE6D-ED10-4DC9-93BA-7773F2B9C7DF}"/>
    <dgm:cxn modelId="{2473B3EA-A6D9-41F8-9778-F3E173A8DE84}" type="presOf" srcId="{9EA49078-C524-48F1-A139-B7BF4BC7D391}" destId="{36F51BB6-3B81-4F9B-88EC-825102E9D237}" srcOrd="0" destOrd="0" presId="urn:microsoft.com/office/officeart/2018/2/layout/IconVerticalSolidList"/>
    <dgm:cxn modelId="{1EF3D72A-9A60-4115-93EC-156E5610AB3E}" type="presParOf" srcId="{392C04DA-D0D2-4AA9-A351-8582D0753823}" destId="{81D1E039-E153-4B71-ADB5-045E5CCCC4AA}" srcOrd="0" destOrd="0" presId="urn:microsoft.com/office/officeart/2018/2/layout/IconVerticalSolidList"/>
    <dgm:cxn modelId="{D98339A8-C2CF-4F96-B642-7F4E850DAFCE}" type="presParOf" srcId="{81D1E039-E153-4B71-ADB5-045E5CCCC4AA}" destId="{EAAE4421-60DF-4532-9971-7CD643DBBB29}" srcOrd="0" destOrd="0" presId="urn:microsoft.com/office/officeart/2018/2/layout/IconVerticalSolidList"/>
    <dgm:cxn modelId="{247CFACD-F03C-4F4D-BD10-11666D3980EE}" type="presParOf" srcId="{81D1E039-E153-4B71-ADB5-045E5CCCC4AA}" destId="{E9E091B7-DF57-4927-BBEE-F1C43AD841BF}" srcOrd="1" destOrd="0" presId="urn:microsoft.com/office/officeart/2018/2/layout/IconVerticalSolidList"/>
    <dgm:cxn modelId="{0FF54B80-F0D8-4897-AE80-6CC9FD8D6287}" type="presParOf" srcId="{81D1E039-E153-4B71-ADB5-045E5CCCC4AA}" destId="{439F74B5-FB93-4797-A6B4-12E4B37DF270}" srcOrd="2" destOrd="0" presId="urn:microsoft.com/office/officeart/2018/2/layout/IconVerticalSolidList"/>
    <dgm:cxn modelId="{8240953C-452E-476C-941A-5AEF1657C0BD}" type="presParOf" srcId="{81D1E039-E153-4B71-ADB5-045E5CCCC4AA}" destId="{B4BA58C3-3FBF-4550-9FB0-D269E294F961}" srcOrd="3" destOrd="0" presId="urn:microsoft.com/office/officeart/2018/2/layout/IconVerticalSolidList"/>
    <dgm:cxn modelId="{3A8C3626-B510-452D-A2F8-335A5061D7C6}" type="presParOf" srcId="{392C04DA-D0D2-4AA9-A351-8582D0753823}" destId="{F0CDBA6A-700A-4E76-95AB-5EE263E9D224}" srcOrd="1" destOrd="0" presId="urn:microsoft.com/office/officeart/2018/2/layout/IconVerticalSolidList"/>
    <dgm:cxn modelId="{84A82C76-7DCE-412C-A870-1BB522A748E3}" type="presParOf" srcId="{392C04DA-D0D2-4AA9-A351-8582D0753823}" destId="{2F527EE0-96F7-43EA-AA72-492C4DC44999}" srcOrd="2" destOrd="0" presId="urn:microsoft.com/office/officeart/2018/2/layout/IconVerticalSolidList"/>
    <dgm:cxn modelId="{36942F7B-819D-47B1-979F-052076D10D32}" type="presParOf" srcId="{2F527EE0-96F7-43EA-AA72-492C4DC44999}" destId="{FF5ABAA8-BE3F-43C1-8C27-F52869131543}" srcOrd="0" destOrd="0" presId="urn:microsoft.com/office/officeart/2018/2/layout/IconVerticalSolidList"/>
    <dgm:cxn modelId="{1D1ECA72-D31E-4DFB-9E2C-F48FDDF42F06}" type="presParOf" srcId="{2F527EE0-96F7-43EA-AA72-492C4DC44999}" destId="{C416C4A0-268D-4B4B-A259-1AD46EEFFEE9}" srcOrd="1" destOrd="0" presId="urn:microsoft.com/office/officeart/2018/2/layout/IconVerticalSolidList"/>
    <dgm:cxn modelId="{7BC7EA76-536C-411E-81E3-718874007755}" type="presParOf" srcId="{2F527EE0-96F7-43EA-AA72-492C4DC44999}" destId="{B2FEA0A4-0B4B-466A-B116-754864617296}" srcOrd="2" destOrd="0" presId="urn:microsoft.com/office/officeart/2018/2/layout/IconVerticalSolidList"/>
    <dgm:cxn modelId="{9F37BDA6-195C-439D-9B48-E5FDD2AF23C2}" type="presParOf" srcId="{2F527EE0-96F7-43EA-AA72-492C4DC44999}" destId="{B296F7F2-265C-4B25-B406-F978B93DBBAD}" srcOrd="3" destOrd="0" presId="urn:microsoft.com/office/officeart/2018/2/layout/IconVerticalSolidList"/>
    <dgm:cxn modelId="{BC9A0407-2683-4030-BF27-837AF1DB6264}" type="presParOf" srcId="{392C04DA-D0D2-4AA9-A351-8582D0753823}" destId="{558C9EFE-6EC9-4E0D-AA2A-DEB93EF1B578}" srcOrd="3" destOrd="0" presId="urn:microsoft.com/office/officeart/2018/2/layout/IconVerticalSolidList"/>
    <dgm:cxn modelId="{FDC452C3-95AB-452C-BC33-79B09303043F}" type="presParOf" srcId="{392C04DA-D0D2-4AA9-A351-8582D0753823}" destId="{62D4EC1C-F424-4BD4-9FAB-3191D942924F}" srcOrd="4" destOrd="0" presId="urn:microsoft.com/office/officeart/2018/2/layout/IconVerticalSolidList"/>
    <dgm:cxn modelId="{6D43F7C9-3FB9-43FC-91BD-A1E8FDF38775}" type="presParOf" srcId="{62D4EC1C-F424-4BD4-9FAB-3191D942924F}" destId="{2B2929FA-DA21-4D20-9E71-4ACFC8FB8113}" srcOrd="0" destOrd="0" presId="urn:microsoft.com/office/officeart/2018/2/layout/IconVerticalSolidList"/>
    <dgm:cxn modelId="{941B7881-9324-4935-9540-E1A4DDA837DD}" type="presParOf" srcId="{62D4EC1C-F424-4BD4-9FAB-3191D942924F}" destId="{EB45C21C-1A22-4EFD-A03B-D666E4FB10AF}" srcOrd="1" destOrd="0" presId="urn:microsoft.com/office/officeart/2018/2/layout/IconVerticalSolidList"/>
    <dgm:cxn modelId="{ADDD7A06-7510-4867-B511-FC72E8FE956A}" type="presParOf" srcId="{62D4EC1C-F424-4BD4-9FAB-3191D942924F}" destId="{540E4499-0195-4EEF-99B0-7B3F61F712ED}" srcOrd="2" destOrd="0" presId="urn:microsoft.com/office/officeart/2018/2/layout/IconVerticalSolidList"/>
    <dgm:cxn modelId="{CA6211C0-96A1-4866-92B8-FE3EA25150EF}" type="presParOf" srcId="{62D4EC1C-F424-4BD4-9FAB-3191D942924F}" destId="{36F51BB6-3B81-4F9B-88EC-825102E9D237}" srcOrd="3" destOrd="0" presId="urn:microsoft.com/office/officeart/2018/2/layout/IconVerticalSolidList"/>
    <dgm:cxn modelId="{06A211D6-E375-4DA8-AFDB-0EA83159C54B}" type="presParOf" srcId="{392C04DA-D0D2-4AA9-A351-8582D0753823}" destId="{A5F89E8F-91E0-49DF-8CE2-3D9522A7A0B1}" srcOrd="5" destOrd="0" presId="urn:microsoft.com/office/officeart/2018/2/layout/IconVerticalSolidList"/>
    <dgm:cxn modelId="{1F470C05-EA86-418B-A78A-91D2B915DC0B}" type="presParOf" srcId="{392C04DA-D0D2-4AA9-A351-8582D0753823}" destId="{B4626FD7-BA5F-4903-9512-C1D5027EC88A}" srcOrd="6" destOrd="0" presId="urn:microsoft.com/office/officeart/2018/2/layout/IconVerticalSolidList"/>
    <dgm:cxn modelId="{A6D03B8F-ADD6-4C69-A729-94C2831299E0}" type="presParOf" srcId="{B4626FD7-BA5F-4903-9512-C1D5027EC88A}" destId="{8FA6E677-23EC-4AD9-B501-B7D1F72ADFE5}" srcOrd="0" destOrd="0" presId="urn:microsoft.com/office/officeart/2018/2/layout/IconVerticalSolidList"/>
    <dgm:cxn modelId="{77706D00-9D49-4C32-9E71-1A90B59FB0D6}" type="presParOf" srcId="{B4626FD7-BA5F-4903-9512-C1D5027EC88A}" destId="{224E0C77-4942-4732-A5E8-6C7E9A93B213}" srcOrd="1" destOrd="0" presId="urn:microsoft.com/office/officeart/2018/2/layout/IconVerticalSolidList"/>
    <dgm:cxn modelId="{13415888-E468-469F-9B54-E8F4D64646A0}" type="presParOf" srcId="{B4626FD7-BA5F-4903-9512-C1D5027EC88A}" destId="{CF96786D-C7C9-4B7E-A9B8-E5ED35D021BE}" srcOrd="2" destOrd="0" presId="urn:microsoft.com/office/officeart/2018/2/layout/IconVerticalSolidList"/>
    <dgm:cxn modelId="{A85F5624-4CE4-4628-811B-C8298F8FB3B1}" type="presParOf" srcId="{B4626FD7-BA5F-4903-9512-C1D5027EC88A}" destId="{964B95A9-153D-43EA-B191-464DAADC37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7BF1A4-3147-472A-A5C2-79112A5867D9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AAF93C-AE03-4837-AAD5-403253D04E03}">
      <dgm:prSet/>
      <dgm:spPr/>
      <dgm:t>
        <a:bodyPr/>
        <a:lstStyle/>
        <a:p>
          <a:r>
            <a:rPr lang="pt-BR"/>
            <a:t>Criação de 1 formulário para dois acessos (Administrador e Usuário Simples).</a:t>
          </a:r>
          <a:endParaRPr lang="en-US"/>
        </a:p>
      </dgm:t>
    </dgm:pt>
    <dgm:pt modelId="{27A50FBF-A819-4C6E-9721-A730D9BC4535}" type="parTrans" cxnId="{76FD13D8-5E4F-4F4B-AE58-7AF06726BC32}">
      <dgm:prSet/>
      <dgm:spPr/>
      <dgm:t>
        <a:bodyPr/>
        <a:lstStyle/>
        <a:p>
          <a:endParaRPr lang="en-US"/>
        </a:p>
      </dgm:t>
    </dgm:pt>
    <dgm:pt modelId="{805939DD-0ED2-49C0-B7CB-ECB56F831DA1}" type="sibTrans" cxnId="{76FD13D8-5E4F-4F4B-AE58-7AF06726BC32}">
      <dgm:prSet/>
      <dgm:spPr/>
      <dgm:t>
        <a:bodyPr/>
        <a:lstStyle/>
        <a:p>
          <a:endParaRPr lang="en-US"/>
        </a:p>
      </dgm:t>
    </dgm:pt>
    <dgm:pt modelId="{18AAF2BA-5AF0-4636-9D41-5FC1EC56E291}">
      <dgm:prSet/>
      <dgm:spPr/>
      <dgm:t>
        <a:bodyPr/>
        <a:lstStyle/>
        <a:p>
          <a:r>
            <a:rPr lang="pt-BR"/>
            <a:t>Administrador: realiza alterações e cadastra Usuários.</a:t>
          </a:r>
        </a:p>
        <a:p>
          <a:r>
            <a:rPr lang="pt-BR" b="0" i="0" u="none"/>
            <a:t>(Necessário conter pelo menos 1 usuário do tipo administrador)</a:t>
          </a:r>
          <a:endParaRPr lang="en-US"/>
        </a:p>
      </dgm:t>
    </dgm:pt>
    <dgm:pt modelId="{F1EBB160-E319-4ED0-BDB6-25A078D23A28}" type="parTrans" cxnId="{8B11E9D9-979B-410C-B3E0-88775D26F1A9}">
      <dgm:prSet/>
      <dgm:spPr/>
      <dgm:t>
        <a:bodyPr/>
        <a:lstStyle/>
        <a:p>
          <a:endParaRPr lang="en-US"/>
        </a:p>
      </dgm:t>
    </dgm:pt>
    <dgm:pt modelId="{1F1EDE6D-ED10-4DC9-93BA-7773F2B9C7DF}" type="sibTrans" cxnId="{8B11E9D9-979B-410C-B3E0-88775D26F1A9}">
      <dgm:prSet/>
      <dgm:spPr/>
      <dgm:t>
        <a:bodyPr/>
        <a:lstStyle/>
        <a:p>
          <a:endParaRPr lang="en-US"/>
        </a:p>
      </dgm:t>
    </dgm:pt>
    <dgm:pt modelId="{9EA49078-C524-48F1-A139-B7BF4BC7D391}">
      <dgm:prSet/>
      <dgm:spPr/>
      <dgm:t>
        <a:bodyPr/>
        <a:lstStyle/>
        <a:p>
          <a:r>
            <a:rPr lang="pt-BR"/>
            <a:t>Usuário Simples: terá apenas o visual, não sendo possível alterar nenhuma informação.</a:t>
          </a:r>
          <a:endParaRPr lang="en-US"/>
        </a:p>
      </dgm:t>
    </dgm:pt>
    <dgm:pt modelId="{AA954E09-CCB5-42EA-AE15-68CA31CFF5FF}" type="parTrans" cxnId="{6E2EE1A1-846D-4B8A-A287-A711673A996C}">
      <dgm:prSet/>
      <dgm:spPr/>
      <dgm:t>
        <a:bodyPr/>
        <a:lstStyle/>
        <a:p>
          <a:endParaRPr lang="en-US"/>
        </a:p>
      </dgm:t>
    </dgm:pt>
    <dgm:pt modelId="{F793BCFD-71D0-403B-AC97-125AFC2F8C56}" type="sibTrans" cxnId="{6E2EE1A1-846D-4B8A-A287-A711673A996C}">
      <dgm:prSet/>
      <dgm:spPr/>
      <dgm:t>
        <a:bodyPr/>
        <a:lstStyle/>
        <a:p>
          <a:endParaRPr lang="en-US"/>
        </a:p>
      </dgm:t>
    </dgm:pt>
    <dgm:pt modelId="{2CD87370-D695-4D41-BB7D-AE17C800676B}">
      <dgm:prSet/>
      <dgm:spPr/>
      <dgm:t>
        <a:bodyPr/>
        <a:lstStyle/>
        <a:p>
          <a:r>
            <a:rPr lang="pt-BR"/>
            <a:t>Utilização de Banco de Dados MySqL e Windows Form.</a:t>
          </a:r>
        </a:p>
        <a:p>
          <a:r>
            <a:rPr lang="pt-BR" b="0" i="0" u="none"/>
            <a:t>Implementação Do sistema CRUD.</a:t>
          </a:r>
          <a:endParaRPr lang="en-US"/>
        </a:p>
      </dgm:t>
    </dgm:pt>
    <dgm:pt modelId="{33F16AC7-ABBD-495E-8CE7-36F989232519}" type="parTrans" cxnId="{0BB0E4CF-3942-4BF4-8C06-8DCDB15B3E64}">
      <dgm:prSet/>
      <dgm:spPr/>
      <dgm:t>
        <a:bodyPr/>
        <a:lstStyle/>
        <a:p>
          <a:endParaRPr lang="en-US"/>
        </a:p>
      </dgm:t>
    </dgm:pt>
    <dgm:pt modelId="{BCC1D203-4D36-4C43-86BC-26A677BF2547}" type="sibTrans" cxnId="{0BB0E4CF-3942-4BF4-8C06-8DCDB15B3E64}">
      <dgm:prSet/>
      <dgm:spPr/>
      <dgm:t>
        <a:bodyPr/>
        <a:lstStyle/>
        <a:p>
          <a:endParaRPr lang="en-US"/>
        </a:p>
      </dgm:t>
    </dgm:pt>
    <dgm:pt modelId="{C4859FBB-F9CF-4DA6-8151-FF2207397EC7}" type="pres">
      <dgm:prSet presAssocID="{817BF1A4-3147-472A-A5C2-79112A5867D9}" presName="matrix" presStyleCnt="0">
        <dgm:presLayoutVars>
          <dgm:chMax val="1"/>
          <dgm:dir/>
          <dgm:resizeHandles val="exact"/>
        </dgm:presLayoutVars>
      </dgm:prSet>
      <dgm:spPr/>
    </dgm:pt>
    <dgm:pt modelId="{3881034B-5118-4846-A090-EA0B378F1C0A}" type="pres">
      <dgm:prSet presAssocID="{817BF1A4-3147-472A-A5C2-79112A5867D9}" presName="diamond" presStyleLbl="bgShp" presStyleIdx="0" presStyleCnt="1"/>
      <dgm:spPr/>
    </dgm:pt>
    <dgm:pt modelId="{9CF20D56-F04E-4F15-908E-15DC35FEE2BB}" type="pres">
      <dgm:prSet presAssocID="{817BF1A4-3147-472A-A5C2-79112A5867D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6D6281-DAFC-43C4-9BC3-61AF236D791F}" type="pres">
      <dgm:prSet presAssocID="{817BF1A4-3147-472A-A5C2-79112A5867D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222993C-6CDF-4366-B5FC-D2D5F0A05679}" type="pres">
      <dgm:prSet presAssocID="{817BF1A4-3147-472A-A5C2-79112A5867D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8EBCF7-8E77-47F1-8908-BA7A43CA33A6}" type="pres">
      <dgm:prSet presAssocID="{817BF1A4-3147-472A-A5C2-79112A5867D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FFA3120-2DBA-4BD8-AF40-9CD7DF6D2410}" type="presOf" srcId="{817BF1A4-3147-472A-A5C2-79112A5867D9}" destId="{C4859FBB-F9CF-4DA6-8151-FF2207397EC7}" srcOrd="0" destOrd="0" presId="urn:microsoft.com/office/officeart/2005/8/layout/matrix3"/>
    <dgm:cxn modelId="{82218B6F-CF05-4FF8-B877-70BA1E15C537}" type="presOf" srcId="{2CD87370-D695-4D41-BB7D-AE17C800676B}" destId="{F58EBCF7-8E77-47F1-8908-BA7A43CA33A6}" srcOrd="0" destOrd="0" presId="urn:microsoft.com/office/officeart/2005/8/layout/matrix3"/>
    <dgm:cxn modelId="{FA69F891-437C-433D-9491-4EEFD059B971}" type="presOf" srcId="{18AAF2BA-5AF0-4636-9D41-5FC1EC56E291}" destId="{EF6D6281-DAFC-43C4-9BC3-61AF236D791F}" srcOrd="0" destOrd="0" presId="urn:microsoft.com/office/officeart/2005/8/layout/matrix3"/>
    <dgm:cxn modelId="{6E2EE1A1-846D-4B8A-A287-A711673A996C}" srcId="{817BF1A4-3147-472A-A5C2-79112A5867D9}" destId="{9EA49078-C524-48F1-A139-B7BF4BC7D391}" srcOrd="2" destOrd="0" parTransId="{AA954E09-CCB5-42EA-AE15-68CA31CFF5FF}" sibTransId="{F793BCFD-71D0-403B-AC97-125AFC2F8C56}"/>
    <dgm:cxn modelId="{904D1DB0-09DF-4A7E-8F38-39DA60F230D9}" type="presOf" srcId="{9EA49078-C524-48F1-A139-B7BF4BC7D391}" destId="{C222993C-6CDF-4366-B5FC-D2D5F0A05679}" srcOrd="0" destOrd="0" presId="urn:microsoft.com/office/officeart/2005/8/layout/matrix3"/>
    <dgm:cxn modelId="{E90AA0C3-E8F8-4D3B-961E-9768E8723902}" type="presOf" srcId="{62AAF93C-AE03-4837-AAD5-403253D04E03}" destId="{9CF20D56-F04E-4F15-908E-15DC35FEE2BB}" srcOrd="0" destOrd="0" presId="urn:microsoft.com/office/officeart/2005/8/layout/matrix3"/>
    <dgm:cxn modelId="{0BB0E4CF-3942-4BF4-8C06-8DCDB15B3E64}" srcId="{817BF1A4-3147-472A-A5C2-79112A5867D9}" destId="{2CD87370-D695-4D41-BB7D-AE17C800676B}" srcOrd="3" destOrd="0" parTransId="{33F16AC7-ABBD-495E-8CE7-36F989232519}" sibTransId="{BCC1D203-4D36-4C43-86BC-26A677BF2547}"/>
    <dgm:cxn modelId="{76FD13D8-5E4F-4F4B-AE58-7AF06726BC32}" srcId="{817BF1A4-3147-472A-A5C2-79112A5867D9}" destId="{62AAF93C-AE03-4837-AAD5-403253D04E03}" srcOrd="0" destOrd="0" parTransId="{27A50FBF-A819-4C6E-9721-A730D9BC4535}" sibTransId="{805939DD-0ED2-49C0-B7CB-ECB56F831DA1}"/>
    <dgm:cxn modelId="{8B11E9D9-979B-410C-B3E0-88775D26F1A9}" srcId="{817BF1A4-3147-472A-A5C2-79112A5867D9}" destId="{18AAF2BA-5AF0-4636-9D41-5FC1EC56E291}" srcOrd="1" destOrd="0" parTransId="{F1EBB160-E319-4ED0-BDB6-25A078D23A28}" sibTransId="{1F1EDE6D-ED10-4DC9-93BA-7773F2B9C7DF}"/>
    <dgm:cxn modelId="{27B66676-0C63-4A48-B22F-CF0ADA1C9DCF}" type="presParOf" srcId="{C4859FBB-F9CF-4DA6-8151-FF2207397EC7}" destId="{3881034B-5118-4846-A090-EA0B378F1C0A}" srcOrd="0" destOrd="0" presId="urn:microsoft.com/office/officeart/2005/8/layout/matrix3"/>
    <dgm:cxn modelId="{A8F667D6-798D-4B46-9627-7C38A7412BDF}" type="presParOf" srcId="{C4859FBB-F9CF-4DA6-8151-FF2207397EC7}" destId="{9CF20D56-F04E-4F15-908E-15DC35FEE2BB}" srcOrd="1" destOrd="0" presId="urn:microsoft.com/office/officeart/2005/8/layout/matrix3"/>
    <dgm:cxn modelId="{139C2016-40A6-44DB-A777-DCE70890B65D}" type="presParOf" srcId="{C4859FBB-F9CF-4DA6-8151-FF2207397EC7}" destId="{EF6D6281-DAFC-43C4-9BC3-61AF236D791F}" srcOrd="2" destOrd="0" presId="urn:microsoft.com/office/officeart/2005/8/layout/matrix3"/>
    <dgm:cxn modelId="{01024133-C3CA-4F0D-AD77-27706670B8A1}" type="presParOf" srcId="{C4859FBB-F9CF-4DA6-8151-FF2207397EC7}" destId="{C222993C-6CDF-4366-B5FC-D2D5F0A05679}" srcOrd="3" destOrd="0" presId="urn:microsoft.com/office/officeart/2005/8/layout/matrix3"/>
    <dgm:cxn modelId="{68D941B7-39B3-4E85-991B-D63A58D51433}" type="presParOf" srcId="{C4859FBB-F9CF-4DA6-8151-FF2207397EC7}" destId="{F58EBCF7-8E77-47F1-8908-BA7A43CA33A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76CD4A-910D-44BC-A2C1-BA7586B43D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F3D271-8A7B-4037-8596-B6262E941710}">
      <dgm:prSet/>
      <dgm:spPr/>
      <dgm:t>
        <a:bodyPr/>
        <a:lstStyle/>
        <a:p>
          <a:r>
            <a:rPr lang="pt-BR"/>
            <a:t>Login: Validação de entrada no sistema;</a:t>
          </a:r>
          <a:endParaRPr lang="en-US"/>
        </a:p>
      </dgm:t>
    </dgm:pt>
    <dgm:pt modelId="{4CBFB76F-5409-47E4-B900-13568D05F6BB}" type="parTrans" cxnId="{1A0680A2-7D4C-4C98-A363-8E8ED8CF74D6}">
      <dgm:prSet/>
      <dgm:spPr/>
      <dgm:t>
        <a:bodyPr/>
        <a:lstStyle/>
        <a:p>
          <a:endParaRPr lang="en-US"/>
        </a:p>
      </dgm:t>
    </dgm:pt>
    <dgm:pt modelId="{61516A81-C263-4F95-B70F-6348C50E087B}" type="sibTrans" cxnId="{1A0680A2-7D4C-4C98-A363-8E8ED8CF74D6}">
      <dgm:prSet/>
      <dgm:spPr/>
      <dgm:t>
        <a:bodyPr/>
        <a:lstStyle/>
        <a:p>
          <a:endParaRPr lang="en-US"/>
        </a:p>
      </dgm:t>
    </dgm:pt>
    <dgm:pt modelId="{85950661-D355-4066-A57C-71530AF36611}">
      <dgm:prSet/>
      <dgm:spPr/>
      <dgm:t>
        <a:bodyPr/>
        <a:lstStyle/>
        <a:p>
          <a:r>
            <a:rPr lang="pt-BR"/>
            <a:t>Cadastrar Usuário: Cadastra tipo de Usuário no sistema;</a:t>
          </a:r>
          <a:endParaRPr lang="en-US"/>
        </a:p>
      </dgm:t>
    </dgm:pt>
    <dgm:pt modelId="{54B7D7A6-8239-4B4A-9089-539FC3C161DE}" type="parTrans" cxnId="{5EB01FC0-8052-4398-9C24-10AA4AECFF85}">
      <dgm:prSet/>
      <dgm:spPr/>
      <dgm:t>
        <a:bodyPr/>
        <a:lstStyle/>
        <a:p>
          <a:endParaRPr lang="en-US"/>
        </a:p>
      </dgm:t>
    </dgm:pt>
    <dgm:pt modelId="{6168EA22-EF6B-4B9D-891A-6F1917693D83}" type="sibTrans" cxnId="{5EB01FC0-8052-4398-9C24-10AA4AECFF85}">
      <dgm:prSet/>
      <dgm:spPr/>
      <dgm:t>
        <a:bodyPr/>
        <a:lstStyle/>
        <a:p>
          <a:endParaRPr lang="en-US"/>
        </a:p>
      </dgm:t>
    </dgm:pt>
    <dgm:pt modelId="{BA9FBAF0-1701-4973-B972-1EE5D953DCA3}">
      <dgm:prSet/>
      <dgm:spPr/>
      <dgm:t>
        <a:bodyPr/>
        <a:lstStyle/>
        <a:p>
          <a:r>
            <a:rPr lang="pt-BR"/>
            <a:t>Menu: Acessa todas as opções do sistema;</a:t>
          </a:r>
          <a:endParaRPr lang="en-US"/>
        </a:p>
      </dgm:t>
    </dgm:pt>
    <dgm:pt modelId="{31E1851E-9FA1-4B9C-A1D1-49FABE8B4D8D}" type="parTrans" cxnId="{C2755F24-6FEA-42D1-B72A-5763332271D6}">
      <dgm:prSet/>
      <dgm:spPr/>
      <dgm:t>
        <a:bodyPr/>
        <a:lstStyle/>
        <a:p>
          <a:endParaRPr lang="en-US"/>
        </a:p>
      </dgm:t>
    </dgm:pt>
    <dgm:pt modelId="{1D33E4CA-E6BE-471B-A653-6F8643EA7B51}" type="sibTrans" cxnId="{C2755F24-6FEA-42D1-B72A-5763332271D6}">
      <dgm:prSet/>
      <dgm:spPr/>
      <dgm:t>
        <a:bodyPr/>
        <a:lstStyle/>
        <a:p>
          <a:endParaRPr lang="en-US"/>
        </a:p>
      </dgm:t>
    </dgm:pt>
    <dgm:pt modelId="{D3D84B2F-4018-4E0C-88FC-8050D439817C}">
      <dgm:prSet/>
      <dgm:spPr/>
      <dgm:t>
        <a:bodyPr/>
        <a:lstStyle/>
        <a:p>
          <a:r>
            <a:rPr lang="pt-BR"/>
            <a:t>Cadastrar Categoria: Realiza a criação de uma categoria desejada;</a:t>
          </a:r>
          <a:endParaRPr lang="en-US"/>
        </a:p>
      </dgm:t>
    </dgm:pt>
    <dgm:pt modelId="{F4CD72C0-CBDD-422A-A4CB-25AF62BE6905}" type="parTrans" cxnId="{D02C1D25-BBF7-46C4-9625-AC4DCD17A6B7}">
      <dgm:prSet/>
      <dgm:spPr/>
      <dgm:t>
        <a:bodyPr/>
        <a:lstStyle/>
        <a:p>
          <a:endParaRPr lang="en-US"/>
        </a:p>
      </dgm:t>
    </dgm:pt>
    <dgm:pt modelId="{183C9153-3AC5-4D9E-9554-AE74EA92801B}" type="sibTrans" cxnId="{D02C1D25-BBF7-46C4-9625-AC4DCD17A6B7}">
      <dgm:prSet/>
      <dgm:spPr/>
      <dgm:t>
        <a:bodyPr/>
        <a:lstStyle/>
        <a:p>
          <a:endParaRPr lang="en-US"/>
        </a:p>
      </dgm:t>
    </dgm:pt>
    <dgm:pt modelId="{54584E56-064F-4EF3-8E19-C04D0A06A2E3}">
      <dgm:prSet/>
      <dgm:spPr/>
      <dgm:t>
        <a:bodyPr/>
        <a:lstStyle/>
        <a:p>
          <a:r>
            <a:rPr lang="pt-BR"/>
            <a:t>Cadastrar Produto: Cadastra um produto e suas informações;</a:t>
          </a:r>
          <a:endParaRPr lang="en-US"/>
        </a:p>
      </dgm:t>
    </dgm:pt>
    <dgm:pt modelId="{42B72AC6-3D3F-413D-B9A5-B32E4F93316B}" type="parTrans" cxnId="{308FF034-218C-4399-A145-7D3E5390A042}">
      <dgm:prSet/>
      <dgm:spPr/>
      <dgm:t>
        <a:bodyPr/>
        <a:lstStyle/>
        <a:p>
          <a:endParaRPr lang="en-US"/>
        </a:p>
      </dgm:t>
    </dgm:pt>
    <dgm:pt modelId="{4EB83C37-219A-4051-80C2-83B247E4B895}" type="sibTrans" cxnId="{308FF034-218C-4399-A145-7D3E5390A042}">
      <dgm:prSet/>
      <dgm:spPr/>
      <dgm:t>
        <a:bodyPr/>
        <a:lstStyle/>
        <a:p>
          <a:endParaRPr lang="en-US"/>
        </a:p>
      </dgm:t>
    </dgm:pt>
    <dgm:pt modelId="{570637E3-BC87-49FB-817C-6E104B4E9A46}">
      <dgm:prSet/>
      <dgm:spPr/>
      <dgm:t>
        <a:bodyPr/>
        <a:lstStyle/>
        <a:p>
          <a:r>
            <a:rPr lang="pt-BR"/>
            <a:t>Visualizar: Mostra todas as informações de produto em uma tabela;</a:t>
          </a:r>
          <a:endParaRPr lang="en-US"/>
        </a:p>
      </dgm:t>
    </dgm:pt>
    <dgm:pt modelId="{D864E850-A96C-496D-A473-0E5EE050AEFF}" type="parTrans" cxnId="{9901EE02-9969-4DCB-B705-29C49D802E16}">
      <dgm:prSet/>
      <dgm:spPr/>
      <dgm:t>
        <a:bodyPr/>
        <a:lstStyle/>
        <a:p>
          <a:endParaRPr lang="en-US"/>
        </a:p>
      </dgm:t>
    </dgm:pt>
    <dgm:pt modelId="{4A6E9F89-3720-4735-B026-BCF06A0775CE}" type="sibTrans" cxnId="{9901EE02-9969-4DCB-B705-29C49D802E16}">
      <dgm:prSet/>
      <dgm:spPr/>
      <dgm:t>
        <a:bodyPr/>
        <a:lstStyle/>
        <a:p>
          <a:endParaRPr lang="en-US"/>
        </a:p>
      </dgm:t>
    </dgm:pt>
    <dgm:pt modelId="{201F9DBE-A013-416A-8AE1-A39BB6705494}" type="pres">
      <dgm:prSet presAssocID="{AF76CD4A-910D-44BC-A2C1-BA7586B43D67}" presName="root" presStyleCnt="0">
        <dgm:presLayoutVars>
          <dgm:dir/>
          <dgm:resizeHandles val="exact"/>
        </dgm:presLayoutVars>
      </dgm:prSet>
      <dgm:spPr/>
    </dgm:pt>
    <dgm:pt modelId="{3AE592FF-AC09-4F69-9067-4C96D0E9D802}" type="pres">
      <dgm:prSet presAssocID="{17F3D271-8A7B-4037-8596-B6262E941710}" presName="compNode" presStyleCnt="0"/>
      <dgm:spPr/>
    </dgm:pt>
    <dgm:pt modelId="{15F69AA4-89B8-4027-8C9F-9366A64DAD3D}" type="pres">
      <dgm:prSet presAssocID="{17F3D271-8A7B-4037-8596-B6262E941710}" presName="bgRect" presStyleLbl="bgShp" presStyleIdx="0" presStyleCnt="6"/>
      <dgm:spPr/>
    </dgm:pt>
    <dgm:pt modelId="{A864B5A8-7145-48C2-B010-2399CF49CEEB}" type="pres">
      <dgm:prSet presAssocID="{17F3D271-8A7B-4037-8596-B6262E9417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14EDCBD-4FCE-4A94-98B4-47E8935301B3}" type="pres">
      <dgm:prSet presAssocID="{17F3D271-8A7B-4037-8596-B6262E941710}" presName="spaceRect" presStyleCnt="0"/>
      <dgm:spPr/>
    </dgm:pt>
    <dgm:pt modelId="{95F92EC9-D6D7-4426-B849-CB4E9F3C18F0}" type="pres">
      <dgm:prSet presAssocID="{17F3D271-8A7B-4037-8596-B6262E941710}" presName="parTx" presStyleLbl="revTx" presStyleIdx="0" presStyleCnt="6">
        <dgm:presLayoutVars>
          <dgm:chMax val="0"/>
          <dgm:chPref val="0"/>
        </dgm:presLayoutVars>
      </dgm:prSet>
      <dgm:spPr/>
    </dgm:pt>
    <dgm:pt modelId="{9BDB3424-03F8-4E5B-8FF0-65D57A702FED}" type="pres">
      <dgm:prSet presAssocID="{61516A81-C263-4F95-B70F-6348C50E087B}" presName="sibTrans" presStyleCnt="0"/>
      <dgm:spPr/>
    </dgm:pt>
    <dgm:pt modelId="{D8A1EDE8-A829-4667-8CE6-C6C5D70782E7}" type="pres">
      <dgm:prSet presAssocID="{85950661-D355-4066-A57C-71530AF36611}" presName="compNode" presStyleCnt="0"/>
      <dgm:spPr/>
    </dgm:pt>
    <dgm:pt modelId="{8ED32BE7-111A-4F4B-A988-86FC74BF3FEE}" type="pres">
      <dgm:prSet presAssocID="{85950661-D355-4066-A57C-71530AF36611}" presName="bgRect" presStyleLbl="bgShp" presStyleIdx="1" presStyleCnt="6"/>
      <dgm:spPr/>
    </dgm:pt>
    <dgm:pt modelId="{58FEFEEA-6A4B-4DB8-8BA3-912D80B22E2B}" type="pres">
      <dgm:prSet presAssocID="{85950661-D355-4066-A57C-71530AF3661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58F00E7-C59B-42D3-91DC-5068551F9DC4}" type="pres">
      <dgm:prSet presAssocID="{85950661-D355-4066-A57C-71530AF36611}" presName="spaceRect" presStyleCnt="0"/>
      <dgm:spPr/>
    </dgm:pt>
    <dgm:pt modelId="{5580B762-193A-4B7F-9899-6A34C5D65164}" type="pres">
      <dgm:prSet presAssocID="{85950661-D355-4066-A57C-71530AF36611}" presName="parTx" presStyleLbl="revTx" presStyleIdx="1" presStyleCnt="6">
        <dgm:presLayoutVars>
          <dgm:chMax val="0"/>
          <dgm:chPref val="0"/>
        </dgm:presLayoutVars>
      </dgm:prSet>
      <dgm:spPr/>
    </dgm:pt>
    <dgm:pt modelId="{76319666-872A-4429-8DA8-9CA6EABA658A}" type="pres">
      <dgm:prSet presAssocID="{6168EA22-EF6B-4B9D-891A-6F1917693D83}" presName="sibTrans" presStyleCnt="0"/>
      <dgm:spPr/>
    </dgm:pt>
    <dgm:pt modelId="{FE471477-CB0A-421E-B31F-62B3F14E0ADD}" type="pres">
      <dgm:prSet presAssocID="{BA9FBAF0-1701-4973-B972-1EE5D953DCA3}" presName="compNode" presStyleCnt="0"/>
      <dgm:spPr/>
    </dgm:pt>
    <dgm:pt modelId="{CCC3328E-3889-4F8C-8A80-84B94B8F7F7D}" type="pres">
      <dgm:prSet presAssocID="{BA9FBAF0-1701-4973-B972-1EE5D953DCA3}" presName="bgRect" presStyleLbl="bgShp" presStyleIdx="2" presStyleCnt="6"/>
      <dgm:spPr/>
    </dgm:pt>
    <dgm:pt modelId="{39A10AA6-7A8C-4CAD-940D-5BE1127B39BD}" type="pres">
      <dgm:prSet presAssocID="{BA9FBAF0-1701-4973-B972-1EE5D953DC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FB55EB37-6ED6-494D-B027-D33F7F4305D5}" type="pres">
      <dgm:prSet presAssocID="{BA9FBAF0-1701-4973-B972-1EE5D953DCA3}" presName="spaceRect" presStyleCnt="0"/>
      <dgm:spPr/>
    </dgm:pt>
    <dgm:pt modelId="{4B108051-3FB4-49A6-B11B-3F6016AC0BA5}" type="pres">
      <dgm:prSet presAssocID="{BA9FBAF0-1701-4973-B972-1EE5D953DCA3}" presName="parTx" presStyleLbl="revTx" presStyleIdx="2" presStyleCnt="6">
        <dgm:presLayoutVars>
          <dgm:chMax val="0"/>
          <dgm:chPref val="0"/>
        </dgm:presLayoutVars>
      </dgm:prSet>
      <dgm:spPr/>
    </dgm:pt>
    <dgm:pt modelId="{3F2B07F6-81CB-4EFC-AC2B-2432EE28B44B}" type="pres">
      <dgm:prSet presAssocID="{1D33E4CA-E6BE-471B-A653-6F8643EA7B51}" presName="sibTrans" presStyleCnt="0"/>
      <dgm:spPr/>
    </dgm:pt>
    <dgm:pt modelId="{487E4CF0-B5C9-4BB8-8301-D8CC9FBF61AB}" type="pres">
      <dgm:prSet presAssocID="{D3D84B2F-4018-4E0C-88FC-8050D439817C}" presName="compNode" presStyleCnt="0"/>
      <dgm:spPr/>
    </dgm:pt>
    <dgm:pt modelId="{E336EF17-CC6F-4038-A326-0E8E1CC0F35B}" type="pres">
      <dgm:prSet presAssocID="{D3D84B2F-4018-4E0C-88FC-8050D439817C}" presName="bgRect" presStyleLbl="bgShp" presStyleIdx="3" presStyleCnt="6"/>
      <dgm:spPr/>
    </dgm:pt>
    <dgm:pt modelId="{BAC7746A-E394-4452-AAE9-F0C00642C189}" type="pres">
      <dgm:prSet presAssocID="{D3D84B2F-4018-4E0C-88FC-8050D439817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EA99AC58-1142-4061-B4D3-42BA206A88AC}" type="pres">
      <dgm:prSet presAssocID="{D3D84B2F-4018-4E0C-88FC-8050D439817C}" presName="spaceRect" presStyleCnt="0"/>
      <dgm:spPr/>
    </dgm:pt>
    <dgm:pt modelId="{8E33A899-B3C7-434B-8474-A80B113B0AFD}" type="pres">
      <dgm:prSet presAssocID="{D3D84B2F-4018-4E0C-88FC-8050D439817C}" presName="parTx" presStyleLbl="revTx" presStyleIdx="3" presStyleCnt="6">
        <dgm:presLayoutVars>
          <dgm:chMax val="0"/>
          <dgm:chPref val="0"/>
        </dgm:presLayoutVars>
      </dgm:prSet>
      <dgm:spPr/>
    </dgm:pt>
    <dgm:pt modelId="{063D2850-1513-42D5-8931-E601F30A33DA}" type="pres">
      <dgm:prSet presAssocID="{183C9153-3AC5-4D9E-9554-AE74EA92801B}" presName="sibTrans" presStyleCnt="0"/>
      <dgm:spPr/>
    </dgm:pt>
    <dgm:pt modelId="{953F2687-B200-48A5-A4DA-A6949DE38F14}" type="pres">
      <dgm:prSet presAssocID="{54584E56-064F-4EF3-8E19-C04D0A06A2E3}" presName="compNode" presStyleCnt="0"/>
      <dgm:spPr/>
    </dgm:pt>
    <dgm:pt modelId="{D94DF326-4117-4859-A9A4-F702D576F3A1}" type="pres">
      <dgm:prSet presAssocID="{54584E56-064F-4EF3-8E19-C04D0A06A2E3}" presName="bgRect" presStyleLbl="bgShp" presStyleIdx="4" presStyleCnt="6"/>
      <dgm:spPr/>
    </dgm:pt>
    <dgm:pt modelId="{CCBCF28F-EB5E-488D-BDBB-18C02C615C73}" type="pres">
      <dgm:prSet presAssocID="{54584E56-064F-4EF3-8E19-C04D0A06A2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989FDEC-656A-416C-956D-E544A9975591}" type="pres">
      <dgm:prSet presAssocID="{54584E56-064F-4EF3-8E19-C04D0A06A2E3}" presName="spaceRect" presStyleCnt="0"/>
      <dgm:spPr/>
    </dgm:pt>
    <dgm:pt modelId="{858DE1A2-742D-40E0-8B11-FAE2CB1CFF30}" type="pres">
      <dgm:prSet presAssocID="{54584E56-064F-4EF3-8E19-C04D0A06A2E3}" presName="parTx" presStyleLbl="revTx" presStyleIdx="4" presStyleCnt="6">
        <dgm:presLayoutVars>
          <dgm:chMax val="0"/>
          <dgm:chPref val="0"/>
        </dgm:presLayoutVars>
      </dgm:prSet>
      <dgm:spPr/>
    </dgm:pt>
    <dgm:pt modelId="{CDE26A5B-93B8-4110-819A-36DE76F0DEFF}" type="pres">
      <dgm:prSet presAssocID="{4EB83C37-219A-4051-80C2-83B247E4B895}" presName="sibTrans" presStyleCnt="0"/>
      <dgm:spPr/>
    </dgm:pt>
    <dgm:pt modelId="{C66088B0-FE02-4670-9053-5FF6CB8A20F3}" type="pres">
      <dgm:prSet presAssocID="{570637E3-BC87-49FB-817C-6E104B4E9A46}" presName="compNode" presStyleCnt="0"/>
      <dgm:spPr/>
    </dgm:pt>
    <dgm:pt modelId="{EFEC238A-435C-4FEF-BB4F-4DCBE8A48552}" type="pres">
      <dgm:prSet presAssocID="{570637E3-BC87-49FB-817C-6E104B4E9A46}" presName="bgRect" presStyleLbl="bgShp" presStyleIdx="5" presStyleCnt="6"/>
      <dgm:spPr/>
    </dgm:pt>
    <dgm:pt modelId="{81285BC7-ADA1-478B-BB87-DF310A063064}" type="pres">
      <dgm:prSet presAssocID="{570637E3-BC87-49FB-817C-6E104B4E9A4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7350A62A-5B76-41D6-82F2-8D5BCB29AC0D}" type="pres">
      <dgm:prSet presAssocID="{570637E3-BC87-49FB-817C-6E104B4E9A46}" presName="spaceRect" presStyleCnt="0"/>
      <dgm:spPr/>
    </dgm:pt>
    <dgm:pt modelId="{25C0780E-47C2-4089-AD9B-F56991FE4E62}" type="pres">
      <dgm:prSet presAssocID="{570637E3-BC87-49FB-817C-6E104B4E9A4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901EE02-9969-4DCB-B705-29C49D802E16}" srcId="{AF76CD4A-910D-44BC-A2C1-BA7586B43D67}" destId="{570637E3-BC87-49FB-817C-6E104B4E9A46}" srcOrd="5" destOrd="0" parTransId="{D864E850-A96C-496D-A473-0E5EE050AEFF}" sibTransId="{4A6E9F89-3720-4735-B026-BCF06A0775CE}"/>
    <dgm:cxn modelId="{47E10F20-72AB-4AE3-A1C1-2F68F0B0C7FF}" type="presOf" srcId="{BA9FBAF0-1701-4973-B972-1EE5D953DCA3}" destId="{4B108051-3FB4-49A6-B11B-3F6016AC0BA5}" srcOrd="0" destOrd="0" presId="urn:microsoft.com/office/officeart/2018/2/layout/IconVerticalSolidList"/>
    <dgm:cxn modelId="{C2755F24-6FEA-42D1-B72A-5763332271D6}" srcId="{AF76CD4A-910D-44BC-A2C1-BA7586B43D67}" destId="{BA9FBAF0-1701-4973-B972-1EE5D953DCA3}" srcOrd="2" destOrd="0" parTransId="{31E1851E-9FA1-4B9C-A1D1-49FABE8B4D8D}" sibTransId="{1D33E4CA-E6BE-471B-A653-6F8643EA7B51}"/>
    <dgm:cxn modelId="{D02C1D25-BBF7-46C4-9625-AC4DCD17A6B7}" srcId="{AF76CD4A-910D-44BC-A2C1-BA7586B43D67}" destId="{D3D84B2F-4018-4E0C-88FC-8050D439817C}" srcOrd="3" destOrd="0" parTransId="{F4CD72C0-CBDD-422A-A4CB-25AF62BE6905}" sibTransId="{183C9153-3AC5-4D9E-9554-AE74EA92801B}"/>
    <dgm:cxn modelId="{308FF034-218C-4399-A145-7D3E5390A042}" srcId="{AF76CD4A-910D-44BC-A2C1-BA7586B43D67}" destId="{54584E56-064F-4EF3-8E19-C04D0A06A2E3}" srcOrd="4" destOrd="0" parTransId="{42B72AC6-3D3F-413D-B9A5-B32E4F93316B}" sibTransId="{4EB83C37-219A-4051-80C2-83B247E4B895}"/>
    <dgm:cxn modelId="{A6B15061-BCF2-46EA-A58A-B3DB15EB0C71}" type="presOf" srcId="{17F3D271-8A7B-4037-8596-B6262E941710}" destId="{95F92EC9-D6D7-4426-B849-CB4E9F3C18F0}" srcOrd="0" destOrd="0" presId="urn:microsoft.com/office/officeart/2018/2/layout/IconVerticalSolidList"/>
    <dgm:cxn modelId="{09D8B56F-7ACF-4FD9-84E4-3670551D1156}" type="presOf" srcId="{D3D84B2F-4018-4E0C-88FC-8050D439817C}" destId="{8E33A899-B3C7-434B-8474-A80B113B0AFD}" srcOrd="0" destOrd="0" presId="urn:microsoft.com/office/officeart/2018/2/layout/IconVerticalSolidList"/>
    <dgm:cxn modelId="{4582DA78-2AA4-42F9-832F-139F1978B183}" type="presOf" srcId="{85950661-D355-4066-A57C-71530AF36611}" destId="{5580B762-193A-4B7F-9899-6A34C5D65164}" srcOrd="0" destOrd="0" presId="urn:microsoft.com/office/officeart/2018/2/layout/IconVerticalSolidList"/>
    <dgm:cxn modelId="{FE4CDA8A-ECB2-4228-9043-C40D5F94E862}" type="presOf" srcId="{570637E3-BC87-49FB-817C-6E104B4E9A46}" destId="{25C0780E-47C2-4089-AD9B-F56991FE4E62}" srcOrd="0" destOrd="0" presId="urn:microsoft.com/office/officeart/2018/2/layout/IconVerticalSolidList"/>
    <dgm:cxn modelId="{C7A1248D-C2F4-45F0-A274-BA2ED840FDB2}" type="presOf" srcId="{54584E56-064F-4EF3-8E19-C04D0A06A2E3}" destId="{858DE1A2-742D-40E0-8B11-FAE2CB1CFF30}" srcOrd="0" destOrd="0" presId="urn:microsoft.com/office/officeart/2018/2/layout/IconVerticalSolidList"/>
    <dgm:cxn modelId="{1A0680A2-7D4C-4C98-A363-8E8ED8CF74D6}" srcId="{AF76CD4A-910D-44BC-A2C1-BA7586B43D67}" destId="{17F3D271-8A7B-4037-8596-B6262E941710}" srcOrd="0" destOrd="0" parTransId="{4CBFB76F-5409-47E4-B900-13568D05F6BB}" sibTransId="{61516A81-C263-4F95-B70F-6348C50E087B}"/>
    <dgm:cxn modelId="{5EB01FC0-8052-4398-9C24-10AA4AECFF85}" srcId="{AF76CD4A-910D-44BC-A2C1-BA7586B43D67}" destId="{85950661-D355-4066-A57C-71530AF36611}" srcOrd="1" destOrd="0" parTransId="{54B7D7A6-8239-4B4A-9089-539FC3C161DE}" sibTransId="{6168EA22-EF6B-4B9D-891A-6F1917693D83}"/>
    <dgm:cxn modelId="{8D6C29DB-C8AF-484D-BBD2-2466B00A9CB5}" type="presOf" srcId="{AF76CD4A-910D-44BC-A2C1-BA7586B43D67}" destId="{201F9DBE-A013-416A-8AE1-A39BB6705494}" srcOrd="0" destOrd="0" presId="urn:microsoft.com/office/officeart/2018/2/layout/IconVerticalSolidList"/>
    <dgm:cxn modelId="{B27BE566-ECE7-4A0E-9080-129F6BD92B41}" type="presParOf" srcId="{201F9DBE-A013-416A-8AE1-A39BB6705494}" destId="{3AE592FF-AC09-4F69-9067-4C96D0E9D802}" srcOrd="0" destOrd="0" presId="urn:microsoft.com/office/officeart/2018/2/layout/IconVerticalSolidList"/>
    <dgm:cxn modelId="{8B87C5EA-4BEB-4794-95E4-834422A61E69}" type="presParOf" srcId="{3AE592FF-AC09-4F69-9067-4C96D0E9D802}" destId="{15F69AA4-89B8-4027-8C9F-9366A64DAD3D}" srcOrd="0" destOrd="0" presId="urn:microsoft.com/office/officeart/2018/2/layout/IconVerticalSolidList"/>
    <dgm:cxn modelId="{35F96097-E34F-49E3-AAF8-EF2E4CA15469}" type="presParOf" srcId="{3AE592FF-AC09-4F69-9067-4C96D0E9D802}" destId="{A864B5A8-7145-48C2-B010-2399CF49CEEB}" srcOrd="1" destOrd="0" presId="urn:microsoft.com/office/officeart/2018/2/layout/IconVerticalSolidList"/>
    <dgm:cxn modelId="{129DF870-038B-4ECF-85D4-BF1F7F6F82E8}" type="presParOf" srcId="{3AE592FF-AC09-4F69-9067-4C96D0E9D802}" destId="{514EDCBD-4FCE-4A94-98B4-47E8935301B3}" srcOrd="2" destOrd="0" presId="urn:microsoft.com/office/officeart/2018/2/layout/IconVerticalSolidList"/>
    <dgm:cxn modelId="{50C539CD-1429-4BA0-B03A-218521103FA8}" type="presParOf" srcId="{3AE592FF-AC09-4F69-9067-4C96D0E9D802}" destId="{95F92EC9-D6D7-4426-B849-CB4E9F3C18F0}" srcOrd="3" destOrd="0" presId="urn:microsoft.com/office/officeart/2018/2/layout/IconVerticalSolidList"/>
    <dgm:cxn modelId="{B06BAEAF-C1A8-4ED5-A687-6A414DACDA10}" type="presParOf" srcId="{201F9DBE-A013-416A-8AE1-A39BB6705494}" destId="{9BDB3424-03F8-4E5B-8FF0-65D57A702FED}" srcOrd="1" destOrd="0" presId="urn:microsoft.com/office/officeart/2018/2/layout/IconVerticalSolidList"/>
    <dgm:cxn modelId="{DB34DC9D-D9C5-4356-AC13-E3FEED2CEEC6}" type="presParOf" srcId="{201F9DBE-A013-416A-8AE1-A39BB6705494}" destId="{D8A1EDE8-A829-4667-8CE6-C6C5D70782E7}" srcOrd="2" destOrd="0" presId="urn:microsoft.com/office/officeart/2018/2/layout/IconVerticalSolidList"/>
    <dgm:cxn modelId="{467C104E-65D7-442C-92C7-231E81CC71A0}" type="presParOf" srcId="{D8A1EDE8-A829-4667-8CE6-C6C5D70782E7}" destId="{8ED32BE7-111A-4F4B-A988-86FC74BF3FEE}" srcOrd="0" destOrd="0" presId="urn:microsoft.com/office/officeart/2018/2/layout/IconVerticalSolidList"/>
    <dgm:cxn modelId="{9F0BEAFA-F08F-4B51-9B8B-061082A6C071}" type="presParOf" srcId="{D8A1EDE8-A829-4667-8CE6-C6C5D70782E7}" destId="{58FEFEEA-6A4B-4DB8-8BA3-912D80B22E2B}" srcOrd="1" destOrd="0" presId="urn:microsoft.com/office/officeart/2018/2/layout/IconVerticalSolidList"/>
    <dgm:cxn modelId="{912975CF-032B-4737-AA45-FAA2A9E5B10A}" type="presParOf" srcId="{D8A1EDE8-A829-4667-8CE6-C6C5D70782E7}" destId="{F58F00E7-C59B-42D3-91DC-5068551F9DC4}" srcOrd="2" destOrd="0" presId="urn:microsoft.com/office/officeart/2018/2/layout/IconVerticalSolidList"/>
    <dgm:cxn modelId="{AC6802ED-CAAE-4DBF-A096-F398E0B963EC}" type="presParOf" srcId="{D8A1EDE8-A829-4667-8CE6-C6C5D70782E7}" destId="{5580B762-193A-4B7F-9899-6A34C5D65164}" srcOrd="3" destOrd="0" presId="urn:microsoft.com/office/officeart/2018/2/layout/IconVerticalSolidList"/>
    <dgm:cxn modelId="{A65E546D-A1D6-4A82-BB3A-A27C969FECD6}" type="presParOf" srcId="{201F9DBE-A013-416A-8AE1-A39BB6705494}" destId="{76319666-872A-4429-8DA8-9CA6EABA658A}" srcOrd="3" destOrd="0" presId="urn:microsoft.com/office/officeart/2018/2/layout/IconVerticalSolidList"/>
    <dgm:cxn modelId="{D1A93CAC-6A21-4D49-B940-DA56ABD79C8A}" type="presParOf" srcId="{201F9DBE-A013-416A-8AE1-A39BB6705494}" destId="{FE471477-CB0A-421E-B31F-62B3F14E0ADD}" srcOrd="4" destOrd="0" presId="urn:microsoft.com/office/officeart/2018/2/layout/IconVerticalSolidList"/>
    <dgm:cxn modelId="{44BA9C25-36A2-4389-9405-9F8CEA58DABB}" type="presParOf" srcId="{FE471477-CB0A-421E-B31F-62B3F14E0ADD}" destId="{CCC3328E-3889-4F8C-8A80-84B94B8F7F7D}" srcOrd="0" destOrd="0" presId="urn:microsoft.com/office/officeart/2018/2/layout/IconVerticalSolidList"/>
    <dgm:cxn modelId="{2C8A8A39-268F-4EE5-854E-969030041D24}" type="presParOf" srcId="{FE471477-CB0A-421E-B31F-62B3F14E0ADD}" destId="{39A10AA6-7A8C-4CAD-940D-5BE1127B39BD}" srcOrd="1" destOrd="0" presId="urn:microsoft.com/office/officeart/2018/2/layout/IconVerticalSolidList"/>
    <dgm:cxn modelId="{2CFBF2E2-FA1C-43FA-ABFD-F99B29B3D7B0}" type="presParOf" srcId="{FE471477-CB0A-421E-B31F-62B3F14E0ADD}" destId="{FB55EB37-6ED6-494D-B027-D33F7F4305D5}" srcOrd="2" destOrd="0" presId="urn:microsoft.com/office/officeart/2018/2/layout/IconVerticalSolidList"/>
    <dgm:cxn modelId="{AA33276D-E59C-49DD-8751-B6C506A6CA0F}" type="presParOf" srcId="{FE471477-CB0A-421E-B31F-62B3F14E0ADD}" destId="{4B108051-3FB4-49A6-B11B-3F6016AC0BA5}" srcOrd="3" destOrd="0" presId="urn:microsoft.com/office/officeart/2018/2/layout/IconVerticalSolidList"/>
    <dgm:cxn modelId="{74A6A80E-4B0E-406E-B83E-413330F5EDB4}" type="presParOf" srcId="{201F9DBE-A013-416A-8AE1-A39BB6705494}" destId="{3F2B07F6-81CB-4EFC-AC2B-2432EE28B44B}" srcOrd="5" destOrd="0" presId="urn:microsoft.com/office/officeart/2018/2/layout/IconVerticalSolidList"/>
    <dgm:cxn modelId="{FDB93F02-4750-4418-8095-1B17D4A3843E}" type="presParOf" srcId="{201F9DBE-A013-416A-8AE1-A39BB6705494}" destId="{487E4CF0-B5C9-4BB8-8301-D8CC9FBF61AB}" srcOrd="6" destOrd="0" presId="urn:microsoft.com/office/officeart/2018/2/layout/IconVerticalSolidList"/>
    <dgm:cxn modelId="{226E3B63-A0FA-4605-BC5E-967435D8E51C}" type="presParOf" srcId="{487E4CF0-B5C9-4BB8-8301-D8CC9FBF61AB}" destId="{E336EF17-CC6F-4038-A326-0E8E1CC0F35B}" srcOrd="0" destOrd="0" presId="urn:microsoft.com/office/officeart/2018/2/layout/IconVerticalSolidList"/>
    <dgm:cxn modelId="{8AE1423E-DCE2-4F1A-BFBC-47173213BAB4}" type="presParOf" srcId="{487E4CF0-B5C9-4BB8-8301-D8CC9FBF61AB}" destId="{BAC7746A-E394-4452-AAE9-F0C00642C189}" srcOrd="1" destOrd="0" presId="urn:microsoft.com/office/officeart/2018/2/layout/IconVerticalSolidList"/>
    <dgm:cxn modelId="{056DDF55-1EBE-42AD-AEC0-9A517DC71080}" type="presParOf" srcId="{487E4CF0-B5C9-4BB8-8301-D8CC9FBF61AB}" destId="{EA99AC58-1142-4061-B4D3-42BA206A88AC}" srcOrd="2" destOrd="0" presId="urn:microsoft.com/office/officeart/2018/2/layout/IconVerticalSolidList"/>
    <dgm:cxn modelId="{948A4EEE-2BD2-4F57-B5FC-23516885F6D6}" type="presParOf" srcId="{487E4CF0-B5C9-4BB8-8301-D8CC9FBF61AB}" destId="{8E33A899-B3C7-434B-8474-A80B113B0AFD}" srcOrd="3" destOrd="0" presId="urn:microsoft.com/office/officeart/2018/2/layout/IconVerticalSolidList"/>
    <dgm:cxn modelId="{6387F710-95AC-4094-ABC5-E977B2922CE1}" type="presParOf" srcId="{201F9DBE-A013-416A-8AE1-A39BB6705494}" destId="{063D2850-1513-42D5-8931-E601F30A33DA}" srcOrd="7" destOrd="0" presId="urn:microsoft.com/office/officeart/2018/2/layout/IconVerticalSolidList"/>
    <dgm:cxn modelId="{16CB68E3-1109-40F8-BF83-98DFA8A61358}" type="presParOf" srcId="{201F9DBE-A013-416A-8AE1-A39BB6705494}" destId="{953F2687-B200-48A5-A4DA-A6949DE38F14}" srcOrd="8" destOrd="0" presId="urn:microsoft.com/office/officeart/2018/2/layout/IconVerticalSolidList"/>
    <dgm:cxn modelId="{26B83987-1F61-4527-BD28-44F479F74BF1}" type="presParOf" srcId="{953F2687-B200-48A5-A4DA-A6949DE38F14}" destId="{D94DF326-4117-4859-A9A4-F702D576F3A1}" srcOrd="0" destOrd="0" presId="urn:microsoft.com/office/officeart/2018/2/layout/IconVerticalSolidList"/>
    <dgm:cxn modelId="{E7A069A6-6D83-4B82-839F-2AFBC2286F89}" type="presParOf" srcId="{953F2687-B200-48A5-A4DA-A6949DE38F14}" destId="{CCBCF28F-EB5E-488D-BDBB-18C02C615C73}" srcOrd="1" destOrd="0" presId="urn:microsoft.com/office/officeart/2018/2/layout/IconVerticalSolidList"/>
    <dgm:cxn modelId="{9981CA6D-D0BD-4431-A1A1-4587650338D9}" type="presParOf" srcId="{953F2687-B200-48A5-A4DA-A6949DE38F14}" destId="{3989FDEC-656A-416C-956D-E544A9975591}" srcOrd="2" destOrd="0" presId="urn:microsoft.com/office/officeart/2018/2/layout/IconVerticalSolidList"/>
    <dgm:cxn modelId="{6F227367-C195-47DD-AA5F-C774528FBAB8}" type="presParOf" srcId="{953F2687-B200-48A5-A4DA-A6949DE38F14}" destId="{858DE1A2-742D-40E0-8B11-FAE2CB1CFF30}" srcOrd="3" destOrd="0" presId="urn:microsoft.com/office/officeart/2018/2/layout/IconVerticalSolidList"/>
    <dgm:cxn modelId="{E323A9DF-F50A-4C62-872B-7A4B305F6F8D}" type="presParOf" srcId="{201F9DBE-A013-416A-8AE1-A39BB6705494}" destId="{CDE26A5B-93B8-4110-819A-36DE76F0DEFF}" srcOrd="9" destOrd="0" presId="urn:microsoft.com/office/officeart/2018/2/layout/IconVerticalSolidList"/>
    <dgm:cxn modelId="{85DB0AEF-F90D-4452-A9D5-F296CAA74E0F}" type="presParOf" srcId="{201F9DBE-A013-416A-8AE1-A39BB6705494}" destId="{C66088B0-FE02-4670-9053-5FF6CB8A20F3}" srcOrd="10" destOrd="0" presId="urn:microsoft.com/office/officeart/2018/2/layout/IconVerticalSolidList"/>
    <dgm:cxn modelId="{BFEFB4CA-4DBB-4BF8-82B7-C197CFF7D5F4}" type="presParOf" srcId="{C66088B0-FE02-4670-9053-5FF6CB8A20F3}" destId="{EFEC238A-435C-4FEF-BB4F-4DCBE8A48552}" srcOrd="0" destOrd="0" presId="urn:microsoft.com/office/officeart/2018/2/layout/IconVerticalSolidList"/>
    <dgm:cxn modelId="{C27052BF-E6A2-44C0-84F6-60B88EDA56C5}" type="presParOf" srcId="{C66088B0-FE02-4670-9053-5FF6CB8A20F3}" destId="{81285BC7-ADA1-478B-BB87-DF310A063064}" srcOrd="1" destOrd="0" presId="urn:microsoft.com/office/officeart/2018/2/layout/IconVerticalSolidList"/>
    <dgm:cxn modelId="{D9976F25-7C2B-4708-A90C-7710CCC6DFE0}" type="presParOf" srcId="{C66088B0-FE02-4670-9053-5FF6CB8A20F3}" destId="{7350A62A-5B76-41D6-82F2-8D5BCB29AC0D}" srcOrd="2" destOrd="0" presId="urn:microsoft.com/office/officeart/2018/2/layout/IconVerticalSolidList"/>
    <dgm:cxn modelId="{05900349-8A73-4434-BFC6-755F4D0C43C2}" type="presParOf" srcId="{C66088B0-FE02-4670-9053-5FF6CB8A20F3}" destId="{25C0780E-47C2-4089-AD9B-F56991FE4E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8231A0-B79A-454F-8137-7A3E2DFCFD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0421F5-1146-4263-B7B6-FBC72C6E26FF}">
      <dgm:prSet/>
      <dgm:spPr/>
      <dgm:t>
        <a:bodyPr/>
        <a:lstStyle/>
        <a:p>
          <a:r>
            <a:rPr lang="pt-BR" err="1"/>
            <a:t>Form</a:t>
          </a:r>
          <a:r>
            <a:rPr lang="pt-BR"/>
            <a:t> Principal, onde será logado o administrador ou o usuário Simples após verificação do acesso (login e senha).</a:t>
          </a:r>
          <a:endParaRPr lang="en-US"/>
        </a:p>
      </dgm:t>
    </dgm:pt>
    <dgm:pt modelId="{89C91DC0-C016-43D0-BA98-583C892FA3B7}" type="parTrans" cxnId="{959BFE85-C2AA-40EA-BB39-8ABFA6F1700D}">
      <dgm:prSet/>
      <dgm:spPr/>
      <dgm:t>
        <a:bodyPr/>
        <a:lstStyle/>
        <a:p>
          <a:endParaRPr lang="en-US"/>
        </a:p>
      </dgm:t>
    </dgm:pt>
    <dgm:pt modelId="{315CE83E-B175-4F0A-BFC5-A97743A19D07}" type="sibTrans" cxnId="{959BFE85-C2AA-40EA-BB39-8ABFA6F1700D}">
      <dgm:prSet/>
      <dgm:spPr/>
      <dgm:t>
        <a:bodyPr/>
        <a:lstStyle/>
        <a:p>
          <a:endParaRPr lang="en-US"/>
        </a:p>
      </dgm:t>
    </dgm:pt>
    <dgm:pt modelId="{58D01DD3-9057-4D1D-8BC1-EE4258773271}">
      <dgm:prSet/>
      <dgm:spPr/>
      <dgm:t>
        <a:bodyPr/>
        <a:lstStyle/>
        <a:p>
          <a:r>
            <a:rPr lang="pt-BR"/>
            <a:t>Após verificação, será inicializado o Sistema de acordo a hierarquia atribuída à quem logou.</a:t>
          </a:r>
          <a:endParaRPr lang="en-US"/>
        </a:p>
      </dgm:t>
    </dgm:pt>
    <dgm:pt modelId="{51B8C1B1-636E-4F82-87B8-850ED2398F78}" type="parTrans" cxnId="{765D787F-D29D-46E6-87DC-004EC9F0353B}">
      <dgm:prSet/>
      <dgm:spPr/>
      <dgm:t>
        <a:bodyPr/>
        <a:lstStyle/>
        <a:p>
          <a:endParaRPr lang="en-US"/>
        </a:p>
      </dgm:t>
    </dgm:pt>
    <dgm:pt modelId="{37B3D286-F262-4F19-A28C-4C94DE46D9B1}" type="sibTrans" cxnId="{765D787F-D29D-46E6-87DC-004EC9F0353B}">
      <dgm:prSet/>
      <dgm:spPr/>
      <dgm:t>
        <a:bodyPr/>
        <a:lstStyle/>
        <a:p>
          <a:endParaRPr lang="en-US"/>
        </a:p>
      </dgm:t>
    </dgm:pt>
    <dgm:pt modelId="{5E824B19-2C8C-491B-91CA-1A990873E165}">
      <dgm:prSet/>
      <dgm:spPr/>
      <dgm:t>
        <a:bodyPr/>
        <a:lstStyle/>
        <a:p>
          <a:r>
            <a:rPr lang="pt-BR"/>
            <a:t>Confira modelo no slide a seguir:</a:t>
          </a:r>
          <a:endParaRPr lang="en-US"/>
        </a:p>
      </dgm:t>
    </dgm:pt>
    <dgm:pt modelId="{0521A389-989E-48C9-950F-FD3AC82F9806}" type="parTrans" cxnId="{2B39B378-C90F-4279-B218-6BFF9EF97EDA}">
      <dgm:prSet/>
      <dgm:spPr/>
      <dgm:t>
        <a:bodyPr/>
        <a:lstStyle/>
        <a:p>
          <a:endParaRPr lang="en-US"/>
        </a:p>
      </dgm:t>
    </dgm:pt>
    <dgm:pt modelId="{95F21B4F-C282-4EE6-99F9-18F333B3EF7D}" type="sibTrans" cxnId="{2B39B378-C90F-4279-B218-6BFF9EF97EDA}">
      <dgm:prSet/>
      <dgm:spPr/>
      <dgm:t>
        <a:bodyPr/>
        <a:lstStyle/>
        <a:p>
          <a:endParaRPr lang="en-US"/>
        </a:p>
      </dgm:t>
    </dgm:pt>
    <dgm:pt modelId="{32D9EDA8-A416-4849-8E9C-C6873EAA7854}" type="pres">
      <dgm:prSet presAssocID="{E28231A0-B79A-454F-8137-7A3E2DFCFD1C}" presName="root" presStyleCnt="0">
        <dgm:presLayoutVars>
          <dgm:dir/>
          <dgm:resizeHandles val="exact"/>
        </dgm:presLayoutVars>
      </dgm:prSet>
      <dgm:spPr/>
    </dgm:pt>
    <dgm:pt modelId="{17420DEB-811C-40E8-92C3-C9F5DBB2A448}" type="pres">
      <dgm:prSet presAssocID="{AC0421F5-1146-4263-B7B6-FBC72C6E26FF}" presName="compNode" presStyleCnt="0"/>
      <dgm:spPr/>
    </dgm:pt>
    <dgm:pt modelId="{B4364840-8A39-406B-A0E1-27F904D95DFA}" type="pres">
      <dgm:prSet presAssocID="{AC0421F5-1146-4263-B7B6-FBC72C6E26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24E4368C-C76C-4A49-8077-FF8ED9A3A1F6}" type="pres">
      <dgm:prSet presAssocID="{AC0421F5-1146-4263-B7B6-FBC72C6E26FF}" presName="spaceRect" presStyleCnt="0"/>
      <dgm:spPr/>
    </dgm:pt>
    <dgm:pt modelId="{0B044FF6-24CC-4D3A-8110-7DB76086686F}" type="pres">
      <dgm:prSet presAssocID="{AC0421F5-1146-4263-B7B6-FBC72C6E26FF}" presName="textRect" presStyleLbl="revTx" presStyleIdx="0" presStyleCnt="3">
        <dgm:presLayoutVars>
          <dgm:chMax val="1"/>
          <dgm:chPref val="1"/>
        </dgm:presLayoutVars>
      </dgm:prSet>
      <dgm:spPr/>
    </dgm:pt>
    <dgm:pt modelId="{5DB75964-2363-47A6-9A10-CC1C88200A3E}" type="pres">
      <dgm:prSet presAssocID="{315CE83E-B175-4F0A-BFC5-A97743A19D07}" presName="sibTrans" presStyleCnt="0"/>
      <dgm:spPr/>
    </dgm:pt>
    <dgm:pt modelId="{E39CE3BA-0967-4BB2-A929-EA5B482B7FA1}" type="pres">
      <dgm:prSet presAssocID="{58D01DD3-9057-4D1D-8BC1-EE4258773271}" presName="compNode" presStyleCnt="0"/>
      <dgm:spPr/>
    </dgm:pt>
    <dgm:pt modelId="{347BBC59-D7B5-42F4-A802-07C2A451F9E2}" type="pres">
      <dgm:prSet presAssocID="{58D01DD3-9057-4D1D-8BC1-EE42587732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43BF471-9E17-40E4-9CDF-DAAE8A3FB061}" type="pres">
      <dgm:prSet presAssocID="{58D01DD3-9057-4D1D-8BC1-EE4258773271}" presName="spaceRect" presStyleCnt="0"/>
      <dgm:spPr/>
    </dgm:pt>
    <dgm:pt modelId="{51F67525-398C-43DB-A48A-0F9B4F48F67E}" type="pres">
      <dgm:prSet presAssocID="{58D01DD3-9057-4D1D-8BC1-EE4258773271}" presName="textRect" presStyleLbl="revTx" presStyleIdx="1" presStyleCnt="3">
        <dgm:presLayoutVars>
          <dgm:chMax val="1"/>
          <dgm:chPref val="1"/>
        </dgm:presLayoutVars>
      </dgm:prSet>
      <dgm:spPr/>
    </dgm:pt>
    <dgm:pt modelId="{B7590D96-9DAD-428E-9200-482DFF04E417}" type="pres">
      <dgm:prSet presAssocID="{37B3D286-F262-4F19-A28C-4C94DE46D9B1}" presName="sibTrans" presStyleCnt="0"/>
      <dgm:spPr/>
    </dgm:pt>
    <dgm:pt modelId="{906266D5-6892-48C3-8F22-A4B05FE651EA}" type="pres">
      <dgm:prSet presAssocID="{5E824B19-2C8C-491B-91CA-1A990873E165}" presName="compNode" presStyleCnt="0"/>
      <dgm:spPr/>
    </dgm:pt>
    <dgm:pt modelId="{81AE496D-9932-4ECB-91F3-C9D3E9851C2D}" type="pres">
      <dgm:prSet presAssocID="{5E824B19-2C8C-491B-91CA-1A990873E1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F595083A-C028-4CB0-BAA7-893BE0D65EB4}" type="pres">
      <dgm:prSet presAssocID="{5E824B19-2C8C-491B-91CA-1A990873E165}" presName="spaceRect" presStyleCnt="0"/>
      <dgm:spPr/>
    </dgm:pt>
    <dgm:pt modelId="{1C78BE8D-3E44-4BB3-98F4-B6339046919C}" type="pres">
      <dgm:prSet presAssocID="{5E824B19-2C8C-491B-91CA-1A990873E1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596F22-5457-4494-84CA-FDE1E0A88B32}" type="presOf" srcId="{E28231A0-B79A-454F-8137-7A3E2DFCFD1C}" destId="{32D9EDA8-A416-4849-8E9C-C6873EAA7854}" srcOrd="0" destOrd="0" presId="urn:microsoft.com/office/officeart/2018/2/layout/IconLabelList"/>
    <dgm:cxn modelId="{79AD4C2E-0543-4142-95FF-CA2781A2DE89}" type="presOf" srcId="{58D01DD3-9057-4D1D-8BC1-EE4258773271}" destId="{51F67525-398C-43DB-A48A-0F9B4F48F67E}" srcOrd="0" destOrd="0" presId="urn:microsoft.com/office/officeart/2018/2/layout/IconLabelList"/>
    <dgm:cxn modelId="{2B39B378-C90F-4279-B218-6BFF9EF97EDA}" srcId="{E28231A0-B79A-454F-8137-7A3E2DFCFD1C}" destId="{5E824B19-2C8C-491B-91CA-1A990873E165}" srcOrd="2" destOrd="0" parTransId="{0521A389-989E-48C9-950F-FD3AC82F9806}" sibTransId="{95F21B4F-C282-4EE6-99F9-18F333B3EF7D}"/>
    <dgm:cxn modelId="{765D787F-D29D-46E6-87DC-004EC9F0353B}" srcId="{E28231A0-B79A-454F-8137-7A3E2DFCFD1C}" destId="{58D01DD3-9057-4D1D-8BC1-EE4258773271}" srcOrd="1" destOrd="0" parTransId="{51B8C1B1-636E-4F82-87B8-850ED2398F78}" sibTransId="{37B3D286-F262-4F19-A28C-4C94DE46D9B1}"/>
    <dgm:cxn modelId="{959BFE85-C2AA-40EA-BB39-8ABFA6F1700D}" srcId="{E28231A0-B79A-454F-8137-7A3E2DFCFD1C}" destId="{AC0421F5-1146-4263-B7B6-FBC72C6E26FF}" srcOrd="0" destOrd="0" parTransId="{89C91DC0-C016-43D0-BA98-583C892FA3B7}" sibTransId="{315CE83E-B175-4F0A-BFC5-A97743A19D07}"/>
    <dgm:cxn modelId="{EBB28D8E-E56E-4238-A5C3-5ED59D01BD15}" type="presOf" srcId="{5E824B19-2C8C-491B-91CA-1A990873E165}" destId="{1C78BE8D-3E44-4BB3-98F4-B6339046919C}" srcOrd="0" destOrd="0" presId="urn:microsoft.com/office/officeart/2018/2/layout/IconLabelList"/>
    <dgm:cxn modelId="{05E459A4-20F5-4279-AAA2-0901D1A1C432}" type="presOf" srcId="{AC0421F5-1146-4263-B7B6-FBC72C6E26FF}" destId="{0B044FF6-24CC-4D3A-8110-7DB76086686F}" srcOrd="0" destOrd="0" presId="urn:microsoft.com/office/officeart/2018/2/layout/IconLabelList"/>
    <dgm:cxn modelId="{8874F92D-0C91-48B7-B301-8AD69C6FE090}" type="presParOf" srcId="{32D9EDA8-A416-4849-8E9C-C6873EAA7854}" destId="{17420DEB-811C-40E8-92C3-C9F5DBB2A448}" srcOrd="0" destOrd="0" presId="urn:microsoft.com/office/officeart/2018/2/layout/IconLabelList"/>
    <dgm:cxn modelId="{4EED3EBF-E6A7-4EFF-A028-C123ADC8707E}" type="presParOf" srcId="{17420DEB-811C-40E8-92C3-C9F5DBB2A448}" destId="{B4364840-8A39-406B-A0E1-27F904D95DFA}" srcOrd="0" destOrd="0" presId="urn:microsoft.com/office/officeart/2018/2/layout/IconLabelList"/>
    <dgm:cxn modelId="{FD6993F8-994D-430E-9B17-73745F35B648}" type="presParOf" srcId="{17420DEB-811C-40E8-92C3-C9F5DBB2A448}" destId="{24E4368C-C76C-4A49-8077-FF8ED9A3A1F6}" srcOrd="1" destOrd="0" presId="urn:microsoft.com/office/officeart/2018/2/layout/IconLabelList"/>
    <dgm:cxn modelId="{C9643587-0469-4535-AC19-874A68B216E3}" type="presParOf" srcId="{17420DEB-811C-40E8-92C3-C9F5DBB2A448}" destId="{0B044FF6-24CC-4D3A-8110-7DB76086686F}" srcOrd="2" destOrd="0" presId="urn:microsoft.com/office/officeart/2018/2/layout/IconLabelList"/>
    <dgm:cxn modelId="{20F2D5F6-4249-4E02-B7D1-84E79F281763}" type="presParOf" srcId="{32D9EDA8-A416-4849-8E9C-C6873EAA7854}" destId="{5DB75964-2363-47A6-9A10-CC1C88200A3E}" srcOrd="1" destOrd="0" presId="urn:microsoft.com/office/officeart/2018/2/layout/IconLabelList"/>
    <dgm:cxn modelId="{23D84092-1E80-46C6-A0E6-8BB2CD24BA8C}" type="presParOf" srcId="{32D9EDA8-A416-4849-8E9C-C6873EAA7854}" destId="{E39CE3BA-0967-4BB2-A929-EA5B482B7FA1}" srcOrd="2" destOrd="0" presId="urn:microsoft.com/office/officeart/2018/2/layout/IconLabelList"/>
    <dgm:cxn modelId="{F26088C1-36AF-4C9D-A3D0-6A3ED7053479}" type="presParOf" srcId="{E39CE3BA-0967-4BB2-A929-EA5B482B7FA1}" destId="{347BBC59-D7B5-42F4-A802-07C2A451F9E2}" srcOrd="0" destOrd="0" presId="urn:microsoft.com/office/officeart/2018/2/layout/IconLabelList"/>
    <dgm:cxn modelId="{EB0912D4-73B0-481D-8803-6F48F0643056}" type="presParOf" srcId="{E39CE3BA-0967-4BB2-A929-EA5B482B7FA1}" destId="{843BF471-9E17-40E4-9CDF-DAAE8A3FB061}" srcOrd="1" destOrd="0" presId="urn:microsoft.com/office/officeart/2018/2/layout/IconLabelList"/>
    <dgm:cxn modelId="{C04397B8-5D67-45CC-8E82-3C98E27B6E6B}" type="presParOf" srcId="{E39CE3BA-0967-4BB2-A929-EA5B482B7FA1}" destId="{51F67525-398C-43DB-A48A-0F9B4F48F67E}" srcOrd="2" destOrd="0" presId="urn:microsoft.com/office/officeart/2018/2/layout/IconLabelList"/>
    <dgm:cxn modelId="{4B3A7F62-E25A-44E2-8F87-DA5ACF86F9AB}" type="presParOf" srcId="{32D9EDA8-A416-4849-8E9C-C6873EAA7854}" destId="{B7590D96-9DAD-428E-9200-482DFF04E417}" srcOrd="3" destOrd="0" presId="urn:microsoft.com/office/officeart/2018/2/layout/IconLabelList"/>
    <dgm:cxn modelId="{C9C3F6E6-D79F-4E4B-B831-1F92E88AB59A}" type="presParOf" srcId="{32D9EDA8-A416-4849-8E9C-C6873EAA7854}" destId="{906266D5-6892-48C3-8F22-A4B05FE651EA}" srcOrd="4" destOrd="0" presId="urn:microsoft.com/office/officeart/2018/2/layout/IconLabelList"/>
    <dgm:cxn modelId="{2E364499-4F50-421C-8C66-99815EA6BF61}" type="presParOf" srcId="{906266D5-6892-48C3-8F22-A4B05FE651EA}" destId="{81AE496D-9932-4ECB-91F3-C9D3E9851C2D}" srcOrd="0" destOrd="0" presId="urn:microsoft.com/office/officeart/2018/2/layout/IconLabelList"/>
    <dgm:cxn modelId="{D038ACA7-B0AC-4571-91E2-DA4127B45E55}" type="presParOf" srcId="{906266D5-6892-48C3-8F22-A4B05FE651EA}" destId="{F595083A-C028-4CB0-BAA7-893BE0D65EB4}" srcOrd="1" destOrd="0" presId="urn:microsoft.com/office/officeart/2018/2/layout/IconLabelList"/>
    <dgm:cxn modelId="{E3F91288-F8C5-4525-B44B-088738733724}" type="presParOf" srcId="{906266D5-6892-48C3-8F22-A4B05FE651EA}" destId="{1C78BE8D-3E44-4BB3-98F4-B633904691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11DC0B-86BE-4EC5-B60F-E1499EB1AC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AE03A4-A63D-43C5-AD6B-687B3822FF6B}">
      <dgm:prSet/>
      <dgm:spPr/>
      <dgm:t>
        <a:bodyPr/>
        <a:lstStyle/>
        <a:p>
          <a:pPr>
            <a:defRPr cap="all"/>
          </a:pPr>
          <a:r>
            <a:rPr lang="pt-BR"/>
            <a:t>Menu de opções onde apenas os ADM's terão acesso;</a:t>
          </a:r>
          <a:endParaRPr lang="en-US"/>
        </a:p>
      </dgm:t>
    </dgm:pt>
    <dgm:pt modelId="{7C97A0BF-65AC-41A6-BD2C-5AACD74C2902}" type="parTrans" cxnId="{A4C61B19-72E4-4A17-9E7D-E4AD8F589823}">
      <dgm:prSet/>
      <dgm:spPr/>
      <dgm:t>
        <a:bodyPr/>
        <a:lstStyle/>
        <a:p>
          <a:endParaRPr lang="en-US"/>
        </a:p>
      </dgm:t>
    </dgm:pt>
    <dgm:pt modelId="{CAA03283-13A2-403F-9A5C-5C641A5D97D4}" type="sibTrans" cxnId="{A4C61B19-72E4-4A17-9E7D-E4AD8F589823}">
      <dgm:prSet/>
      <dgm:spPr/>
      <dgm:t>
        <a:bodyPr/>
        <a:lstStyle/>
        <a:p>
          <a:endParaRPr lang="en-US"/>
        </a:p>
      </dgm:t>
    </dgm:pt>
    <dgm:pt modelId="{DE034C49-6BFD-4D53-879B-D647C20F5049}">
      <dgm:prSet/>
      <dgm:spPr/>
      <dgm:t>
        <a:bodyPr/>
        <a:lstStyle/>
        <a:p>
          <a:pPr>
            <a:defRPr cap="all"/>
          </a:pPr>
          <a:r>
            <a:rPr lang="pt-BR"/>
            <a:t>Todas as funcionalidades podem ser acessadas</a:t>
          </a:r>
          <a:endParaRPr lang="en-US"/>
        </a:p>
      </dgm:t>
    </dgm:pt>
    <dgm:pt modelId="{617AD1B8-C3A5-4734-8B0B-4D29C67A6BEB}" type="parTrans" cxnId="{03082A9A-01D2-4494-BFF6-D6E23DC4D365}">
      <dgm:prSet/>
      <dgm:spPr/>
      <dgm:t>
        <a:bodyPr/>
        <a:lstStyle/>
        <a:p>
          <a:endParaRPr lang="en-US"/>
        </a:p>
      </dgm:t>
    </dgm:pt>
    <dgm:pt modelId="{A94B89A3-B17E-472D-B3C3-0E6F744CADDE}" type="sibTrans" cxnId="{03082A9A-01D2-4494-BFF6-D6E23DC4D365}">
      <dgm:prSet/>
      <dgm:spPr/>
      <dgm:t>
        <a:bodyPr/>
        <a:lstStyle/>
        <a:p>
          <a:endParaRPr lang="en-US"/>
        </a:p>
      </dgm:t>
    </dgm:pt>
    <dgm:pt modelId="{2789AC38-DF6B-4AC3-AC6E-1424EA3522F3}" type="pres">
      <dgm:prSet presAssocID="{DF11DC0B-86BE-4EC5-B60F-E1499EB1ACCF}" presName="root" presStyleCnt="0">
        <dgm:presLayoutVars>
          <dgm:dir/>
          <dgm:resizeHandles val="exact"/>
        </dgm:presLayoutVars>
      </dgm:prSet>
      <dgm:spPr/>
    </dgm:pt>
    <dgm:pt modelId="{3E0771D3-548F-4BC1-A2FC-D9C535E401DD}" type="pres">
      <dgm:prSet presAssocID="{95AE03A4-A63D-43C5-AD6B-687B3822FF6B}" presName="compNode" presStyleCnt="0"/>
      <dgm:spPr/>
    </dgm:pt>
    <dgm:pt modelId="{049ABEA1-989F-49F8-9357-9DC85C19A04D}" type="pres">
      <dgm:prSet presAssocID="{95AE03A4-A63D-43C5-AD6B-687B3822FF6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DA3D7FF-C437-4775-995F-E9D5E290F0E4}" type="pres">
      <dgm:prSet presAssocID="{95AE03A4-A63D-43C5-AD6B-687B3822FF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416BE1-8121-4E55-AA69-DB48AE66B4DF}" type="pres">
      <dgm:prSet presAssocID="{95AE03A4-A63D-43C5-AD6B-687B3822FF6B}" presName="spaceRect" presStyleCnt="0"/>
      <dgm:spPr/>
    </dgm:pt>
    <dgm:pt modelId="{97CCE909-7F46-4D0D-BDA6-1B0C263A2373}" type="pres">
      <dgm:prSet presAssocID="{95AE03A4-A63D-43C5-AD6B-687B3822FF6B}" presName="textRect" presStyleLbl="revTx" presStyleIdx="0" presStyleCnt="2">
        <dgm:presLayoutVars>
          <dgm:chMax val="1"/>
          <dgm:chPref val="1"/>
        </dgm:presLayoutVars>
      </dgm:prSet>
      <dgm:spPr/>
    </dgm:pt>
    <dgm:pt modelId="{9235FCEC-2C5D-4B17-B9B2-698884EAAACA}" type="pres">
      <dgm:prSet presAssocID="{CAA03283-13A2-403F-9A5C-5C641A5D97D4}" presName="sibTrans" presStyleCnt="0"/>
      <dgm:spPr/>
    </dgm:pt>
    <dgm:pt modelId="{D86C7077-B3B3-48A9-859F-301A3AF6874F}" type="pres">
      <dgm:prSet presAssocID="{DE034C49-6BFD-4D53-879B-D647C20F5049}" presName="compNode" presStyleCnt="0"/>
      <dgm:spPr/>
    </dgm:pt>
    <dgm:pt modelId="{50F2F20B-EFE7-4965-B74B-3B92CB784A17}" type="pres">
      <dgm:prSet presAssocID="{DE034C49-6BFD-4D53-879B-D647C20F504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F712F8C-A9F5-41BB-8A3F-67338049F9A0}" type="pres">
      <dgm:prSet presAssocID="{DE034C49-6BFD-4D53-879B-D647C20F50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BF25FC58-5780-473C-8D93-B9BCE43F062F}" type="pres">
      <dgm:prSet presAssocID="{DE034C49-6BFD-4D53-879B-D647C20F5049}" presName="spaceRect" presStyleCnt="0"/>
      <dgm:spPr/>
    </dgm:pt>
    <dgm:pt modelId="{294A7AA2-B5F1-45FF-9F0A-BD2ACDA4BAAE}" type="pres">
      <dgm:prSet presAssocID="{DE034C49-6BFD-4D53-879B-D647C20F50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1A4210-4456-4538-837C-F158B50C3A63}" type="presOf" srcId="{95AE03A4-A63D-43C5-AD6B-687B3822FF6B}" destId="{97CCE909-7F46-4D0D-BDA6-1B0C263A2373}" srcOrd="0" destOrd="0" presId="urn:microsoft.com/office/officeart/2018/5/layout/IconLeafLabelList"/>
    <dgm:cxn modelId="{16006A14-0A45-4130-9154-1F0FFA090B18}" type="presOf" srcId="{DE034C49-6BFD-4D53-879B-D647C20F5049}" destId="{294A7AA2-B5F1-45FF-9F0A-BD2ACDA4BAAE}" srcOrd="0" destOrd="0" presId="urn:microsoft.com/office/officeart/2018/5/layout/IconLeafLabelList"/>
    <dgm:cxn modelId="{A4C61B19-72E4-4A17-9E7D-E4AD8F589823}" srcId="{DF11DC0B-86BE-4EC5-B60F-E1499EB1ACCF}" destId="{95AE03A4-A63D-43C5-AD6B-687B3822FF6B}" srcOrd="0" destOrd="0" parTransId="{7C97A0BF-65AC-41A6-BD2C-5AACD74C2902}" sibTransId="{CAA03283-13A2-403F-9A5C-5C641A5D97D4}"/>
    <dgm:cxn modelId="{03082A9A-01D2-4494-BFF6-D6E23DC4D365}" srcId="{DF11DC0B-86BE-4EC5-B60F-E1499EB1ACCF}" destId="{DE034C49-6BFD-4D53-879B-D647C20F5049}" srcOrd="1" destOrd="0" parTransId="{617AD1B8-C3A5-4734-8B0B-4D29C67A6BEB}" sibTransId="{A94B89A3-B17E-472D-B3C3-0E6F744CADDE}"/>
    <dgm:cxn modelId="{0BEE39EC-E0D4-449B-8041-D64907BD2881}" type="presOf" srcId="{DF11DC0B-86BE-4EC5-B60F-E1499EB1ACCF}" destId="{2789AC38-DF6B-4AC3-AC6E-1424EA3522F3}" srcOrd="0" destOrd="0" presId="urn:microsoft.com/office/officeart/2018/5/layout/IconLeafLabelList"/>
    <dgm:cxn modelId="{D677E117-FD74-48E8-A82D-B027B51E64B1}" type="presParOf" srcId="{2789AC38-DF6B-4AC3-AC6E-1424EA3522F3}" destId="{3E0771D3-548F-4BC1-A2FC-D9C535E401DD}" srcOrd="0" destOrd="0" presId="urn:microsoft.com/office/officeart/2018/5/layout/IconLeafLabelList"/>
    <dgm:cxn modelId="{D6241CDE-83CA-4D70-AC9F-008C0CD8DDFC}" type="presParOf" srcId="{3E0771D3-548F-4BC1-A2FC-D9C535E401DD}" destId="{049ABEA1-989F-49F8-9357-9DC85C19A04D}" srcOrd="0" destOrd="0" presId="urn:microsoft.com/office/officeart/2018/5/layout/IconLeafLabelList"/>
    <dgm:cxn modelId="{C4CB66FF-EAE1-43B1-9229-BB423B1064FD}" type="presParOf" srcId="{3E0771D3-548F-4BC1-A2FC-D9C535E401DD}" destId="{3DA3D7FF-C437-4775-995F-E9D5E290F0E4}" srcOrd="1" destOrd="0" presId="urn:microsoft.com/office/officeart/2018/5/layout/IconLeafLabelList"/>
    <dgm:cxn modelId="{EC8FCDCF-4E8E-4A84-A921-EA7A03C38EE4}" type="presParOf" srcId="{3E0771D3-548F-4BC1-A2FC-D9C535E401DD}" destId="{79416BE1-8121-4E55-AA69-DB48AE66B4DF}" srcOrd="2" destOrd="0" presId="urn:microsoft.com/office/officeart/2018/5/layout/IconLeafLabelList"/>
    <dgm:cxn modelId="{1516B43D-2C33-4EC4-92EB-E424E0B56985}" type="presParOf" srcId="{3E0771D3-548F-4BC1-A2FC-D9C535E401DD}" destId="{97CCE909-7F46-4D0D-BDA6-1B0C263A2373}" srcOrd="3" destOrd="0" presId="urn:microsoft.com/office/officeart/2018/5/layout/IconLeafLabelList"/>
    <dgm:cxn modelId="{EDDBC6C2-98E5-4C30-BC20-987D31C38E5A}" type="presParOf" srcId="{2789AC38-DF6B-4AC3-AC6E-1424EA3522F3}" destId="{9235FCEC-2C5D-4B17-B9B2-698884EAAACA}" srcOrd="1" destOrd="0" presId="urn:microsoft.com/office/officeart/2018/5/layout/IconLeafLabelList"/>
    <dgm:cxn modelId="{D1AC66AE-C6F5-4E29-8EF6-CD019C067499}" type="presParOf" srcId="{2789AC38-DF6B-4AC3-AC6E-1424EA3522F3}" destId="{D86C7077-B3B3-48A9-859F-301A3AF6874F}" srcOrd="2" destOrd="0" presId="urn:microsoft.com/office/officeart/2018/5/layout/IconLeafLabelList"/>
    <dgm:cxn modelId="{FC5CACAA-B877-47E1-8DA1-E2E3D0D65744}" type="presParOf" srcId="{D86C7077-B3B3-48A9-859F-301A3AF6874F}" destId="{50F2F20B-EFE7-4965-B74B-3B92CB784A17}" srcOrd="0" destOrd="0" presId="urn:microsoft.com/office/officeart/2018/5/layout/IconLeafLabelList"/>
    <dgm:cxn modelId="{DB0F9D73-0370-41F4-945D-3F4E9109BD34}" type="presParOf" srcId="{D86C7077-B3B3-48A9-859F-301A3AF6874F}" destId="{FF712F8C-A9F5-41BB-8A3F-67338049F9A0}" srcOrd="1" destOrd="0" presId="urn:microsoft.com/office/officeart/2018/5/layout/IconLeafLabelList"/>
    <dgm:cxn modelId="{7CA07CC5-7ECD-438F-9762-EF43A8B8D4A5}" type="presParOf" srcId="{D86C7077-B3B3-48A9-859F-301A3AF6874F}" destId="{BF25FC58-5780-473C-8D93-B9BCE43F062F}" srcOrd="2" destOrd="0" presId="urn:microsoft.com/office/officeart/2018/5/layout/IconLeafLabelList"/>
    <dgm:cxn modelId="{13F58299-4D23-4E4D-A790-740C88E10CD2}" type="presParOf" srcId="{D86C7077-B3B3-48A9-859F-301A3AF6874F}" destId="{294A7AA2-B5F1-45FF-9F0A-BD2ACDA4BA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901E0F-0221-4467-802C-DC99B6058B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AB595A-FA8B-46EA-A02B-9D988399556C}">
      <dgm:prSet/>
      <dgm:spPr/>
      <dgm:t>
        <a:bodyPr/>
        <a:lstStyle/>
        <a:p>
          <a:r>
            <a:rPr lang="pt-BR"/>
            <a:t>Cadastra e cria acessos para outras pessoas no sistema, demarcando seu tipo de usuário (Usuário simples ou Administrador).</a:t>
          </a:r>
          <a:endParaRPr lang="en-US"/>
        </a:p>
      </dgm:t>
    </dgm:pt>
    <dgm:pt modelId="{C4B25A63-BC16-4BAB-9FE2-58F8A062D001}" type="parTrans" cxnId="{FAE793E4-37FB-4DEC-BF5F-88A8EC28485B}">
      <dgm:prSet/>
      <dgm:spPr/>
      <dgm:t>
        <a:bodyPr/>
        <a:lstStyle/>
        <a:p>
          <a:endParaRPr lang="en-US"/>
        </a:p>
      </dgm:t>
    </dgm:pt>
    <dgm:pt modelId="{65C321BF-BAAE-480D-8A80-290B5126B8F8}" type="sibTrans" cxnId="{FAE793E4-37FB-4DEC-BF5F-88A8EC28485B}">
      <dgm:prSet/>
      <dgm:spPr/>
      <dgm:t>
        <a:bodyPr/>
        <a:lstStyle/>
        <a:p>
          <a:endParaRPr lang="en-US"/>
        </a:p>
      </dgm:t>
    </dgm:pt>
    <dgm:pt modelId="{1903C6D7-CDF8-4059-8D8F-65D3B2662DA5}">
      <dgm:prSet/>
      <dgm:spPr/>
      <dgm:t>
        <a:bodyPr/>
        <a:lstStyle/>
        <a:p>
          <a:r>
            <a:rPr lang="pt-BR"/>
            <a:t>O sistema pode conter n Administradores e n Usuários simples.</a:t>
          </a:r>
          <a:endParaRPr lang="en-US"/>
        </a:p>
      </dgm:t>
    </dgm:pt>
    <dgm:pt modelId="{6F410C40-08C6-4A95-841D-6D23C7111F52}" type="parTrans" cxnId="{ABFFA994-03FE-4683-B1D1-7B2AC4E15070}">
      <dgm:prSet/>
      <dgm:spPr/>
      <dgm:t>
        <a:bodyPr/>
        <a:lstStyle/>
        <a:p>
          <a:endParaRPr lang="en-US"/>
        </a:p>
      </dgm:t>
    </dgm:pt>
    <dgm:pt modelId="{6A6B2D1F-D12A-4273-B4EE-FFCAD28597D3}" type="sibTrans" cxnId="{ABFFA994-03FE-4683-B1D1-7B2AC4E15070}">
      <dgm:prSet/>
      <dgm:spPr/>
      <dgm:t>
        <a:bodyPr/>
        <a:lstStyle/>
        <a:p>
          <a:endParaRPr lang="en-US"/>
        </a:p>
      </dgm:t>
    </dgm:pt>
    <dgm:pt modelId="{C10B843E-F2CB-4117-AF66-A72C678D0DE9}" type="pres">
      <dgm:prSet presAssocID="{09901E0F-0221-4467-802C-DC99B6058B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642179-3B10-43F9-AA6C-07C5AC19996A}" type="pres">
      <dgm:prSet presAssocID="{69AB595A-FA8B-46EA-A02B-9D988399556C}" presName="hierRoot1" presStyleCnt="0"/>
      <dgm:spPr/>
    </dgm:pt>
    <dgm:pt modelId="{186DFF57-D2BE-4E7B-9C6F-C2B79838CF46}" type="pres">
      <dgm:prSet presAssocID="{69AB595A-FA8B-46EA-A02B-9D988399556C}" presName="composite" presStyleCnt="0"/>
      <dgm:spPr/>
    </dgm:pt>
    <dgm:pt modelId="{C602D18C-A2B5-4276-856D-499ABF83773A}" type="pres">
      <dgm:prSet presAssocID="{69AB595A-FA8B-46EA-A02B-9D988399556C}" presName="background" presStyleLbl="node0" presStyleIdx="0" presStyleCnt="2"/>
      <dgm:spPr/>
    </dgm:pt>
    <dgm:pt modelId="{8267B7D0-7396-490A-A0EE-3E96881169B0}" type="pres">
      <dgm:prSet presAssocID="{69AB595A-FA8B-46EA-A02B-9D988399556C}" presName="text" presStyleLbl="fgAcc0" presStyleIdx="0" presStyleCnt="2">
        <dgm:presLayoutVars>
          <dgm:chPref val="3"/>
        </dgm:presLayoutVars>
      </dgm:prSet>
      <dgm:spPr/>
    </dgm:pt>
    <dgm:pt modelId="{4FF671D1-C503-45A5-BBF2-8FD87A31B1C0}" type="pres">
      <dgm:prSet presAssocID="{69AB595A-FA8B-46EA-A02B-9D988399556C}" presName="hierChild2" presStyleCnt="0"/>
      <dgm:spPr/>
    </dgm:pt>
    <dgm:pt modelId="{EDDECB1A-EE73-4C9D-B3B3-AFC0771AE183}" type="pres">
      <dgm:prSet presAssocID="{1903C6D7-CDF8-4059-8D8F-65D3B2662DA5}" presName="hierRoot1" presStyleCnt="0"/>
      <dgm:spPr/>
    </dgm:pt>
    <dgm:pt modelId="{16682D50-B536-48D0-B336-C69503E13ED7}" type="pres">
      <dgm:prSet presAssocID="{1903C6D7-CDF8-4059-8D8F-65D3B2662DA5}" presName="composite" presStyleCnt="0"/>
      <dgm:spPr/>
    </dgm:pt>
    <dgm:pt modelId="{53759592-2D19-4B52-B714-C42D61A4EA0F}" type="pres">
      <dgm:prSet presAssocID="{1903C6D7-CDF8-4059-8D8F-65D3B2662DA5}" presName="background" presStyleLbl="node0" presStyleIdx="1" presStyleCnt="2"/>
      <dgm:spPr/>
    </dgm:pt>
    <dgm:pt modelId="{E690DC68-5E30-4719-AC69-805A9C25B04B}" type="pres">
      <dgm:prSet presAssocID="{1903C6D7-CDF8-4059-8D8F-65D3B2662DA5}" presName="text" presStyleLbl="fgAcc0" presStyleIdx="1" presStyleCnt="2">
        <dgm:presLayoutVars>
          <dgm:chPref val="3"/>
        </dgm:presLayoutVars>
      </dgm:prSet>
      <dgm:spPr/>
    </dgm:pt>
    <dgm:pt modelId="{612FE98B-CE7A-43FE-AEA4-F96857B316F2}" type="pres">
      <dgm:prSet presAssocID="{1903C6D7-CDF8-4059-8D8F-65D3B2662DA5}" presName="hierChild2" presStyleCnt="0"/>
      <dgm:spPr/>
    </dgm:pt>
  </dgm:ptLst>
  <dgm:cxnLst>
    <dgm:cxn modelId="{63655B56-B783-48D8-873F-4EBC564768CD}" type="presOf" srcId="{69AB595A-FA8B-46EA-A02B-9D988399556C}" destId="{8267B7D0-7396-490A-A0EE-3E96881169B0}" srcOrd="0" destOrd="0" presId="urn:microsoft.com/office/officeart/2005/8/layout/hierarchy1"/>
    <dgm:cxn modelId="{ABFFA994-03FE-4683-B1D1-7B2AC4E15070}" srcId="{09901E0F-0221-4467-802C-DC99B6058B4E}" destId="{1903C6D7-CDF8-4059-8D8F-65D3B2662DA5}" srcOrd="1" destOrd="0" parTransId="{6F410C40-08C6-4A95-841D-6D23C7111F52}" sibTransId="{6A6B2D1F-D12A-4273-B4EE-FFCAD28597D3}"/>
    <dgm:cxn modelId="{63EBD5B0-B4AF-40F2-8A3D-31DB9BD7B639}" type="presOf" srcId="{1903C6D7-CDF8-4059-8D8F-65D3B2662DA5}" destId="{E690DC68-5E30-4719-AC69-805A9C25B04B}" srcOrd="0" destOrd="0" presId="urn:microsoft.com/office/officeart/2005/8/layout/hierarchy1"/>
    <dgm:cxn modelId="{FAE793E4-37FB-4DEC-BF5F-88A8EC28485B}" srcId="{09901E0F-0221-4467-802C-DC99B6058B4E}" destId="{69AB595A-FA8B-46EA-A02B-9D988399556C}" srcOrd="0" destOrd="0" parTransId="{C4B25A63-BC16-4BAB-9FE2-58F8A062D001}" sibTransId="{65C321BF-BAAE-480D-8A80-290B5126B8F8}"/>
    <dgm:cxn modelId="{D84E96FE-AE50-477E-AF0C-01934725FF59}" type="presOf" srcId="{09901E0F-0221-4467-802C-DC99B6058B4E}" destId="{C10B843E-F2CB-4117-AF66-A72C678D0DE9}" srcOrd="0" destOrd="0" presId="urn:microsoft.com/office/officeart/2005/8/layout/hierarchy1"/>
    <dgm:cxn modelId="{925A1B73-DD9C-421D-B5C9-09A2AC82CE1A}" type="presParOf" srcId="{C10B843E-F2CB-4117-AF66-A72C678D0DE9}" destId="{B1642179-3B10-43F9-AA6C-07C5AC19996A}" srcOrd="0" destOrd="0" presId="urn:microsoft.com/office/officeart/2005/8/layout/hierarchy1"/>
    <dgm:cxn modelId="{76098142-53CD-4F4A-A11B-CD1C35E4C331}" type="presParOf" srcId="{B1642179-3B10-43F9-AA6C-07C5AC19996A}" destId="{186DFF57-D2BE-4E7B-9C6F-C2B79838CF46}" srcOrd="0" destOrd="0" presId="urn:microsoft.com/office/officeart/2005/8/layout/hierarchy1"/>
    <dgm:cxn modelId="{E38D4979-76B3-4C32-AE60-B56CF5FF294B}" type="presParOf" srcId="{186DFF57-D2BE-4E7B-9C6F-C2B79838CF46}" destId="{C602D18C-A2B5-4276-856D-499ABF83773A}" srcOrd="0" destOrd="0" presId="urn:microsoft.com/office/officeart/2005/8/layout/hierarchy1"/>
    <dgm:cxn modelId="{B37D8F72-E177-4EC0-8282-8ABA9CCFEC5B}" type="presParOf" srcId="{186DFF57-D2BE-4E7B-9C6F-C2B79838CF46}" destId="{8267B7D0-7396-490A-A0EE-3E96881169B0}" srcOrd="1" destOrd="0" presId="urn:microsoft.com/office/officeart/2005/8/layout/hierarchy1"/>
    <dgm:cxn modelId="{5C7F6792-63D3-42EB-9E9E-A237265F42D5}" type="presParOf" srcId="{B1642179-3B10-43F9-AA6C-07C5AC19996A}" destId="{4FF671D1-C503-45A5-BBF2-8FD87A31B1C0}" srcOrd="1" destOrd="0" presId="urn:microsoft.com/office/officeart/2005/8/layout/hierarchy1"/>
    <dgm:cxn modelId="{AF719E2D-0C84-4701-9077-55AE6E762290}" type="presParOf" srcId="{C10B843E-F2CB-4117-AF66-A72C678D0DE9}" destId="{EDDECB1A-EE73-4C9D-B3B3-AFC0771AE183}" srcOrd="1" destOrd="0" presId="urn:microsoft.com/office/officeart/2005/8/layout/hierarchy1"/>
    <dgm:cxn modelId="{B4225E91-ECCC-4C1B-ACA0-C79D75E78AD1}" type="presParOf" srcId="{EDDECB1A-EE73-4C9D-B3B3-AFC0771AE183}" destId="{16682D50-B536-48D0-B336-C69503E13ED7}" srcOrd="0" destOrd="0" presId="urn:microsoft.com/office/officeart/2005/8/layout/hierarchy1"/>
    <dgm:cxn modelId="{0D43F56B-499E-45F6-AFC4-CCEEFFE9DA9B}" type="presParOf" srcId="{16682D50-B536-48D0-B336-C69503E13ED7}" destId="{53759592-2D19-4B52-B714-C42D61A4EA0F}" srcOrd="0" destOrd="0" presId="urn:microsoft.com/office/officeart/2005/8/layout/hierarchy1"/>
    <dgm:cxn modelId="{D827691C-08F6-47EF-BB8B-B0016FB8B5BF}" type="presParOf" srcId="{16682D50-B536-48D0-B336-C69503E13ED7}" destId="{E690DC68-5E30-4719-AC69-805A9C25B04B}" srcOrd="1" destOrd="0" presId="urn:microsoft.com/office/officeart/2005/8/layout/hierarchy1"/>
    <dgm:cxn modelId="{FFCEB4C4-2174-41CF-B260-1F6971F344F3}" type="presParOf" srcId="{EDDECB1A-EE73-4C9D-B3B3-AFC0771AE183}" destId="{612FE98B-CE7A-43FE-AEA4-F96857B316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F63DD-3CED-4642-BE60-95DC9710440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DD587-1580-48A0-B586-C094E8D54EC8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Mostra todos os produtos cadastrados e suas informações conforme preenchida em sua criação.</a:t>
          </a:r>
          <a:endParaRPr lang="en-US" sz="3500" kern="1200"/>
        </a:p>
      </dsp:txBody>
      <dsp:txXfrm>
        <a:off x="608661" y="692298"/>
        <a:ext cx="4508047" cy="2799040"/>
      </dsp:txXfrm>
    </dsp:sp>
    <dsp:sp modelId="{FBF574FA-D850-46C9-80C3-344D4BE1D737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E52A-5854-4E8D-9AF1-75136F05A71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Dá opção para DELETAR, filtrar e voltar.</a:t>
          </a:r>
          <a:endParaRPr lang="en-US" sz="3500" kern="1200"/>
        </a:p>
      </dsp:txBody>
      <dsp:txXfrm>
        <a:off x="6331365" y="692298"/>
        <a:ext cx="4508047" cy="27990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C38E5-E082-4006-AD38-6ED6E7B356D6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5AE30-DC6F-4308-9A10-0FAA764D7F26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Mostra todos os produtos cadastrados e suas informações conforme preenchida em sua criação.</a:t>
          </a:r>
          <a:endParaRPr lang="en-US" sz="3500" kern="1200"/>
        </a:p>
      </dsp:txBody>
      <dsp:txXfrm>
        <a:off x="608661" y="692298"/>
        <a:ext cx="4508047" cy="2799040"/>
      </dsp:txXfrm>
    </dsp:sp>
    <dsp:sp modelId="{161EFC28-6040-4663-97F5-8DFBBF0BC84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6D24B-4CC3-451E-9438-4B9048234C45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Dá opção APENAS para visualização.</a:t>
          </a:r>
          <a:endParaRPr lang="en-US" sz="35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E4421-60DF-4532-9971-7CD643DBBB29}">
      <dsp:nvSpPr>
        <dsp:cNvPr id="0" name=""/>
        <dsp:cNvSpPr/>
      </dsp:nvSpPr>
      <dsp:spPr>
        <a:xfrm>
          <a:off x="0" y="2263"/>
          <a:ext cx="6666833" cy="114724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E091B7-DF57-4927-BBEE-F1C43AD841BF}">
      <dsp:nvSpPr>
        <dsp:cNvPr id="0" name=""/>
        <dsp:cNvSpPr/>
      </dsp:nvSpPr>
      <dsp:spPr>
        <a:xfrm>
          <a:off x="347040" y="260392"/>
          <a:ext cx="630982" cy="6309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BA58C3-3FBF-4550-9FB0-D269E294F961}">
      <dsp:nvSpPr>
        <dsp:cNvPr id="0" name=""/>
        <dsp:cNvSpPr/>
      </dsp:nvSpPr>
      <dsp:spPr>
        <a:xfrm>
          <a:off x="1325062" y="2263"/>
          <a:ext cx="5341770" cy="114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16" tIns="121416" rIns="121416" bIns="12141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Criação de 1 formulário para dois acessos (Administrador e Usuário Simples).</a:t>
          </a:r>
          <a:endParaRPr lang="en-US" sz="1700" kern="1200"/>
        </a:p>
      </dsp:txBody>
      <dsp:txXfrm>
        <a:off x="1325062" y="2263"/>
        <a:ext cx="5341770" cy="1147240"/>
      </dsp:txXfrm>
    </dsp:sp>
    <dsp:sp modelId="{FF5ABAA8-BE3F-43C1-8C27-F52869131543}">
      <dsp:nvSpPr>
        <dsp:cNvPr id="0" name=""/>
        <dsp:cNvSpPr/>
      </dsp:nvSpPr>
      <dsp:spPr>
        <a:xfrm>
          <a:off x="0" y="1436314"/>
          <a:ext cx="6666833" cy="114724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16C4A0-268D-4B4B-A259-1AD46EEFFEE9}">
      <dsp:nvSpPr>
        <dsp:cNvPr id="0" name=""/>
        <dsp:cNvSpPr/>
      </dsp:nvSpPr>
      <dsp:spPr>
        <a:xfrm>
          <a:off x="347040" y="1694443"/>
          <a:ext cx="630982" cy="6309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96F7F2-265C-4B25-B406-F978B93DBBAD}">
      <dsp:nvSpPr>
        <dsp:cNvPr id="0" name=""/>
        <dsp:cNvSpPr/>
      </dsp:nvSpPr>
      <dsp:spPr>
        <a:xfrm>
          <a:off x="1325062" y="1436314"/>
          <a:ext cx="5341770" cy="114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16" tIns="121416" rIns="121416" bIns="12141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Administrador: realiza alterações e cadastra Usuários.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u="none" kern="1200"/>
            <a:t>(Necessário conter pelo menos 1 usuário do tipo administrador)</a:t>
          </a:r>
          <a:endParaRPr lang="en-US" sz="1700" kern="1200"/>
        </a:p>
      </dsp:txBody>
      <dsp:txXfrm>
        <a:off x="1325062" y="1436314"/>
        <a:ext cx="5341770" cy="1147240"/>
      </dsp:txXfrm>
    </dsp:sp>
    <dsp:sp modelId="{2B2929FA-DA21-4D20-9E71-4ACFC8FB8113}">
      <dsp:nvSpPr>
        <dsp:cNvPr id="0" name=""/>
        <dsp:cNvSpPr/>
      </dsp:nvSpPr>
      <dsp:spPr>
        <a:xfrm>
          <a:off x="0" y="2870365"/>
          <a:ext cx="6666833" cy="114724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45C21C-1A22-4EFD-A03B-D666E4FB10AF}">
      <dsp:nvSpPr>
        <dsp:cNvPr id="0" name=""/>
        <dsp:cNvSpPr/>
      </dsp:nvSpPr>
      <dsp:spPr>
        <a:xfrm>
          <a:off x="347040" y="3128494"/>
          <a:ext cx="630982" cy="6309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F51BB6-3B81-4F9B-88EC-825102E9D237}">
      <dsp:nvSpPr>
        <dsp:cNvPr id="0" name=""/>
        <dsp:cNvSpPr/>
      </dsp:nvSpPr>
      <dsp:spPr>
        <a:xfrm>
          <a:off x="1325062" y="2870365"/>
          <a:ext cx="5341770" cy="114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16" tIns="121416" rIns="121416" bIns="12141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Usuário Simples: terá apenas o visual, não sendo possível alterar nenhuma informação.</a:t>
          </a:r>
          <a:endParaRPr lang="en-US" sz="1700" kern="1200"/>
        </a:p>
      </dsp:txBody>
      <dsp:txXfrm>
        <a:off x="1325062" y="2870365"/>
        <a:ext cx="5341770" cy="1147240"/>
      </dsp:txXfrm>
    </dsp:sp>
    <dsp:sp modelId="{8FA6E677-23EC-4AD9-B501-B7D1F72ADFE5}">
      <dsp:nvSpPr>
        <dsp:cNvPr id="0" name=""/>
        <dsp:cNvSpPr/>
      </dsp:nvSpPr>
      <dsp:spPr>
        <a:xfrm>
          <a:off x="0" y="4304415"/>
          <a:ext cx="6666833" cy="1147240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4E0C77-4942-4732-A5E8-6C7E9A93B213}">
      <dsp:nvSpPr>
        <dsp:cNvPr id="0" name=""/>
        <dsp:cNvSpPr/>
      </dsp:nvSpPr>
      <dsp:spPr>
        <a:xfrm>
          <a:off x="347040" y="4562544"/>
          <a:ext cx="630982" cy="6309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B95A9-153D-43EA-B191-464DAADC37F6}">
      <dsp:nvSpPr>
        <dsp:cNvPr id="0" name=""/>
        <dsp:cNvSpPr/>
      </dsp:nvSpPr>
      <dsp:spPr>
        <a:xfrm>
          <a:off x="1325062" y="4304415"/>
          <a:ext cx="5341770" cy="114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16" tIns="121416" rIns="121416" bIns="12141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Utilização de Banco de Dados </a:t>
          </a:r>
          <a:r>
            <a:rPr lang="pt-BR" sz="1700" kern="1200" err="1"/>
            <a:t>MySqL</a:t>
          </a:r>
          <a:r>
            <a:rPr lang="pt-BR" sz="1700" kern="1200"/>
            <a:t> e Windows Form.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u="none" kern="1200"/>
            <a:t>Implementação Do sistema CRUD.</a:t>
          </a:r>
          <a:endParaRPr lang="en-US" sz="1700" kern="1200"/>
        </a:p>
      </dsp:txBody>
      <dsp:txXfrm>
        <a:off x="1325062" y="4304415"/>
        <a:ext cx="5341770" cy="1147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1034B-5118-4846-A090-EA0B378F1C0A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F20D56-F04E-4F15-908E-15DC35FEE2BB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Criação de 1 formulário para dois acessos (Administrador e Usuário Simples).</a:t>
          </a:r>
          <a:endParaRPr lang="en-US" sz="1600" kern="1200"/>
        </a:p>
      </dsp:txBody>
      <dsp:txXfrm>
        <a:off x="1228411" y="621955"/>
        <a:ext cx="1919362" cy="1919362"/>
      </dsp:txXfrm>
    </dsp:sp>
    <dsp:sp modelId="{EF6D6281-DAFC-43C4-9BC3-61AF236D791F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Administrador: realiza alterações e cadastra Usuários.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u="none" kern="1200"/>
            <a:t>(Necessário conter pelo menos 1 usuário do tipo administrador)</a:t>
          </a:r>
          <a:endParaRPr lang="en-US" sz="1600" kern="1200"/>
        </a:p>
      </dsp:txBody>
      <dsp:txXfrm>
        <a:off x="3519058" y="621955"/>
        <a:ext cx="1919362" cy="1919362"/>
      </dsp:txXfrm>
    </dsp:sp>
    <dsp:sp modelId="{C222993C-6CDF-4366-B5FC-D2D5F0A05679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Usuário Simples: terá apenas o visual, não sendo possível alterar nenhuma informação.</a:t>
          </a:r>
          <a:endParaRPr lang="en-US" sz="1600" kern="1200"/>
        </a:p>
      </dsp:txBody>
      <dsp:txXfrm>
        <a:off x="1228411" y="2912601"/>
        <a:ext cx="1919362" cy="1919362"/>
      </dsp:txXfrm>
    </dsp:sp>
    <dsp:sp modelId="{F58EBCF7-8E77-47F1-8908-BA7A43CA33A6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Utilização de Banco de Dados MySqL e Windows Form.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u="none" kern="1200"/>
            <a:t>Implementação Do sistema CRUD.</a:t>
          </a:r>
          <a:endParaRPr lang="en-US" sz="1600" kern="1200"/>
        </a:p>
      </dsp:txBody>
      <dsp:txXfrm>
        <a:off x="3519058" y="2912601"/>
        <a:ext cx="1919362" cy="1919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69AA4-89B8-4027-8C9F-9366A64DAD3D}">
      <dsp:nvSpPr>
        <dsp:cNvPr id="0" name=""/>
        <dsp:cNvSpPr/>
      </dsp:nvSpPr>
      <dsp:spPr>
        <a:xfrm>
          <a:off x="0" y="1727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4B5A8-7145-48C2-B010-2399CF49CEEB}">
      <dsp:nvSpPr>
        <dsp:cNvPr id="0" name=""/>
        <dsp:cNvSpPr/>
      </dsp:nvSpPr>
      <dsp:spPr>
        <a:xfrm>
          <a:off x="222611" y="167305"/>
          <a:ext cx="404747" cy="40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2EC9-D6D7-4426-B849-CB4E9F3C18F0}">
      <dsp:nvSpPr>
        <dsp:cNvPr id="0" name=""/>
        <dsp:cNvSpPr/>
      </dsp:nvSpPr>
      <dsp:spPr>
        <a:xfrm>
          <a:off x="849970" y="1727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Login: Validação de entrada no sistema;</a:t>
          </a:r>
          <a:endParaRPr lang="en-US" sz="1900" kern="1200"/>
        </a:p>
      </dsp:txBody>
      <dsp:txXfrm>
        <a:off x="849970" y="1727"/>
        <a:ext cx="5801282" cy="735904"/>
      </dsp:txXfrm>
    </dsp:sp>
    <dsp:sp modelId="{8ED32BE7-111A-4F4B-A988-86FC74BF3FEE}">
      <dsp:nvSpPr>
        <dsp:cNvPr id="0" name=""/>
        <dsp:cNvSpPr/>
      </dsp:nvSpPr>
      <dsp:spPr>
        <a:xfrm>
          <a:off x="0" y="921608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EFEEA-6A4B-4DB8-8BA3-912D80B22E2B}">
      <dsp:nvSpPr>
        <dsp:cNvPr id="0" name=""/>
        <dsp:cNvSpPr/>
      </dsp:nvSpPr>
      <dsp:spPr>
        <a:xfrm>
          <a:off x="222611" y="1087186"/>
          <a:ext cx="404747" cy="40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B762-193A-4B7F-9899-6A34C5D65164}">
      <dsp:nvSpPr>
        <dsp:cNvPr id="0" name=""/>
        <dsp:cNvSpPr/>
      </dsp:nvSpPr>
      <dsp:spPr>
        <a:xfrm>
          <a:off x="849970" y="921608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Cadastrar Usuário: Cadastra tipo de Usuário no sistema;</a:t>
          </a:r>
          <a:endParaRPr lang="en-US" sz="1900" kern="1200"/>
        </a:p>
      </dsp:txBody>
      <dsp:txXfrm>
        <a:off x="849970" y="921608"/>
        <a:ext cx="5801282" cy="735904"/>
      </dsp:txXfrm>
    </dsp:sp>
    <dsp:sp modelId="{CCC3328E-3889-4F8C-8A80-84B94B8F7F7D}">
      <dsp:nvSpPr>
        <dsp:cNvPr id="0" name=""/>
        <dsp:cNvSpPr/>
      </dsp:nvSpPr>
      <dsp:spPr>
        <a:xfrm>
          <a:off x="0" y="1841489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0AA6-7A8C-4CAD-940D-5BE1127B39BD}">
      <dsp:nvSpPr>
        <dsp:cNvPr id="0" name=""/>
        <dsp:cNvSpPr/>
      </dsp:nvSpPr>
      <dsp:spPr>
        <a:xfrm>
          <a:off x="222611" y="2007067"/>
          <a:ext cx="404747" cy="40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8051-3FB4-49A6-B11B-3F6016AC0BA5}">
      <dsp:nvSpPr>
        <dsp:cNvPr id="0" name=""/>
        <dsp:cNvSpPr/>
      </dsp:nvSpPr>
      <dsp:spPr>
        <a:xfrm>
          <a:off x="849970" y="1841489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Menu: Acessa todas as opções do sistema;</a:t>
          </a:r>
          <a:endParaRPr lang="en-US" sz="1900" kern="1200"/>
        </a:p>
      </dsp:txBody>
      <dsp:txXfrm>
        <a:off x="849970" y="1841489"/>
        <a:ext cx="5801282" cy="735904"/>
      </dsp:txXfrm>
    </dsp:sp>
    <dsp:sp modelId="{E336EF17-CC6F-4038-A326-0E8E1CC0F35B}">
      <dsp:nvSpPr>
        <dsp:cNvPr id="0" name=""/>
        <dsp:cNvSpPr/>
      </dsp:nvSpPr>
      <dsp:spPr>
        <a:xfrm>
          <a:off x="0" y="2761370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7746A-E394-4452-AAE9-F0C00642C189}">
      <dsp:nvSpPr>
        <dsp:cNvPr id="0" name=""/>
        <dsp:cNvSpPr/>
      </dsp:nvSpPr>
      <dsp:spPr>
        <a:xfrm>
          <a:off x="222611" y="2926948"/>
          <a:ext cx="404747" cy="404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3A899-B3C7-434B-8474-A80B113B0AFD}">
      <dsp:nvSpPr>
        <dsp:cNvPr id="0" name=""/>
        <dsp:cNvSpPr/>
      </dsp:nvSpPr>
      <dsp:spPr>
        <a:xfrm>
          <a:off x="849970" y="2761370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Cadastrar Categoria: Realiza a criação de uma categoria desejada;</a:t>
          </a:r>
          <a:endParaRPr lang="en-US" sz="1900" kern="1200"/>
        </a:p>
      </dsp:txBody>
      <dsp:txXfrm>
        <a:off x="849970" y="2761370"/>
        <a:ext cx="5801282" cy="735904"/>
      </dsp:txXfrm>
    </dsp:sp>
    <dsp:sp modelId="{D94DF326-4117-4859-A9A4-F702D576F3A1}">
      <dsp:nvSpPr>
        <dsp:cNvPr id="0" name=""/>
        <dsp:cNvSpPr/>
      </dsp:nvSpPr>
      <dsp:spPr>
        <a:xfrm>
          <a:off x="0" y="3681251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CF28F-EB5E-488D-BDBB-18C02C615C73}">
      <dsp:nvSpPr>
        <dsp:cNvPr id="0" name=""/>
        <dsp:cNvSpPr/>
      </dsp:nvSpPr>
      <dsp:spPr>
        <a:xfrm>
          <a:off x="222611" y="3846829"/>
          <a:ext cx="404747" cy="404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DE1A2-742D-40E0-8B11-FAE2CB1CFF30}">
      <dsp:nvSpPr>
        <dsp:cNvPr id="0" name=""/>
        <dsp:cNvSpPr/>
      </dsp:nvSpPr>
      <dsp:spPr>
        <a:xfrm>
          <a:off x="849970" y="3681251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Cadastrar Produto: Cadastra um produto e suas informações;</a:t>
          </a:r>
          <a:endParaRPr lang="en-US" sz="1900" kern="1200"/>
        </a:p>
      </dsp:txBody>
      <dsp:txXfrm>
        <a:off x="849970" y="3681251"/>
        <a:ext cx="5801282" cy="735904"/>
      </dsp:txXfrm>
    </dsp:sp>
    <dsp:sp modelId="{EFEC238A-435C-4FEF-BB4F-4DCBE8A48552}">
      <dsp:nvSpPr>
        <dsp:cNvPr id="0" name=""/>
        <dsp:cNvSpPr/>
      </dsp:nvSpPr>
      <dsp:spPr>
        <a:xfrm>
          <a:off x="0" y="4601132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85BC7-ADA1-478B-BB87-DF310A063064}">
      <dsp:nvSpPr>
        <dsp:cNvPr id="0" name=""/>
        <dsp:cNvSpPr/>
      </dsp:nvSpPr>
      <dsp:spPr>
        <a:xfrm>
          <a:off x="222611" y="4766710"/>
          <a:ext cx="404747" cy="4047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0780E-47C2-4089-AD9B-F56991FE4E62}">
      <dsp:nvSpPr>
        <dsp:cNvPr id="0" name=""/>
        <dsp:cNvSpPr/>
      </dsp:nvSpPr>
      <dsp:spPr>
        <a:xfrm>
          <a:off x="849970" y="4601132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Visualizar: Mostra todas as informações de produto em uma tabela;</a:t>
          </a:r>
          <a:endParaRPr lang="en-US" sz="1900" kern="1200"/>
        </a:p>
      </dsp:txBody>
      <dsp:txXfrm>
        <a:off x="849970" y="4601132"/>
        <a:ext cx="5801282" cy="7359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64840-8A39-406B-A0E1-27F904D95DFA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44FF6-24CC-4D3A-8110-7DB76086686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err="1"/>
            <a:t>Form</a:t>
          </a:r>
          <a:r>
            <a:rPr lang="pt-BR" sz="1400" kern="1200"/>
            <a:t> Principal, onde será logado o administrador ou o usuário Simples após verificação do acesso (login e senha).</a:t>
          </a:r>
          <a:endParaRPr lang="en-US" sz="1400" kern="1200"/>
        </a:p>
      </dsp:txBody>
      <dsp:txXfrm>
        <a:off x="59990" y="2654049"/>
        <a:ext cx="3226223" cy="720000"/>
      </dsp:txXfrm>
    </dsp:sp>
    <dsp:sp modelId="{347BBC59-D7B5-42F4-A802-07C2A451F9E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67525-398C-43DB-A48A-0F9B4F48F67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Após verificação, será inicializado o Sistema de acordo a hierarquia atribuída à quem logou.</a:t>
          </a:r>
          <a:endParaRPr lang="en-US" sz="1400" kern="1200"/>
        </a:p>
      </dsp:txBody>
      <dsp:txXfrm>
        <a:off x="3850802" y="2654049"/>
        <a:ext cx="3226223" cy="720000"/>
      </dsp:txXfrm>
    </dsp:sp>
    <dsp:sp modelId="{81AE496D-9932-4ECB-91F3-C9D3E9851C2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8BE8D-3E44-4BB3-98F4-B6339046919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Confira modelo no slide a seguir:</a:t>
          </a:r>
          <a:endParaRPr lang="en-US" sz="1400" kern="1200"/>
        </a:p>
      </dsp:txBody>
      <dsp:txXfrm>
        <a:off x="7641615" y="2654049"/>
        <a:ext cx="3226223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ABEA1-989F-49F8-9357-9DC85C19A04D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3D7FF-C437-4775-995F-E9D5E290F0E4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CE909-7F46-4D0D-BDA6-1B0C263A237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/>
            <a:t>Menu de opções onde apenas os ADM's terão acesso;</a:t>
          </a:r>
          <a:endParaRPr lang="en-US" sz="1900" kern="1200"/>
        </a:p>
      </dsp:txBody>
      <dsp:txXfrm>
        <a:off x="1548914" y="2924702"/>
        <a:ext cx="3600000" cy="720000"/>
      </dsp:txXfrm>
    </dsp:sp>
    <dsp:sp modelId="{50F2F20B-EFE7-4965-B74B-3B92CB784A1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12F8C-A9F5-41BB-8A3F-67338049F9A0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A7AA2-B5F1-45FF-9F0A-BD2ACDA4BAAE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/>
            <a:t>Todas as funcionalidades podem ser acessadas</a:t>
          </a:r>
          <a:endParaRPr lang="en-US" sz="1900" kern="1200"/>
        </a:p>
      </dsp:txBody>
      <dsp:txXfrm>
        <a:off x="5778914" y="2924702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D18C-A2B5-4276-856D-499ABF83773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7B7D0-7396-490A-A0EE-3E96881169B0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Cadastra e cria acessos para outras pessoas no sistema, demarcando seu tipo de usuário (Usuário simples ou Administrador).</a:t>
          </a:r>
          <a:endParaRPr lang="en-US" sz="3000" kern="1200"/>
        </a:p>
      </dsp:txBody>
      <dsp:txXfrm>
        <a:off x="608661" y="692298"/>
        <a:ext cx="4508047" cy="2799040"/>
      </dsp:txXfrm>
    </dsp:sp>
    <dsp:sp modelId="{53759592-2D19-4B52-B714-C42D61A4EA0F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0DC68-5E30-4719-AC69-805A9C25B04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O sistema pode conter n Administradores e n Usuários simples.</a:t>
          </a:r>
          <a:endParaRPr lang="en-US" sz="30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21:32:14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4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20:04:2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4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Planejamento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5176" y="4870824"/>
            <a:ext cx="5709875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/>
              <a:t>Projeto Integrador (PI) - Senac Largo Treze </a:t>
            </a:r>
          </a:p>
          <a:p>
            <a:pPr algn="l"/>
            <a:r>
              <a:rPr lang="de-DE"/>
              <a:t>Turma: N01 – Noite</a:t>
            </a:r>
          </a:p>
          <a:p>
            <a:pPr algn="l"/>
            <a:r>
              <a:rPr lang="de-DE"/>
              <a:t>Docente: Matheus / Chrystian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9AC0A2-D857-22FB-C6E9-158BE744579A}"/>
              </a:ext>
            </a:extLst>
          </p:cNvPr>
          <p:cNvSpPr txBox="1">
            <a:spLocks/>
          </p:cNvSpPr>
          <p:nvPr/>
        </p:nvSpPr>
        <p:spPr>
          <a:xfrm>
            <a:off x="6724889" y="4902971"/>
            <a:ext cx="5000267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Integrantes:</a:t>
            </a:r>
          </a:p>
          <a:p>
            <a:pPr algn="l"/>
            <a:r>
              <a:rPr lang="de-DE" dirty="0"/>
              <a:t>Matheus de Souza Matos</a:t>
            </a:r>
          </a:p>
          <a:p>
            <a:pPr algn="l"/>
            <a:r>
              <a:rPr lang="de-DE" dirty="0"/>
              <a:t>Antônio Romeu Miguel dos Santos Neto</a:t>
            </a:r>
          </a:p>
          <a:p>
            <a:pPr algn="l"/>
            <a:r>
              <a:rPr lang="de-DE" dirty="0"/>
              <a:t>Lucas da Silva Camilo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167A7D7-3BB5-CD09-19FE-BEFBB7336D99}"/>
              </a:ext>
            </a:extLst>
          </p:cNvPr>
          <p:cNvCxnSpPr/>
          <p:nvPr/>
        </p:nvCxnSpPr>
        <p:spPr>
          <a:xfrm>
            <a:off x="6539694" y="4653023"/>
            <a:ext cx="0" cy="193297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771D3-21B5-7303-F3ED-4402E221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1º Form - Verificação de entrada (Login)</a:t>
            </a:r>
          </a:p>
        </p:txBody>
      </p:sp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61E72F8D-5076-E191-C944-F0517B672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772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0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ECB16E-BF23-5B80-41F2-055EBAED71F7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56DD50-C75F-5A60-6A10-11AE6E9F38D1}"/>
              </a:ext>
            </a:extLst>
          </p:cNvPr>
          <p:cNvSpPr/>
          <p:nvPr/>
        </p:nvSpPr>
        <p:spPr>
          <a:xfrm>
            <a:off x="2525623" y="2182961"/>
            <a:ext cx="7117691" cy="952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1CD1E9-3DF6-E09E-2E2F-9697113AD1B7}"/>
              </a:ext>
            </a:extLst>
          </p:cNvPr>
          <p:cNvSpPr/>
          <p:nvPr/>
        </p:nvSpPr>
        <p:spPr>
          <a:xfrm>
            <a:off x="2525623" y="3405036"/>
            <a:ext cx="7117691" cy="952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03027B-D30C-56EE-94F4-4A56BD6DB81C}"/>
              </a:ext>
            </a:extLst>
          </p:cNvPr>
          <p:cNvSpPr/>
          <p:nvPr/>
        </p:nvSpPr>
        <p:spPr>
          <a:xfrm>
            <a:off x="6062452" y="4957790"/>
            <a:ext cx="3580861" cy="909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1DB7BD-E069-7E14-6866-CA63F43E2434}"/>
              </a:ext>
            </a:extLst>
          </p:cNvPr>
          <p:cNvSpPr txBox="1"/>
          <p:nvPr/>
        </p:nvSpPr>
        <p:spPr>
          <a:xfrm>
            <a:off x="4166057" y="760308"/>
            <a:ext cx="38598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latin typeface="Arial"/>
                <a:ea typeface="Calibri"/>
                <a:cs typeface="Calibri"/>
              </a:rPr>
              <a:t>Bem-Vindo ao </a:t>
            </a:r>
            <a:r>
              <a:rPr lang="pt-BR" sz="2400" b="1" err="1">
                <a:latin typeface="Arial"/>
                <a:ea typeface="Calibri"/>
                <a:cs typeface="Calibri"/>
              </a:rPr>
              <a:t>VsControl</a:t>
            </a:r>
            <a:endParaRPr lang="pt-BR" sz="2400" b="1">
              <a:latin typeface="Arial"/>
              <a:ea typeface="Calibri"/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1E38DC-D877-F030-9C97-AA88BAB15240}"/>
              </a:ext>
            </a:extLst>
          </p:cNvPr>
          <p:cNvSpPr txBox="1"/>
          <p:nvPr/>
        </p:nvSpPr>
        <p:spPr>
          <a:xfrm>
            <a:off x="2527119" y="2457030"/>
            <a:ext cx="10282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chemeClr val="bg1">
                    <a:lumMod val="65000"/>
                  </a:schemeClr>
                </a:solidFill>
                <a:latin typeface="Arial"/>
                <a:ea typeface="Calibri"/>
                <a:cs typeface="Calibri"/>
              </a:rPr>
              <a:t>Login...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CB74C2-5C31-040A-1652-4D867C8D5B43}"/>
              </a:ext>
            </a:extLst>
          </p:cNvPr>
          <p:cNvSpPr txBox="1"/>
          <p:nvPr/>
        </p:nvSpPr>
        <p:spPr>
          <a:xfrm>
            <a:off x="2527119" y="3679105"/>
            <a:ext cx="13014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chemeClr val="bg1">
                    <a:lumMod val="65000"/>
                  </a:schemeClr>
                </a:solidFill>
                <a:latin typeface="Arial"/>
                <a:ea typeface="Calibri"/>
                <a:cs typeface="Calibri"/>
              </a:rPr>
              <a:t>Senha...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01C27B-F398-CEFF-0078-98ABD48C21A0}"/>
              </a:ext>
            </a:extLst>
          </p:cNvPr>
          <p:cNvSpPr txBox="1"/>
          <p:nvPr/>
        </p:nvSpPr>
        <p:spPr>
          <a:xfrm>
            <a:off x="6940968" y="5116842"/>
            <a:ext cx="18334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latin typeface="Arial"/>
                <a:ea typeface="Calibri"/>
                <a:cs typeface="Calibri"/>
              </a:rPr>
              <a:t>Acessar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09742176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AF3EA-CFD3-29C2-C28E-E9D1259C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2º Form – Tela Menu (ADM)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5E1D320-E044-E5DD-B884-E0A343CE2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8843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31781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0AA5E-149B-172E-9836-9DA8E557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B1007-A34A-12E3-40C7-7401E1474A55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8B4F7D-B523-E889-67AB-781E13D85CA2}"/>
              </a:ext>
            </a:extLst>
          </p:cNvPr>
          <p:cNvSpPr/>
          <p:nvPr/>
        </p:nvSpPr>
        <p:spPr>
          <a:xfrm>
            <a:off x="936627" y="533459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5DD328-A97B-F6D0-1B17-C9C6416DC2EE}"/>
              </a:ext>
            </a:extLst>
          </p:cNvPr>
          <p:cNvSpPr txBox="1"/>
          <p:nvPr/>
        </p:nvSpPr>
        <p:spPr>
          <a:xfrm>
            <a:off x="920749" y="577030"/>
            <a:ext cx="160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Cadastrar Categoria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285CE2-BBEA-85D2-C0CE-6ABC6A09CEFD}"/>
              </a:ext>
            </a:extLst>
          </p:cNvPr>
          <p:cNvSpPr txBox="1"/>
          <p:nvPr/>
        </p:nvSpPr>
        <p:spPr>
          <a:xfrm>
            <a:off x="2511353" y="577030"/>
            <a:ext cx="158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Cadastro Itens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E7BBCF-32A9-DB1E-CB5B-7077B8FEB6B6}"/>
              </a:ext>
            </a:extLst>
          </p:cNvPr>
          <p:cNvSpPr txBox="1"/>
          <p:nvPr/>
        </p:nvSpPr>
        <p:spPr>
          <a:xfrm>
            <a:off x="4106976" y="580306"/>
            <a:ext cx="158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Cadastrar usuário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AFF1AA-5B26-5D24-1695-4223537E1088}"/>
              </a:ext>
            </a:extLst>
          </p:cNvPr>
          <p:cNvSpPr txBox="1"/>
          <p:nvPr/>
        </p:nvSpPr>
        <p:spPr>
          <a:xfrm>
            <a:off x="5660073" y="566962"/>
            <a:ext cx="169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Visualizar itens do estoque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327314-9A56-5560-93EC-6FF3091631F8}"/>
              </a:ext>
            </a:extLst>
          </p:cNvPr>
          <p:cNvSpPr/>
          <p:nvPr/>
        </p:nvSpPr>
        <p:spPr>
          <a:xfrm>
            <a:off x="2527230" y="533455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58862E-60D3-5E7C-0DE9-46007544DD39}"/>
              </a:ext>
            </a:extLst>
          </p:cNvPr>
          <p:cNvSpPr/>
          <p:nvPr/>
        </p:nvSpPr>
        <p:spPr>
          <a:xfrm>
            <a:off x="4114940" y="529781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B8C7243-62D4-8FDA-FA13-E5A962C4A674}"/>
              </a:ext>
            </a:extLst>
          </p:cNvPr>
          <p:cNvSpPr/>
          <p:nvPr/>
        </p:nvSpPr>
        <p:spPr>
          <a:xfrm>
            <a:off x="5711900" y="533453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588E0E-A9D8-A183-1F7B-E65F90AA6439}"/>
              </a:ext>
            </a:extLst>
          </p:cNvPr>
          <p:cNvSpPr/>
          <p:nvPr/>
        </p:nvSpPr>
        <p:spPr>
          <a:xfrm>
            <a:off x="8895193" y="533454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000C9EA-5A72-4216-D940-721224FBB7C9}"/>
              </a:ext>
            </a:extLst>
          </p:cNvPr>
          <p:cNvSpPr/>
          <p:nvPr/>
        </p:nvSpPr>
        <p:spPr>
          <a:xfrm>
            <a:off x="7302663" y="533455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6F9227E-06DE-227F-F2AD-D268C05BE235}"/>
              </a:ext>
            </a:extLst>
          </p:cNvPr>
          <p:cNvSpPr/>
          <p:nvPr/>
        </p:nvSpPr>
        <p:spPr>
          <a:xfrm>
            <a:off x="10484189" y="529781"/>
            <a:ext cx="787062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D5BFC2-2C7D-0790-74EB-77330E0DD94D}"/>
              </a:ext>
            </a:extLst>
          </p:cNvPr>
          <p:cNvSpPr txBox="1"/>
          <p:nvPr/>
        </p:nvSpPr>
        <p:spPr>
          <a:xfrm>
            <a:off x="10484189" y="731980"/>
            <a:ext cx="81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Sair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05F2F6-B0E5-3989-7161-A2E8F898C356}"/>
              </a:ext>
            </a:extLst>
          </p:cNvPr>
          <p:cNvSpPr txBox="1"/>
          <p:nvPr/>
        </p:nvSpPr>
        <p:spPr>
          <a:xfrm>
            <a:off x="5321148" y="3712684"/>
            <a:ext cx="116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IMAGENS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C78EE5-9CA4-C32F-AC4F-6834CB28D3A4}"/>
              </a:ext>
            </a:extLst>
          </p:cNvPr>
          <p:cNvSpPr txBox="1"/>
          <p:nvPr/>
        </p:nvSpPr>
        <p:spPr>
          <a:xfrm>
            <a:off x="5257087" y="106806"/>
            <a:ext cx="129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FormMenu</a:t>
            </a:r>
          </a:p>
        </p:txBody>
      </p:sp>
    </p:spTree>
    <p:extLst>
      <p:ext uri="{BB962C8B-B14F-4D97-AF65-F5344CB8AC3E}">
        <p14:creationId xmlns:p14="http://schemas.microsoft.com/office/powerpoint/2010/main" val="364194903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7CFA1-889C-9CF6-2B87-3703B676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Form – Cadastro de categoria (ADM)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4243C-B779-BD90-442E-3D067900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Responsável por cadastrar todas as categorias que possui, alimentado e preenchendo o produto no qual será digitado.</a:t>
            </a:r>
          </a:p>
        </p:txBody>
      </p:sp>
    </p:spTree>
    <p:extLst>
      <p:ext uri="{BB962C8B-B14F-4D97-AF65-F5344CB8AC3E}">
        <p14:creationId xmlns:p14="http://schemas.microsoft.com/office/powerpoint/2010/main" val="184421357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A83B5-875F-DDB0-09F4-5D666A774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82BE17-D82D-F153-141F-5176E90A7124}"/>
              </a:ext>
            </a:extLst>
          </p:cNvPr>
          <p:cNvSpPr/>
          <p:nvPr/>
        </p:nvSpPr>
        <p:spPr>
          <a:xfrm>
            <a:off x="3126083" y="856561"/>
            <a:ext cx="5706737" cy="5144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D828D-E211-F3BF-CE93-E5596E865237}"/>
              </a:ext>
            </a:extLst>
          </p:cNvPr>
          <p:cNvSpPr/>
          <p:nvPr/>
        </p:nvSpPr>
        <p:spPr>
          <a:xfrm>
            <a:off x="4194719" y="2362304"/>
            <a:ext cx="3701666" cy="40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EC956C-9469-6A31-08C5-DC046C39D860}"/>
              </a:ext>
            </a:extLst>
          </p:cNvPr>
          <p:cNvSpPr/>
          <p:nvPr/>
        </p:nvSpPr>
        <p:spPr>
          <a:xfrm>
            <a:off x="6038714" y="4021793"/>
            <a:ext cx="1847064" cy="50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941668-C4E4-E6C4-4A53-8FF72CB43F68}"/>
              </a:ext>
            </a:extLst>
          </p:cNvPr>
          <p:cNvSpPr txBox="1"/>
          <p:nvPr/>
        </p:nvSpPr>
        <p:spPr>
          <a:xfrm>
            <a:off x="4194718" y="2369026"/>
            <a:ext cx="36910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Categoria...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9326D6-D571-F7C9-42AE-028B590EB7BE}"/>
              </a:ext>
            </a:extLst>
          </p:cNvPr>
          <p:cNvSpPr txBox="1"/>
          <p:nvPr/>
        </p:nvSpPr>
        <p:spPr>
          <a:xfrm>
            <a:off x="6558753" y="4088190"/>
            <a:ext cx="8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Salvar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628F85-49E4-232B-D4E4-B150351C1A13}"/>
              </a:ext>
            </a:extLst>
          </p:cNvPr>
          <p:cNvSpPr txBox="1"/>
          <p:nvPr/>
        </p:nvSpPr>
        <p:spPr>
          <a:xfrm>
            <a:off x="4772782" y="171693"/>
            <a:ext cx="2646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Form CadastroCategoria</a:t>
            </a:r>
          </a:p>
        </p:txBody>
      </p:sp>
    </p:spTree>
    <p:extLst>
      <p:ext uri="{BB962C8B-B14F-4D97-AF65-F5344CB8AC3E}">
        <p14:creationId xmlns:p14="http://schemas.microsoft.com/office/powerpoint/2010/main" val="176814356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CDCE7-786B-670A-AB9C-A4481389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Form – cadastro de produto (ADM)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7BA49-37E3-AB42-F5D1-AF5DD43E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Cadastra um produto e o insere em uma categoria para separar e ficar organizado conforme o cliente desejar.</a:t>
            </a:r>
          </a:p>
        </p:txBody>
      </p:sp>
    </p:spTree>
    <p:extLst>
      <p:ext uri="{BB962C8B-B14F-4D97-AF65-F5344CB8AC3E}">
        <p14:creationId xmlns:p14="http://schemas.microsoft.com/office/powerpoint/2010/main" val="75910886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B4DD5-74FF-AD44-E253-B5E909F8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90E23F-2178-F117-0D99-2B660E037531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AE0A519-2599-7497-7EC0-E23394754079}"/>
              </a:ext>
            </a:extLst>
          </p:cNvPr>
          <p:cNvSpPr/>
          <p:nvPr/>
        </p:nvSpPr>
        <p:spPr>
          <a:xfrm>
            <a:off x="1244907" y="1150406"/>
            <a:ext cx="4851094" cy="40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2ABCDB-7C43-D08A-A009-E23388CE238A}"/>
              </a:ext>
            </a:extLst>
          </p:cNvPr>
          <p:cNvSpPr/>
          <p:nvPr/>
        </p:nvSpPr>
        <p:spPr>
          <a:xfrm>
            <a:off x="9213872" y="5581389"/>
            <a:ext cx="1847064" cy="50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2B29B51-AE9A-4999-4628-0F2BD6CD9F36}"/>
              </a:ext>
            </a:extLst>
          </p:cNvPr>
          <p:cNvSpPr/>
          <p:nvPr/>
        </p:nvSpPr>
        <p:spPr>
          <a:xfrm>
            <a:off x="1244907" y="1985851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/>
              <a:t>ID Produto...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6EE5C2-09EC-1DFA-3137-54C2F375B438}"/>
              </a:ext>
            </a:extLst>
          </p:cNvPr>
          <p:cNvSpPr/>
          <p:nvPr/>
        </p:nvSpPr>
        <p:spPr>
          <a:xfrm>
            <a:off x="1276667" y="4229043"/>
            <a:ext cx="4851094" cy="1036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97BDF5-9060-211A-7807-850E86E21068}"/>
              </a:ext>
            </a:extLst>
          </p:cNvPr>
          <p:cNvSpPr/>
          <p:nvPr/>
        </p:nvSpPr>
        <p:spPr>
          <a:xfrm>
            <a:off x="1260787" y="3631636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B16A325-0AC1-CAFB-E9CA-BFDBE5C558C7}"/>
              </a:ext>
            </a:extLst>
          </p:cNvPr>
          <p:cNvSpPr/>
          <p:nvPr/>
        </p:nvSpPr>
        <p:spPr>
          <a:xfrm>
            <a:off x="1252847" y="2821556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3624C8-ECE6-3269-40FD-D719F62BE4D1}"/>
              </a:ext>
            </a:extLst>
          </p:cNvPr>
          <p:cNvSpPr txBox="1"/>
          <p:nvPr/>
        </p:nvSpPr>
        <p:spPr>
          <a:xfrm>
            <a:off x="1236967" y="1150406"/>
            <a:ext cx="485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ID Produto...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FF8C76-36C0-AC9F-58B1-D84FF943BF16}"/>
              </a:ext>
            </a:extLst>
          </p:cNvPr>
          <p:cNvSpPr txBox="1"/>
          <p:nvPr/>
        </p:nvSpPr>
        <p:spPr>
          <a:xfrm>
            <a:off x="1244907" y="2002323"/>
            <a:ext cx="485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Produto...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92CBF9-5ADD-D887-3E09-88A0C4190DD1}"/>
              </a:ext>
            </a:extLst>
          </p:cNvPr>
          <p:cNvSpPr txBox="1"/>
          <p:nvPr/>
        </p:nvSpPr>
        <p:spPr>
          <a:xfrm>
            <a:off x="1268727" y="4557089"/>
            <a:ext cx="485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Informações adicionais...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2EC704-BAF9-0DF4-2D0E-2129C17C49EB}"/>
              </a:ext>
            </a:extLst>
          </p:cNvPr>
          <p:cNvSpPr txBox="1"/>
          <p:nvPr/>
        </p:nvSpPr>
        <p:spPr>
          <a:xfrm>
            <a:off x="1260787" y="3638358"/>
            <a:ext cx="485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Valor...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DB1F3A6-AF6C-9188-55BA-D235B5FADCB6}"/>
              </a:ext>
            </a:extLst>
          </p:cNvPr>
          <p:cNvSpPr txBox="1"/>
          <p:nvPr/>
        </p:nvSpPr>
        <p:spPr>
          <a:xfrm>
            <a:off x="1260787" y="2857033"/>
            <a:ext cx="485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Categoria Produto...</a:t>
            </a:r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26D012E9-74A3-69AC-CCFF-DDB32BFD511E}"/>
              </a:ext>
            </a:extLst>
          </p:cNvPr>
          <p:cNvSpPr/>
          <p:nvPr/>
        </p:nvSpPr>
        <p:spPr>
          <a:xfrm>
            <a:off x="5675624" y="2932524"/>
            <a:ext cx="293485" cy="21834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FA87A6-B096-2B85-F1D6-8389E2E4D402}"/>
              </a:ext>
            </a:extLst>
          </p:cNvPr>
          <p:cNvSpPr txBox="1"/>
          <p:nvPr/>
        </p:nvSpPr>
        <p:spPr>
          <a:xfrm>
            <a:off x="9687054" y="5647786"/>
            <a:ext cx="1051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Salvar...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ED4DFE-4390-290A-6D7F-39067E737A55}"/>
              </a:ext>
            </a:extLst>
          </p:cNvPr>
          <p:cNvSpPr txBox="1"/>
          <p:nvPr/>
        </p:nvSpPr>
        <p:spPr>
          <a:xfrm>
            <a:off x="4719302" y="83558"/>
            <a:ext cx="22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Form CadastroItens</a:t>
            </a:r>
          </a:p>
        </p:txBody>
      </p:sp>
    </p:spTree>
    <p:extLst>
      <p:ext uri="{BB962C8B-B14F-4D97-AF65-F5344CB8AC3E}">
        <p14:creationId xmlns:p14="http://schemas.microsoft.com/office/powerpoint/2010/main" val="34985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99896C-2B46-2242-1901-E781EA05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Form – Cadastro de Usuário (ADM)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CDDF69C-F141-8630-DFDE-9ED7F7631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7421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76392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29505-B8CC-2C28-00E6-A71C765C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52CF14-AD59-D12D-5591-F0A3BA6D46E8}"/>
              </a:ext>
            </a:extLst>
          </p:cNvPr>
          <p:cNvSpPr/>
          <p:nvPr/>
        </p:nvSpPr>
        <p:spPr>
          <a:xfrm>
            <a:off x="3206749" y="749119"/>
            <a:ext cx="5805758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D7BE7F-2C90-918C-432D-2BC0A6579512}"/>
              </a:ext>
            </a:extLst>
          </p:cNvPr>
          <p:cNvSpPr/>
          <p:nvPr/>
        </p:nvSpPr>
        <p:spPr>
          <a:xfrm>
            <a:off x="3530907" y="1366066"/>
            <a:ext cx="4851094" cy="40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0C83D68-B178-90DC-8059-1996990A2CCF}"/>
              </a:ext>
            </a:extLst>
          </p:cNvPr>
          <p:cNvSpPr/>
          <p:nvPr/>
        </p:nvSpPr>
        <p:spPr>
          <a:xfrm>
            <a:off x="6611570" y="4661238"/>
            <a:ext cx="1847064" cy="50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6EC752-76DC-E2F5-854F-C128D3C08803}"/>
              </a:ext>
            </a:extLst>
          </p:cNvPr>
          <p:cNvSpPr/>
          <p:nvPr/>
        </p:nvSpPr>
        <p:spPr>
          <a:xfrm>
            <a:off x="3530907" y="2201511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/>
              <a:t>ID Produto...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E071DE-D58A-D4A5-393C-21397A8406D1}"/>
              </a:ext>
            </a:extLst>
          </p:cNvPr>
          <p:cNvSpPr/>
          <p:nvPr/>
        </p:nvSpPr>
        <p:spPr>
          <a:xfrm>
            <a:off x="3538847" y="3037216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840773-8621-7732-AE94-336568FACE0B}"/>
              </a:ext>
            </a:extLst>
          </p:cNvPr>
          <p:cNvSpPr txBox="1"/>
          <p:nvPr/>
        </p:nvSpPr>
        <p:spPr>
          <a:xfrm>
            <a:off x="3522967" y="1366066"/>
            <a:ext cx="48590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Nome Usuário/ login...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4C3C51-9205-CE28-FFBB-6681F0EF596E}"/>
              </a:ext>
            </a:extLst>
          </p:cNvPr>
          <p:cNvSpPr txBox="1"/>
          <p:nvPr/>
        </p:nvSpPr>
        <p:spPr>
          <a:xfrm>
            <a:off x="3530907" y="2217983"/>
            <a:ext cx="485903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Senha...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C5E5FA6-0BA1-40CD-209A-F5A5DD348E44}"/>
              </a:ext>
            </a:extLst>
          </p:cNvPr>
          <p:cNvSpPr txBox="1"/>
          <p:nvPr/>
        </p:nvSpPr>
        <p:spPr>
          <a:xfrm>
            <a:off x="3546787" y="3072693"/>
            <a:ext cx="485109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Tipo de Usuário...</a:t>
            </a:r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A077D15A-12A4-7E3B-3EB2-1341155A54F5}"/>
              </a:ext>
            </a:extLst>
          </p:cNvPr>
          <p:cNvSpPr/>
          <p:nvPr/>
        </p:nvSpPr>
        <p:spPr>
          <a:xfrm>
            <a:off x="7961624" y="3148184"/>
            <a:ext cx="293485" cy="21834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71A82D6-BD8C-C078-DFEC-4F959C8BE694}"/>
              </a:ext>
            </a:extLst>
          </p:cNvPr>
          <p:cNvSpPr txBox="1"/>
          <p:nvPr/>
        </p:nvSpPr>
        <p:spPr>
          <a:xfrm>
            <a:off x="6854714" y="4727635"/>
            <a:ext cx="136790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/>
              <a:t>Cadastrar...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89EBD2B-2D40-DE28-B665-DDD66AAE8BE4}"/>
              </a:ext>
            </a:extLst>
          </p:cNvPr>
          <p:cNvSpPr txBox="1"/>
          <p:nvPr/>
        </p:nvSpPr>
        <p:spPr>
          <a:xfrm>
            <a:off x="4805566" y="155445"/>
            <a:ext cx="263744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/>
              <a:t>Form </a:t>
            </a:r>
            <a:r>
              <a:rPr lang="pt-BR" err="1"/>
              <a:t>CadastrarUsuário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7657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s na mesa de reunião">
            <a:extLst>
              <a:ext uri="{FF2B5EF4-FFF2-40B4-BE49-F238E27FC236}">
                <a16:creationId xmlns:a16="http://schemas.microsoft.com/office/drawing/2014/main" id="{0355C771-313D-6E87-9DBB-3B251DAD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8" r="2973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A8E1B2-F13B-DF5C-D743-A8033F31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pt-BR" sz="4000"/>
              <a:t>Proposta do Projeto Integrador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D96D8-E44C-CFAB-844A-438E422D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Criação de um sistema para facilitar, organizar e controlar produtos de acordo a necessidade do cliente. De maneira direta, mostrando ao usuário todas as informações que o mesmo precisa, para então poder visualizar e controlar seu estoque independente de qual seja.</a:t>
            </a:r>
          </a:p>
        </p:txBody>
      </p:sp>
    </p:spTree>
    <p:extLst>
      <p:ext uri="{BB962C8B-B14F-4D97-AF65-F5344CB8AC3E}">
        <p14:creationId xmlns:p14="http://schemas.microsoft.com/office/powerpoint/2010/main" val="19756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6A6BE-EFB5-884B-1902-DE24A69F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Form – Itens do Estoque (ADM)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8F30AFC6-F4E8-A923-2DB7-24C408003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6991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6692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0CC5-3EEA-A7B3-919D-8F86AD68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4F2CC-81E6-6D08-7EE7-CECDEBB8BEA0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AD642B-B58C-4E94-F111-CB4FF38CBF69}"/>
              </a:ext>
            </a:extLst>
          </p:cNvPr>
          <p:cNvSpPr/>
          <p:nvPr/>
        </p:nvSpPr>
        <p:spPr>
          <a:xfrm>
            <a:off x="922249" y="533459"/>
            <a:ext cx="10320248" cy="72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69BC8A-E69B-4C30-6352-6F949A7DDF19}"/>
              </a:ext>
            </a:extLst>
          </p:cNvPr>
          <p:cNvSpPr/>
          <p:nvPr/>
        </p:nvSpPr>
        <p:spPr>
          <a:xfrm>
            <a:off x="929736" y="1277186"/>
            <a:ext cx="10323842" cy="420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4F2C6-7388-40D2-109A-418B24B0224A}"/>
              </a:ext>
            </a:extLst>
          </p:cNvPr>
          <p:cNvSpPr/>
          <p:nvPr/>
        </p:nvSpPr>
        <p:spPr>
          <a:xfrm>
            <a:off x="929735" y="1699041"/>
            <a:ext cx="10323842" cy="32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1A2965-48F3-466C-6B07-3C8241F9DD1F}"/>
              </a:ext>
            </a:extLst>
          </p:cNvPr>
          <p:cNvSpPr/>
          <p:nvPr/>
        </p:nvSpPr>
        <p:spPr>
          <a:xfrm>
            <a:off x="929736" y="2032465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B45D3D-7315-9DC5-26C3-62AB37B0CD09}"/>
              </a:ext>
            </a:extLst>
          </p:cNvPr>
          <p:cNvSpPr/>
          <p:nvPr/>
        </p:nvSpPr>
        <p:spPr>
          <a:xfrm>
            <a:off x="929735" y="2363144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BFD37F-BF65-DB16-DF0B-808E1D328170}"/>
              </a:ext>
            </a:extLst>
          </p:cNvPr>
          <p:cNvSpPr/>
          <p:nvPr/>
        </p:nvSpPr>
        <p:spPr>
          <a:xfrm>
            <a:off x="929736" y="2693824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27323-DBEE-3A44-A7C9-53F6C47DCF00}"/>
              </a:ext>
            </a:extLst>
          </p:cNvPr>
          <p:cNvSpPr/>
          <p:nvPr/>
        </p:nvSpPr>
        <p:spPr>
          <a:xfrm>
            <a:off x="929735" y="3024503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F90490-00E3-7553-DBA1-7CF2AFBE9B79}"/>
              </a:ext>
            </a:extLst>
          </p:cNvPr>
          <p:cNvSpPr/>
          <p:nvPr/>
        </p:nvSpPr>
        <p:spPr>
          <a:xfrm>
            <a:off x="929735" y="3355182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E19D7B-FF43-50BE-D765-A2613DFB03D0}"/>
              </a:ext>
            </a:extLst>
          </p:cNvPr>
          <p:cNvSpPr/>
          <p:nvPr/>
        </p:nvSpPr>
        <p:spPr>
          <a:xfrm>
            <a:off x="929734" y="3685861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EDC096-A35A-8F6B-BA04-347EAC42CB52}"/>
              </a:ext>
            </a:extLst>
          </p:cNvPr>
          <p:cNvSpPr/>
          <p:nvPr/>
        </p:nvSpPr>
        <p:spPr>
          <a:xfrm>
            <a:off x="929735" y="4016540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6911FA-9201-A896-45A1-A183041F397C}"/>
              </a:ext>
            </a:extLst>
          </p:cNvPr>
          <p:cNvSpPr/>
          <p:nvPr/>
        </p:nvSpPr>
        <p:spPr>
          <a:xfrm>
            <a:off x="929734" y="4347219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ED9D84B-64D3-DA1E-AC6D-3249B60BED89}"/>
              </a:ext>
            </a:extLst>
          </p:cNvPr>
          <p:cNvSpPr/>
          <p:nvPr/>
        </p:nvSpPr>
        <p:spPr>
          <a:xfrm>
            <a:off x="929735" y="4685556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8F7D99-C02B-81D8-A9D6-6A48D8BCD57D}"/>
              </a:ext>
            </a:extLst>
          </p:cNvPr>
          <p:cNvSpPr/>
          <p:nvPr/>
        </p:nvSpPr>
        <p:spPr>
          <a:xfrm>
            <a:off x="929734" y="5027252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47EDFF-5CEC-D707-31C4-CD8E12819312}"/>
              </a:ext>
            </a:extLst>
          </p:cNvPr>
          <p:cNvSpPr/>
          <p:nvPr/>
        </p:nvSpPr>
        <p:spPr>
          <a:xfrm>
            <a:off x="929734" y="5633354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117D3E-D110-2582-FD0D-C5CB050AB27F}"/>
              </a:ext>
            </a:extLst>
          </p:cNvPr>
          <p:cNvSpPr/>
          <p:nvPr/>
        </p:nvSpPr>
        <p:spPr>
          <a:xfrm>
            <a:off x="929734" y="5633526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72B6072-30A6-1D0D-A50E-F1656DAE4651}"/>
              </a:ext>
            </a:extLst>
          </p:cNvPr>
          <p:cNvSpPr/>
          <p:nvPr/>
        </p:nvSpPr>
        <p:spPr>
          <a:xfrm>
            <a:off x="929733" y="5975221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796BA8-5E7B-56E7-1484-E6CD0A543882}"/>
              </a:ext>
            </a:extLst>
          </p:cNvPr>
          <p:cNvSpPr txBox="1"/>
          <p:nvPr/>
        </p:nvSpPr>
        <p:spPr>
          <a:xfrm>
            <a:off x="956235" y="713793"/>
            <a:ext cx="1026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 ↩</a:t>
            </a:r>
            <a:r>
              <a:rPr lang="pt-BR"/>
              <a:t>  VOLTAR     |    ✖  DELETAR      |   </a:t>
            </a:r>
            <a:r>
              <a:rPr lang="pt-BR" b="1"/>
              <a:t>···  </a:t>
            </a:r>
            <a:r>
              <a:rPr lang="pt-BR"/>
              <a:t>EDITAR                                                                                🔽  🔎 FILTRAR CAT. 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6F9E06A-4251-8396-3E45-0FC3DD10F1D3}"/>
              </a:ext>
            </a:extLst>
          </p:cNvPr>
          <p:cNvSpPr/>
          <p:nvPr/>
        </p:nvSpPr>
        <p:spPr>
          <a:xfrm>
            <a:off x="5791950" y="716467"/>
            <a:ext cx="3566486" cy="3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B4B568E-4D52-3AAF-4EAB-6B49FB72F45B}"/>
              </a:ext>
            </a:extLst>
          </p:cNvPr>
          <p:cNvSpPr txBox="1"/>
          <p:nvPr/>
        </p:nvSpPr>
        <p:spPr>
          <a:xfrm>
            <a:off x="956235" y="1298190"/>
            <a:ext cx="10264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    ID                        ÍTEM                                  CATEGORIA                            VALOR                            INFORMAÇÕES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F51EFE2-7041-E6B8-7659-BC72C8A11B14}"/>
                  </a:ext>
                </a:extLst>
              </p14:cNvPr>
              <p14:cNvContentPartPr/>
              <p14:nvPr/>
            </p14:nvContentPartPr>
            <p14:xfrm>
              <a:off x="1805616" y="1298190"/>
              <a:ext cx="216222" cy="4976192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F51EFE2-7041-E6B8-7659-BC72C8A11B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005484" y="1280190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071677D5-06E9-F09A-A348-76B274144953}"/>
                  </a:ext>
                </a:extLst>
              </p14:cNvPr>
              <p14:cNvContentPartPr/>
              <p14:nvPr/>
            </p14:nvContentPartPr>
            <p14:xfrm>
              <a:off x="3919086" y="1283812"/>
              <a:ext cx="216222" cy="4976192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071677D5-06E9-F09A-A348-76B274144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92014" y="1265812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E9025031-F611-F714-5E60-B7CDBCB286CA}"/>
                  </a:ext>
                </a:extLst>
              </p14:cNvPr>
              <p14:cNvContentPartPr/>
              <p14:nvPr/>
            </p14:nvContentPartPr>
            <p14:xfrm>
              <a:off x="6535766" y="1298190"/>
              <a:ext cx="216222" cy="4976192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E9025031-F611-F714-5E60-B7CDBCB28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275334" y="1280190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88FC8641-213C-F803-AEEC-887E2154B7AF}"/>
                  </a:ext>
                </a:extLst>
              </p14:cNvPr>
              <p14:cNvContentPartPr/>
              <p14:nvPr/>
            </p14:nvContentPartPr>
            <p14:xfrm>
              <a:off x="8419199" y="1298189"/>
              <a:ext cx="216222" cy="4976192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88FC8641-213C-F803-AEEC-887E2154B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91901" y="1280189"/>
                <a:ext cx="21622200" cy="5011831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A6ADB9-28AC-9FE1-04BE-34CA5CFDD79A}"/>
              </a:ext>
            </a:extLst>
          </p:cNvPr>
          <p:cNvSpPr txBox="1"/>
          <p:nvPr/>
        </p:nvSpPr>
        <p:spPr>
          <a:xfrm>
            <a:off x="956235" y="105153"/>
            <a:ext cx="1026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/>
              <a:t>Itens do Estoque - administrador</a:t>
            </a:r>
          </a:p>
        </p:txBody>
      </p:sp>
    </p:spTree>
    <p:extLst>
      <p:ext uri="{BB962C8B-B14F-4D97-AF65-F5344CB8AC3E}">
        <p14:creationId xmlns:p14="http://schemas.microsoft.com/office/powerpoint/2010/main" val="43205020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86FA8-3377-E1B2-A76A-4C60FCF3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Form – Itens do Estoque (U. S)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9D14EF8-9679-1EDC-92BC-EBA86977F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0296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1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F8FBB-1425-F36C-A636-456A274AF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DBE8554-290C-179B-930A-B18D781C8366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B426DC6-C4DF-EC93-DD2C-E500410862ED}"/>
              </a:ext>
            </a:extLst>
          </p:cNvPr>
          <p:cNvSpPr/>
          <p:nvPr/>
        </p:nvSpPr>
        <p:spPr>
          <a:xfrm>
            <a:off x="922249" y="533459"/>
            <a:ext cx="10320248" cy="72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045F55-8F10-5375-83D7-39F3BD14DD1B}"/>
              </a:ext>
            </a:extLst>
          </p:cNvPr>
          <p:cNvSpPr/>
          <p:nvPr/>
        </p:nvSpPr>
        <p:spPr>
          <a:xfrm>
            <a:off x="929736" y="1277186"/>
            <a:ext cx="10323842" cy="420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9A4735-4936-CCFD-2E52-E0658A80AF45}"/>
              </a:ext>
            </a:extLst>
          </p:cNvPr>
          <p:cNvSpPr/>
          <p:nvPr/>
        </p:nvSpPr>
        <p:spPr>
          <a:xfrm>
            <a:off x="929735" y="1672095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D52C25-03D4-0696-CCEA-8D3CC0922BF0}"/>
              </a:ext>
            </a:extLst>
          </p:cNvPr>
          <p:cNvSpPr/>
          <p:nvPr/>
        </p:nvSpPr>
        <p:spPr>
          <a:xfrm>
            <a:off x="929736" y="2010431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717218-53C1-B72A-247F-49AB29E91672}"/>
              </a:ext>
            </a:extLst>
          </p:cNvPr>
          <p:cNvSpPr/>
          <p:nvPr/>
        </p:nvSpPr>
        <p:spPr>
          <a:xfrm>
            <a:off x="929735" y="2341110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A5FE26-301D-A035-D576-41868A81A3A9}"/>
              </a:ext>
            </a:extLst>
          </p:cNvPr>
          <p:cNvSpPr/>
          <p:nvPr/>
        </p:nvSpPr>
        <p:spPr>
          <a:xfrm>
            <a:off x="929736" y="2671790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74C4AA-C31D-6D32-73AC-85FCAA195CC1}"/>
              </a:ext>
            </a:extLst>
          </p:cNvPr>
          <p:cNvSpPr/>
          <p:nvPr/>
        </p:nvSpPr>
        <p:spPr>
          <a:xfrm>
            <a:off x="929735" y="3002469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A8E9D5-2FCA-68E9-3B45-0AB8D084AAFA}"/>
              </a:ext>
            </a:extLst>
          </p:cNvPr>
          <p:cNvSpPr/>
          <p:nvPr/>
        </p:nvSpPr>
        <p:spPr>
          <a:xfrm>
            <a:off x="929735" y="3333148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38BCC4-C354-79C2-34B3-07F38D2D3D14}"/>
              </a:ext>
            </a:extLst>
          </p:cNvPr>
          <p:cNvSpPr/>
          <p:nvPr/>
        </p:nvSpPr>
        <p:spPr>
          <a:xfrm>
            <a:off x="929734" y="3663827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6F57B26-8AD5-A1DD-9437-82C16386BC8B}"/>
              </a:ext>
            </a:extLst>
          </p:cNvPr>
          <p:cNvSpPr/>
          <p:nvPr/>
        </p:nvSpPr>
        <p:spPr>
          <a:xfrm>
            <a:off x="929735" y="3994506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BE3216-6EE8-0836-86D2-28D0DF89F4DF}"/>
              </a:ext>
            </a:extLst>
          </p:cNvPr>
          <p:cNvSpPr/>
          <p:nvPr/>
        </p:nvSpPr>
        <p:spPr>
          <a:xfrm>
            <a:off x="929734" y="4325185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294F754-2016-3B67-1386-BD62657E14CF}"/>
              </a:ext>
            </a:extLst>
          </p:cNvPr>
          <p:cNvSpPr/>
          <p:nvPr/>
        </p:nvSpPr>
        <p:spPr>
          <a:xfrm>
            <a:off x="929735" y="4663522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6E6B3B-602A-5BBA-8DFF-AD410A1BCF00}"/>
              </a:ext>
            </a:extLst>
          </p:cNvPr>
          <p:cNvSpPr/>
          <p:nvPr/>
        </p:nvSpPr>
        <p:spPr>
          <a:xfrm>
            <a:off x="929734" y="5005218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FD0B07-62C5-D03C-52BB-B08367990C9F}"/>
              </a:ext>
            </a:extLst>
          </p:cNvPr>
          <p:cNvSpPr/>
          <p:nvPr/>
        </p:nvSpPr>
        <p:spPr>
          <a:xfrm>
            <a:off x="929734" y="5346913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583D04-2A93-FF02-2611-2DB9CF94CFF1}"/>
              </a:ext>
            </a:extLst>
          </p:cNvPr>
          <p:cNvSpPr/>
          <p:nvPr/>
        </p:nvSpPr>
        <p:spPr>
          <a:xfrm>
            <a:off x="929734" y="5688611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C5F8490-87B0-992E-BAFD-0F4E66423884}"/>
              </a:ext>
            </a:extLst>
          </p:cNvPr>
          <p:cNvSpPr/>
          <p:nvPr/>
        </p:nvSpPr>
        <p:spPr>
          <a:xfrm>
            <a:off x="929733" y="6030306"/>
            <a:ext cx="10323842" cy="25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E5076E-DF60-4FA6-7BBB-E58D0EDEAD19}"/>
              </a:ext>
            </a:extLst>
          </p:cNvPr>
          <p:cNvSpPr txBox="1"/>
          <p:nvPr/>
        </p:nvSpPr>
        <p:spPr>
          <a:xfrm>
            <a:off x="1195294" y="713793"/>
            <a:ext cx="9816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↩</a:t>
            </a:r>
            <a:r>
              <a:rPr lang="pt-BR"/>
              <a:t> VOLTAR                          |                                                                                                  🔽  🔎 FILTRAR CATEGORIA 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98DBE80-9B99-BE51-7FA0-9DE6737DA063}"/>
              </a:ext>
            </a:extLst>
          </p:cNvPr>
          <p:cNvSpPr/>
          <p:nvPr/>
        </p:nvSpPr>
        <p:spPr>
          <a:xfrm>
            <a:off x="4854752" y="716467"/>
            <a:ext cx="3566486" cy="3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B5EA17-21F1-BE0B-2680-A607DE214A2A}"/>
              </a:ext>
            </a:extLst>
          </p:cNvPr>
          <p:cNvSpPr txBox="1"/>
          <p:nvPr/>
        </p:nvSpPr>
        <p:spPr>
          <a:xfrm>
            <a:off x="956235" y="1298190"/>
            <a:ext cx="10264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    ID                        ÍTEM                                  CATEGORIA                            VALOR                            INFORMAÇÕES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037586B7-7F2E-FF89-8F2F-7F4109814F69}"/>
                  </a:ext>
                </a:extLst>
              </p14:cNvPr>
              <p14:cNvContentPartPr/>
              <p14:nvPr/>
            </p14:nvContentPartPr>
            <p14:xfrm>
              <a:off x="1805616" y="1298190"/>
              <a:ext cx="216222" cy="4976192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037586B7-7F2E-FF89-8F2F-7F4109814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005484" y="1280190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11AEE1C5-8BCB-48A5-C66C-3001E057A2BA}"/>
                  </a:ext>
                </a:extLst>
              </p14:cNvPr>
              <p14:cNvContentPartPr/>
              <p14:nvPr/>
            </p14:nvContentPartPr>
            <p14:xfrm>
              <a:off x="3919086" y="1283812"/>
              <a:ext cx="216222" cy="4976192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11AEE1C5-8BCB-48A5-C66C-3001E057A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92014" y="1265812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0FAC49C5-01C7-ADE4-0919-7ABEE2792D9E}"/>
                  </a:ext>
                </a:extLst>
              </p14:cNvPr>
              <p14:cNvContentPartPr/>
              <p14:nvPr/>
            </p14:nvContentPartPr>
            <p14:xfrm>
              <a:off x="6535766" y="1298190"/>
              <a:ext cx="216222" cy="4976192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0FAC49C5-01C7-ADE4-0919-7ABEE2792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275334" y="1280190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1CA4F10D-437C-8853-933B-E556A3733348}"/>
                  </a:ext>
                </a:extLst>
              </p14:cNvPr>
              <p14:cNvContentPartPr/>
              <p14:nvPr/>
            </p14:nvContentPartPr>
            <p14:xfrm>
              <a:off x="8419199" y="1298189"/>
              <a:ext cx="216222" cy="4976192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1CA4F10D-437C-8853-933B-E556A3733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91901" y="1280189"/>
                <a:ext cx="21622200" cy="5011831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D8CB14F7-789A-ED40-15D2-66222E05DA4A}"/>
              </a:ext>
            </a:extLst>
          </p:cNvPr>
          <p:cNvSpPr txBox="1"/>
          <p:nvPr/>
        </p:nvSpPr>
        <p:spPr>
          <a:xfrm>
            <a:off x="956235" y="128828"/>
            <a:ext cx="10264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/>
              <a:t>Itens do Estoque – usuário simples</a:t>
            </a:r>
          </a:p>
        </p:txBody>
      </p:sp>
    </p:spTree>
    <p:extLst>
      <p:ext uri="{BB962C8B-B14F-4D97-AF65-F5344CB8AC3E}">
        <p14:creationId xmlns:p14="http://schemas.microsoft.com/office/powerpoint/2010/main" val="231049368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1C30-EBA9-1365-7E42-8945886E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13F36CDC-E2BE-9216-0302-A6523CA50ED4}"/>
              </a:ext>
            </a:extLst>
          </p:cNvPr>
          <p:cNvSpPr txBox="1"/>
          <p:nvPr/>
        </p:nvSpPr>
        <p:spPr>
          <a:xfrm>
            <a:off x="127322" y="148471"/>
            <a:ext cx="5545108" cy="670952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Visualizar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tipoUsuario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InitializeComponent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usuarioLogado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tipoUsuario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usuarioLogado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"Simples"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lblVerificacao.Text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000" b="0" dirty="0" err="1"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usuarioLogado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lblVerificacao.ForeColor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Color.Green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pt-BR" sz="1000" b="0" dirty="0"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lstVisualizar.View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//exibe as linhas das colunas e linhas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lstVisualizar.LabelEdit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lstVisualizar.AllowColumnReorder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//mexe na ordem das colunas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lstVisualizar.FullRowSelect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//selecionar linha completa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lstVisualizar.GridLines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pt-BR" sz="1000" b="0" dirty="0">
                <a:effectLst/>
                <a:latin typeface="Consolas" panose="020B0609020204030204" pitchFamily="49" charset="0"/>
              </a:rPr>
            </a:br>
            <a:br>
              <a:rPr lang="pt-BR" sz="1000" b="0" dirty="0"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lstVisualizar.Columns.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"ID Produto"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65,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lstVisualizar.Columns.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"Produto"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250,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lstVisualizar.Columns.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"Categoria"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, 200, </a:t>
            </a:r>
            <a:r>
              <a:rPr lang="pt-BR" sz="1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lstVisualizar.Columns.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"Valor"</a:t>
            </a:r>
            <a:r>
              <a:rPr lang="pt-BR" sz="1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85, </a:t>
            </a:r>
            <a:r>
              <a:rPr lang="pt-BR" sz="1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lstVisualizar.Columns.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Un.Medida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, 65, </a:t>
            </a:r>
            <a:r>
              <a:rPr lang="pt-BR" sz="1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lstVisualizar.Columns.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"Localização"</a:t>
            </a:r>
            <a:r>
              <a:rPr lang="pt-BR" sz="1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200,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lstVisualizar.Columns.</a:t>
            </a:r>
            <a:r>
              <a:rPr lang="pt-BR" sz="10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"Descrição"</a:t>
            </a:r>
            <a:r>
              <a:rPr lang="pt-BR" sz="1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450,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.Left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carregar_contatos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CarregarCategoriasNoComboBox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pt-BR" sz="1000" b="0" dirty="0"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 err="1"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usuarioLogado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"Simples"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btnExcluir.Visible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false;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btnAtualizar.Visible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false;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btnSair.Location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System.Drawing.</a:t>
            </a:r>
            <a:r>
              <a:rPr lang="pt-BR" sz="10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pt-BR" sz="1000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380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pt-BR" sz="1000" b="0" dirty="0">
                <a:effectLst/>
                <a:latin typeface="Consolas" panose="020B0609020204030204" pitchFamily="49" charset="0"/>
              </a:rPr>
            </a:b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btnExcluir.Visible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000" b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btnAtualizar.Visible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000" b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425"/>
              </a:lnSpc>
            </a:pPr>
            <a:r>
              <a:rPr lang="pt-B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0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11B0161-96D5-C6CF-62CF-873DA2E6E1BF}"/>
              </a:ext>
            </a:extLst>
          </p:cNvPr>
          <p:cNvSpPr/>
          <p:nvPr/>
        </p:nvSpPr>
        <p:spPr>
          <a:xfrm>
            <a:off x="7650866" y="555585"/>
            <a:ext cx="2870522" cy="1273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Visualizar: Perfil ADM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3CE7A75-29E6-2749-519D-C1820B5898FF}"/>
              </a:ext>
            </a:extLst>
          </p:cNvPr>
          <p:cNvSpPr/>
          <p:nvPr/>
        </p:nvSpPr>
        <p:spPr>
          <a:xfrm>
            <a:off x="7650866" y="4874871"/>
            <a:ext cx="2870522" cy="1273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Visualizar: Perfil Simples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90C33A9-3EFA-4F94-E0CB-E32B8A074D6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672430" y="1192193"/>
            <a:ext cx="1978436" cy="23110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E5FF5DA3-5D82-E6B7-6FA8-B40AC6E1511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672430" y="3503236"/>
            <a:ext cx="1978436" cy="2008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F736625-6DFC-25D5-1A73-86D9CA0938B8}"/>
              </a:ext>
            </a:extLst>
          </p:cNvPr>
          <p:cNvSpPr/>
          <p:nvPr/>
        </p:nvSpPr>
        <p:spPr>
          <a:xfrm>
            <a:off x="127322" y="148470"/>
            <a:ext cx="5545108" cy="656105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CD7A8AB-7E1F-B96C-6015-EBAE4C4BAAD9}"/>
              </a:ext>
            </a:extLst>
          </p:cNvPr>
          <p:cNvSpPr txBox="1"/>
          <p:nvPr/>
        </p:nvSpPr>
        <p:spPr>
          <a:xfrm>
            <a:off x="7650866" y="170309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Funcionalidades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76989E-C45A-9821-FA45-8B2D23784173}"/>
              </a:ext>
            </a:extLst>
          </p:cNvPr>
          <p:cNvSpPr txBox="1"/>
          <p:nvPr/>
        </p:nvSpPr>
        <p:spPr>
          <a:xfrm>
            <a:off x="7650865" y="4505539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184261568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9D82F-97D9-16E9-FF8E-8D151F3A9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E8CB00-1065-1CDA-8AEF-5C0E27F8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08331-9F9E-A76C-9E41-1ED13412C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F9DE8-FDCD-AAA1-6E13-6114DBE9F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A9320-2394-3E73-9868-107E9937F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54D607-2F1A-8129-551C-314F14554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45C1E8-5AA6-9578-2426-3F5E0D2A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32" y="132490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DESTAQUE - TELAS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BDEEB28B-236F-95D8-385F-FEA94B4D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00" t="13867" r="32700" b="11111"/>
          <a:stretch/>
        </p:blipFill>
        <p:spPr>
          <a:xfrm>
            <a:off x="0" y="1597432"/>
            <a:ext cx="6193536" cy="514502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5149012-913B-74C9-A9E9-075ADC93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01" t="12800" r="29669" b="12178"/>
          <a:stretch/>
        </p:blipFill>
        <p:spPr>
          <a:xfrm>
            <a:off x="6128899" y="1597430"/>
            <a:ext cx="6063101" cy="514502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81318BDA-9B7A-91D0-C775-F09268D000D4}"/>
              </a:ext>
            </a:extLst>
          </p:cNvPr>
          <p:cNvSpPr txBox="1"/>
          <p:nvPr/>
        </p:nvSpPr>
        <p:spPr>
          <a:xfrm>
            <a:off x="92597" y="1203769"/>
            <a:ext cx="304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TELA ADMINISTRADOR: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A01C47-17C8-E66C-6894-7C1121F178C2}"/>
              </a:ext>
            </a:extLst>
          </p:cNvPr>
          <p:cNvSpPr txBox="1"/>
          <p:nvPr/>
        </p:nvSpPr>
        <p:spPr>
          <a:xfrm>
            <a:off x="6128899" y="1205700"/>
            <a:ext cx="304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TELA USUÁRIO SIMPLES:</a:t>
            </a:r>
          </a:p>
        </p:txBody>
      </p:sp>
    </p:spTree>
    <p:extLst>
      <p:ext uri="{BB962C8B-B14F-4D97-AF65-F5344CB8AC3E}">
        <p14:creationId xmlns:p14="http://schemas.microsoft.com/office/powerpoint/2010/main" val="277926165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8CA775-B4DA-3D4C-2B59-2E024F8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6665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Criação do nome VersatControl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21CD3-7CEE-EA4E-B7B4-4F00BF1E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 sz="2000"/>
              <a:t>		A ideia do nome </a:t>
            </a:r>
            <a:r>
              <a:rPr lang="pt-BR" sz="2000" b="1"/>
              <a:t>VersatControl</a:t>
            </a:r>
            <a:r>
              <a:rPr lang="pt-BR" sz="2000"/>
              <a:t> e sua abreviação </a:t>
            </a:r>
            <a:r>
              <a:rPr lang="pt-BR" sz="2000" b="1"/>
              <a:t>VsControl</a:t>
            </a:r>
            <a:r>
              <a:rPr lang="pt-BR" sz="2000"/>
              <a:t> surgiu da ideia de versatilidade, não se limita apenas à um tipo de estoque, mas atendendo de maneira versátil de acordo a necessidade do cliente/ empresa.</a:t>
            </a:r>
          </a:p>
        </p:txBody>
      </p:sp>
    </p:spTree>
    <p:extLst>
      <p:ext uri="{BB962C8B-B14F-4D97-AF65-F5344CB8AC3E}">
        <p14:creationId xmlns:p14="http://schemas.microsoft.com/office/powerpoint/2010/main" val="85956140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D26D6-7E4C-A367-39EB-AA281DBD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Dificuldade 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29651-DB3A-E273-7D16-E04C7849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8"/>
            <a:ext cx="9724031" cy="35848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000"/>
              <a:t>A parte backend do código, do ponto de vista do time, o que foi mais difícil foi entender como a conexão do MySQL com o banco iria funcionar como um todo. Em geral, houve alguns pontos em que foi complicado achar a solução, tais como:</a:t>
            </a:r>
          </a:p>
          <a:p>
            <a:pPr marL="0" indent="0">
              <a:buNone/>
            </a:pPr>
            <a:r>
              <a:rPr lang="pt-BR" sz="2000"/>
              <a:t>• Criação de validação de tipo de usuário e existência do mesmo através do banco;</a:t>
            </a:r>
          </a:p>
          <a:p>
            <a:pPr marL="0" indent="0">
              <a:buNone/>
            </a:pPr>
            <a:r>
              <a:rPr lang="pt-BR" sz="2000"/>
              <a:t>• Estratégia de validação de segurança adequada, que permitisse o primeiro acesso para realizar cadastros, sem que seja mostrado a senha do usuário padrão; </a:t>
            </a:r>
          </a:p>
          <a:p>
            <a:pPr marL="0" indent="0">
              <a:buNone/>
            </a:pPr>
            <a:r>
              <a:rPr lang="pt-BR" sz="2000"/>
              <a:t>• Garantia de que haja ao menos um usuário do tipo (administrador) antes que seja encerrado o sistema com o usuário padrão;</a:t>
            </a:r>
          </a:p>
        </p:txBody>
      </p:sp>
    </p:spTree>
    <p:extLst>
      <p:ext uri="{BB962C8B-B14F-4D97-AF65-F5344CB8AC3E}">
        <p14:creationId xmlns:p14="http://schemas.microsoft.com/office/powerpoint/2010/main" val="151537479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2373C-1198-F2F5-D65B-C71053A8C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DE841B6-92E6-79B6-1FEA-B5C39FCA3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9BA8FE26-91F8-7CA2-FCEA-9FA42CE7D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F1E0AB50-AF28-F144-B09A-58C9B5D77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CBB05A0-82F8-C82E-8837-9C3AB88A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2427291-A692-31D8-3EA1-4B224E7AC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301755-9D1F-ADE4-F084-95BAF77A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Dificuldade 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AED7D-02C2-7D0B-DAA6-6DEBABE2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8"/>
            <a:ext cx="9724031" cy="35848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000"/>
              <a:t>•  Puxar informações de um textbox (categoria), para um combobox de um outro form do sistema;</a:t>
            </a:r>
          </a:p>
          <a:p>
            <a:pPr marL="0" indent="0">
              <a:buNone/>
            </a:pPr>
            <a:r>
              <a:rPr lang="pt-BR" sz="2000"/>
              <a:t>•  Implementar o update no form de visualizar, garantindo que o item selecionado (clicado) seja puxado para os campos correspondentes e realizado a edição/ atualização;</a:t>
            </a:r>
          </a:p>
          <a:p>
            <a:pPr marL="0" indent="0">
              <a:buNone/>
            </a:pPr>
            <a:r>
              <a:rPr lang="pt-BR" sz="2000"/>
              <a:t>•  Validar de acordo o tipo de usuário, suas ações permitidas; </a:t>
            </a:r>
          </a:p>
          <a:p>
            <a:pPr marL="0" indent="0">
              <a:buNone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929167409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B1D355-32F6-FC45-646B-60B000A0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b="1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AA407-DDC5-2185-2CF4-DE75366E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/>
              <a:t>Como o nome do sistema sugere, buscamos criar algo que possa atender de forma pratica e direta a necessidade do cliente, não se limitando apenas a uma empresa. Nosso objetivo é ajudar a manter um registro preciso e seguro nas operações da empresa, por isso criamos um sistema voltado a controle de produtos em geral. </a:t>
            </a:r>
          </a:p>
        </p:txBody>
      </p:sp>
    </p:spTree>
    <p:extLst>
      <p:ext uri="{BB962C8B-B14F-4D97-AF65-F5344CB8AC3E}">
        <p14:creationId xmlns:p14="http://schemas.microsoft.com/office/powerpoint/2010/main" val="13427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FDAAA-B809-02F6-D8E4-F800F751A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C418B80-7B2F-019E-429E-E5B88032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D765B8C-0C07-2A85-CF1A-C3A9B452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DFD839AC-FADA-AB67-E901-78A8024EA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2AF18B6C-24FB-C536-2F53-D872D37B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6E36F-8567-C779-0A61-96744BDA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Etapas do PI</a:t>
            </a:r>
          </a:p>
        </p:txBody>
      </p: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8D8D4869-C438-D3B6-3A84-47941DC96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0146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C6A047F-9802-6718-167F-F4FD40FA0D88}"/>
              </a:ext>
            </a:extLst>
          </p:cNvPr>
          <p:cNvGrpSpPr/>
          <p:nvPr/>
        </p:nvGrpSpPr>
        <p:grpSpPr>
          <a:xfrm>
            <a:off x="0" y="1616101"/>
            <a:ext cx="12192000" cy="496948"/>
            <a:chOff x="61908" y="57825"/>
            <a:chExt cx="10780099" cy="350321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02D4A4F-D3EC-FCE9-4164-3C28D11CCBEF}"/>
                </a:ext>
              </a:extLst>
            </p:cNvPr>
            <p:cNvSpPr/>
            <p:nvPr/>
          </p:nvSpPr>
          <p:spPr>
            <a:xfrm>
              <a:off x="61908" y="57825"/>
              <a:ext cx="10780099" cy="3503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6628D27C-E55A-B454-C55A-3A821831C817}"/>
                </a:ext>
              </a:extLst>
            </p:cNvPr>
            <p:cNvSpPr txBox="1"/>
            <p:nvPr/>
          </p:nvSpPr>
          <p:spPr>
            <a:xfrm>
              <a:off x="72169" y="68086"/>
              <a:ext cx="10759577" cy="3297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kern="1200">
                  <a:solidFill>
                    <a:schemeClr val="tx1"/>
                  </a:solidFill>
                </a:rPr>
                <a:t>- Para facilitar o entendimento, vamos dividir as etapas em 3.</a:t>
              </a:r>
              <a:endParaRPr lang="en-US" kern="1200">
                <a:solidFill>
                  <a:schemeClr val="tx1"/>
                </a:solidFill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3ED24A46-FB23-1178-E5F3-6D5DECEEBDC3}"/>
              </a:ext>
            </a:extLst>
          </p:cNvPr>
          <p:cNvSpPr/>
          <p:nvPr/>
        </p:nvSpPr>
        <p:spPr>
          <a:xfrm>
            <a:off x="644055" y="2946400"/>
            <a:ext cx="3457700" cy="3805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4847EF-CEBA-CDE3-E2D9-F07C38DF0B57}"/>
              </a:ext>
            </a:extLst>
          </p:cNvPr>
          <p:cNvSpPr txBox="1"/>
          <p:nvPr/>
        </p:nvSpPr>
        <p:spPr>
          <a:xfrm>
            <a:off x="1341458" y="4089400"/>
            <a:ext cx="2125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tx1"/>
                </a:solidFill>
              </a:rPr>
              <a:t>Pensar como iniciar, como estruturar e dividir funções ao grupo.</a:t>
            </a:r>
            <a:endParaRPr lang="en-US">
              <a:solidFill>
                <a:schemeClr val="tx1"/>
              </a:solidFill>
            </a:endParaRPr>
          </a:p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66DB503-BAC6-A19A-2A0C-1C9A4131B677}"/>
              </a:ext>
            </a:extLst>
          </p:cNvPr>
          <p:cNvSpPr/>
          <p:nvPr/>
        </p:nvSpPr>
        <p:spPr>
          <a:xfrm>
            <a:off x="4376211" y="2946400"/>
            <a:ext cx="3457700" cy="3805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468641F-B50C-C6AD-9C27-36183DD5E439}"/>
              </a:ext>
            </a:extLst>
          </p:cNvPr>
          <p:cNvSpPr/>
          <p:nvPr/>
        </p:nvSpPr>
        <p:spPr>
          <a:xfrm>
            <a:off x="8090244" y="2946399"/>
            <a:ext cx="3457700" cy="3805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8A822C-1BE4-A7D6-FC9B-9E72B6A3060C}"/>
              </a:ext>
            </a:extLst>
          </p:cNvPr>
          <p:cNvSpPr txBox="1"/>
          <p:nvPr/>
        </p:nvSpPr>
        <p:spPr>
          <a:xfrm>
            <a:off x="8748028" y="3972858"/>
            <a:ext cx="2203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Para entregar um sistema em perfeito funcionamento, vamos realizar uma série de testes e simulações.</a:t>
            </a:r>
            <a:endParaRPr lang="en-US"/>
          </a:p>
          <a:p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0314CA-04B5-E18F-73F4-36DE378CD11C}"/>
              </a:ext>
            </a:extLst>
          </p:cNvPr>
          <p:cNvSpPr txBox="1"/>
          <p:nvPr/>
        </p:nvSpPr>
        <p:spPr>
          <a:xfrm>
            <a:off x="5125465" y="3997058"/>
            <a:ext cx="19918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/>
              <a:t>Dar início ao projeto conforme PLANEJAMENTO, em linguagem C# proposta no curso.</a:t>
            </a:r>
            <a:endParaRPr lang="en-US"/>
          </a:p>
        </p:txBody>
      </p:sp>
      <p:sp>
        <p:nvSpPr>
          <p:cNvPr id="27" name="Seta: Pentágono 26">
            <a:extLst>
              <a:ext uri="{FF2B5EF4-FFF2-40B4-BE49-F238E27FC236}">
                <a16:creationId xmlns:a16="http://schemas.microsoft.com/office/drawing/2014/main" id="{F28E531A-163F-2B61-4104-E8DADEF376AC}"/>
              </a:ext>
            </a:extLst>
          </p:cNvPr>
          <p:cNvSpPr/>
          <p:nvPr/>
        </p:nvSpPr>
        <p:spPr>
          <a:xfrm>
            <a:off x="8114185" y="2305084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TESTE</a:t>
            </a:r>
            <a:r>
              <a:rPr lang="pt-BR"/>
              <a:t> </a:t>
            </a:r>
            <a:r>
              <a:rPr lang="pt-BR">
                <a:solidFill>
                  <a:schemeClr val="tx1"/>
                </a:solidFill>
              </a:rPr>
              <a:t>:</a:t>
            </a:r>
            <a:endParaRPr lang="pt-BR"/>
          </a:p>
        </p:txBody>
      </p:sp>
      <p:sp>
        <p:nvSpPr>
          <p:cNvPr id="28" name="Seta: Pentágono 27">
            <a:extLst>
              <a:ext uri="{FF2B5EF4-FFF2-40B4-BE49-F238E27FC236}">
                <a16:creationId xmlns:a16="http://schemas.microsoft.com/office/drawing/2014/main" id="{4E4FD51F-1245-1B3D-D614-7574B914C9DA}"/>
              </a:ext>
            </a:extLst>
          </p:cNvPr>
          <p:cNvSpPr/>
          <p:nvPr/>
        </p:nvSpPr>
        <p:spPr>
          <a:xfrm>
            <a:off x="4394807" y="2303547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INICIAR/ CODAR :</a:t>
            </a:r>
          </a:p>
        </p:txBody>
      </p:sp>
      <p:sp>
        <p:nvSpPr>
          <p:cNvPr id="29" name="Seta: Pentágono 28">
            <a:extLst>
              <a:ext uri="{FF2B5EF4-FFF2-40B4-BE49-F238E27FC236}">
                <a16:creationId xmlns:a16="http://schemas.microsoft.com/office/drawing/2014/main" id="{2E728E66-8048-F663-2529-92C7F8774D59}"/>
              </a:ext>
            </a:extLst>
          </p:cNvPr>
          <p:cNvSpPr/>
          <p:nvPr/>
        </p:nvSpPr>
        <p:spPr>
          <a:xfrm>
            <a:off x="675429" y="2303547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PLANEJAMENTO :</a:t>
            </a:r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25860E0-1A50-93DF-34D7-5205A6EC2507}"/>
              </a:ext>
            </a:extLst>
          </p:cNvPr>
          <p:cNvSpPr/>
          <p:nvPr/>
        </p:nvSpPr>
        <p:spPr>
          <a:xfrm>
            <a:off x="4381499" y="2943324"/>
            <a:ext cx="7166444" cy="3800362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83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B11E1-018B-1A08-014A-DE4EB9A63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F976926-6589-89F3-C79A-8586EE117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154D2497-BB9A-2C06-A50D-F8063CB90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B91C0A4-9049-DDE0-0C1B-CFC390DAA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658A04AE-78AB-12C1-92BA-58AF2549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F3988-FFD8-11C4-ABDA-C1725E26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Etapas do PI</a:t>
            </a:r>
          </a:p>
        </p:txBody>
      </p: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27EE2F53-DC17-ED99-FD63-58B5995108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3B8BF296-FB37-FCC6-4B58-884E52CFCCD7}"/>
              </a:ext>
            </a:extLst>
          </p:cNvPr>
          <p:cNvGrpSpPr/>
          <p:nvPr/>
        </p:nvGrpSpPr>
        <p:grpSpPr>
          <a:xfrm>
            <a:off x="0" y="1616101"/>
            <a:ext cx="12192000" cy="496948"/>
            <a:chOff x="61908" y="57825"/>
            <a:chExt cx="10780099" cy="350321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5799044D-0F20-C492-4197-7312C5D1F272}"/>
                </a:ext>
              </a:extLst>
            </p:cNvPr>
            <p:cNvSpPr/>
            <p:nvPr/>
          </p:nvSpPr>
          <p:spPr>
            <a:xfrm>
              <a:off x="61908" y="57825"/>
              <a:ext cx="10780099" cy="3503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1DD9D3F-EE8E-DDF1-BDAD-8F4F2B1286AE}"/>
                </a:ext>
              </a:extLst>
            </p:cNvPr>
            <p:cNvSpPr txBox="1"/>
            <p:nvPr/>
          </p:nvSpPr>
          <p:spPr>
            <a:xfrm>
              <a:off x="72169" y="68086"/>
              <a:ext cx="10759577" cy="3297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kern="1200">
                  <a:solidFill>
                    <a:schemeClr val="tx1"/>
                  </a:solidFill>
                </a:rPr>
                <a:t>- Para facilitar o entendimento, vamos dividir as etapas em 3.</a:t>
              </a:r>
              <a:endParaRPr lang="en-US" kern="1200">
                <a:solidFill>
                  <a:schemeClr val="tx1"/>
                </a:solidFill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9F6988E7-43F8-68C3-6C1C-15FB56CA93E6}"/>
              </a:ext>
            </a:extLst>
          </p:cNvPr>
          <p:cNvSpPr/>
          <p:nvPr/>
        </p:nvSpPr>
        <p:spPr>
          <a:xfrm>
            <a:off x="644055" y="2946400"/>
            <a:ext cx="3457700" cy="3805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576143-37F0-C732-81A4-A531D3EBF900}"/>
              </a:ext>
            </a:extLst>
          </p:cNvPr>
          <p:cNvSpPr txBox="1"/>
          <p:nvPr/>
        </p:nvSpPr>
        <p:spPr>
          <a:xfrm>
            <a:off x="1341458" y="4089400"/>
            <a:ext cx="2125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tx1"/>
                </a:solidFill>
              </a:rPr>
              <a:t>Pensar como iniciar, como estruturar e dividir funções ao grupo.</a:t>
            </a:r>
            <a:endParaRPr lang="en-US">
              <a:solidFill>
                <a:schemeClr val="tx1"/>
              </a:solidFill>
            </a:endParaRPr>
          </a:p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D649A9-0E3E-B335-A6DF-1BDB7B95A010}"/>
              </a:ext>
            </a:extLst>
          </p:cNvPr>
          <p:cNvSpPr/>
          <p:nvPr/>
        </p:nvSpPr>
        <p:spPr>
          <a:xfrm>
            <a:off x="4376211" y="2946400"/>
            <a:ext cx="3457700" cy="3805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277DEE-FCB3-53AF-9D2D-8260D4C7546D}"/>
              </a:ext>
            </a:extLst>
          </p:cNvPr>
          <p:cNvSpPr/>
          <p:nvPr/>
        </p:nvSpPr>
        <p:spPr>
          <a:xfrm>
            <a:off x="8090244" y="2946399"/>
            <a:ext cx="3457700" cy="3805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A58D2D-7B96-423C-88BD-6E71DF117D59}"/>
              </a:ext>
            </a:extLst>
          </p:cNvPr>
          <p:cNvSpPr txBox="1"/>
          <p:nvPr/>
        </p:nvSpPr>
        <p:spPr>
          <a:xfrm>
            <a:off x="8748028" y="3972858"/>
            <a:ext cx="2203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Para entregar um sistema em perfeito funcionamento, vamos realizar uma série de testes e simulações.</a:t>
            </a:r>
            <a:endParaRPr lang="en-US"/>
          </a:p>
          <a:p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297CF2-D291-7418-4DD4-D168437EAD75}"/>
              </a:ext>
            </a:extLst>
          </p:cNvPr>
          <p:cNvSpPr txBox="1"/>
          <p:nvPr/>
        </p:nvSpPr>
        <p:spPr>
          <a:xfrm>
            <a:off x="5125465" y="3997058"/>
            <a:ext cx="19918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/>
              <a:t>Dar início ao projeto conforme PLANEJAMENTO, em linguagem C# proposta no curso.</a:t>
            </a:r>
            <a:endParaRPr lang="en-US"/>
          </a:p>
        </p:txBody>
      </p:sp>
      <p:sp>
        <p:nvSpPr>
          <p:cNvPr id="27" name="Seta: Pentágono 26">
            <a:extLst>
              <a:ext uri="{FF2B5EF4-FFF2-40B4-BE49-F238E27FC236}">
                <a16:creationId xmlns:a16="http://schemas.microsoft.com/office/drawing/2014/main" id="{132F2680-6460-3455-BF7A-9E44F0C1EE3C}"/>
              </a:ext>
            </a:extLst>
          </p:cNvPr>
          <p:cNvSpPr/>
          <p:nvPr/>
        </p:nvSpPr>
        <p:spPr>
          <a:xfrm>
            <a:off x="8114185" y="2305084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TESTE</a:t>
            </a:r>
            <a:r>
              <a:rPr lang="pt-BR"/>
              <a:t> </a:t>
            </a:r>
            <a:r>
              <a:rPr lang="pt-BR">
                <a:solidFill>
                  <a:schemeClr val="tx1"/>
                </a:solidFill>
              </a:rPr>
              <a:t>:</a:t>
            </a:r>
            <a:endParaRPr lang="pt-BR"/>
          </a:p>
        </p:txBody>
      </p:sp>
      <p:sp>
        <p:nvSpPr>
          <p:cNvPr id="28" name="Seta: Pentágono 27">
            <a:extLst>
              <a:ext uri="{FF2B5EF4-FFF2-40B4-BE49-F238E27FC236}">
                <a16:creationId xmlns:a16="http://schemas.microsoft.com/office/drawing/2014/main" id="{B05F80B5-254E-9437-622C-D0E3D5C76972}"/>
              </a:ext>
            </a:extLst>
          </p:cNvPr>
          <p:cNvSpPr/>
          <p:nvPr/>
        </p:nvSpPr>
        <p:spPr>
          <a:xfrm>
            <a:off x="4394807" y="2303547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INICIAR/ CODAR :</a:t>
            </a:r>
          </a:p>
        </p:txBody>
      </p:sp>
      <p:sp>
        <p:nvSpPr>
          <p:cNvPr id="29" name="Seta: Pentágono 28">
            <a:extLst>
              <a:ext uri="{FF2B5EF4-FFF2-40B4-BE49-F238E27FC236}">
                <a16:creationId xmlns:a16="http://schemas.microsoft.com/office/drawing/2014/main" id="{F464CE01-4ABA-1986-4496-541A3F212F44}"/>
              </a:ext>
            </a:extLst>
          </p:cNvPr>
          <p:cNvSpPr/>
          <p:nvPr/>
        </p:nvSpPr>
        <p:spPr>
          <a:xfrm>
            <a:off x="675429" y="2303547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PLANEJAMENTO :</a:t>
            </a:r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53F8B7-C6F0-C85E-17F9-CF95E795423A}"/>
              </a:ext>
            </a:extLst>
          </p:cNvPr>
          <p:cNvSpPr/>
          <p:nvPr/>
        </p:nvSpPr>
        <p:spPr>
          <a:xfrm>
            <a:off x="648870" y="2951916"/>
            <a:ext cx="3471008" cy="3800362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720E2F-2A10-CEFC-40C5-3DEA9494B99D}"/>
              </a:ext>
            </a:extLst>
          </p:cNvPr>
          <p:cNvSpPr/>
          <p:nvPr/>
        </p:nvSpPr>
        <p:spPr>
          <a:xfrm>
            <a:off x="8128857" y="2932968"/>
            <a:ext cx="3471008" cy="3800362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0906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A38A4-58A6-1213-ECC8-2265FBA7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D8104A9-0D1D-2E83-6232-61245A41D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3097946-58F8-BE6C-A3A8-B1E2DD48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5E839295-135A-B0D0-0044-E7071ABE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22D269A-BB24-65A5-B847-56D13077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03C5FC-874B-27C4-30AF-12099E1B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Etapas do PI</a:t>
            </a:r>
          </a:p>
        </p:txBody>
      </p: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90C3705B-5B12-81AC-46D2-37CC7A8A25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92040AD-2A2B-1A90-12F4-86C29DBC792A}"/>
              </a:ext>
            </a:extLst>
          </p:cNvPr>
          <p:cNvGrpSpPr/>
          <p:nvPr/>
        </p:nvGrpSpPr>
        <p:grpSpPr>
          <a:xfrm>
            <a:off x="0" y="1616101"/>
            <a:ext cx="12192000" cy="496948"/>
            <a:chOff x="61908" y="57825"/>
            <a:chExt cx="10780099" cy="350321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2065420-0AE5-10E2-2EEC-2ADDB84CF1B2}"/>
                </a:ext>
              </a:extLst>
            </p:cNvPr>
            <p:cNvSpPr/>
            <p:nvPr/>
          </p:nvSpPr>
          <p:spPr>
            <a:xfrm>
              <a:off x="61908" y="57825"/>
              <a:ext cx="10780099" cy="3503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83E7A01-DE90-8B13-F609-5D6255E979E6}"/>
                </a:ext>
              </a:extLst>
            </p:cNvPr>
            <p:cNvSpPr txBox="1"/>
            <p:nvPr/>
          </p:nvSpPr>
          <p:spPr>
            <a:xfrm>
              <a:off x="72169" y="68086"/>
              <a:ext cx="10759577" cy="3297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kern="1200">
                  <a:solidFill>
                    <a:schemeClr val="tx1"/>
                  </a:solidFill>
                </a:rPr>
                <a:t>- Para facilitar o entendimento, vamos dividir as etapas em 3.</a:t>
              </a:r>
              <a:endParaRPr lang="en-US" kern="1200">
                <a:solidFill>
                  <a:schemeClr val="tx1"/>
                </a:solidFill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ACFE6DD6-5908-633D-BA4B-DB6E7B76624B}"/>
              </a:ext>
            </a:extLst>
          </p:cNvPr>
          <p:cNvSpPr/>
          <p:nvPr/>
        </p:nvSpPr>
        <p:spPr>
          <a:xfrm>
            <a:off x="644055" y="2946400"/>
            <a:ext cx="3457700" cy="3805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422178-DA7A-EBAA-3676-96521772831F}"/>
              </a:ext>
            </a:extLst>
          </p:cNvPr>
          <p:cNvSpPr txBox="1"/>
          <p:nvPr/>
        </p:nvSpPr>
        <p:spPr>
          <a:xfrm>
            <a:off x="1341458" y="4089400"/>
            <a:ext cx="2125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tx1"/>
                </a:solidFill>
              </a:rPr>
              <a:t>Pensar como iniciar, como estruturar e dividir funções ao grupo.</a:t>
            </a:r>
            <a:endParaRPr lang="en-US">
              <a:solidFill>
                <a:schemeClr val="tx1"/>
              </a:solidFill>
            </a:endParaRPr>
          </a:p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6E2C566-66E1-8426-7AC5-B9916C7D74D9}"/>
              </a:ext>
            </a:extLst>
          </p:cNvPr>
          <p:cNvSpPr/>
          <p:nvPr/>
        </p:nvSpPr>
        <p:spPr>
          <a:xfrm>
            <a:off x="4376211" y="2946400"/>
            <a:ext cx="3457700" cy="3805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0A7717E-92EF-28C6-F007-55D65E912835}"/>
              </a:ext>
            </a:extLst>
          </p:cNvPr>
          <p:cNvSpPr/>
          <p:nvPr/>
        </p:nvSpPr>
        <p:spPr>
          <a:xfrm>
            <a:off x="8090244" y="2946399"/>
            <a:ext cx="3457700" cy="3805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571643-962D-1DEB-2146-F027560293E9}"/>
              </a:ext>
            </a:extLst>
          </p:cNvPr>
          <p:cNvSpPr txBox="1"/>
          <p:nvPr/>
        </p:nvSpPr>
        <p:spPr>
          <a:xfrm>
            <a:off x="8748028" y="3972858"/>
            <a:ext cx="2203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Para entregar um sistema em perfeito funcionamento, vamos realizar uma série de testes e simulações.</a:t>
            </a:r>
            <a:endParaRPr lang="en-US"/>
          </a:p>
          <a:p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3FC62A-B19E-0B19-FD5C-99ECE88551F1}"/>
              </a:ext>
            </a:extLst>
          </p:cNvPr>
          <p:cNvSpPr txBox="1"/>
          <p:nvPr/>
        </p:nvSpPr>
        <p:spPr>
          <a:xfrm>
            <a:off x="5125465" y="3997058"/>
            <a:ext cx="19918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/>
              <a:t>Dar início ao projeto conforme PLANEJAMENTO, em linguagem C# proposta no curso.</a:t>
            </a:r>
            <a:endParaRPr lang="en-US"/>
          </a:p>
        </p:txBody>
      </p:sp>
      <p:sp>
        <p:nvSpPr>
          <p:cNvPr id="27" name="Seta: Pentágono 26">
            <a:extLst>
              <a:ext uri="{FF2B5EF4-FFF2-40B4-BE49-F238E27FC236}">
                <a16:creationId xmlns:a16="http://schemas.microsoft.com/office/drawing/2014/main" id="{AA3DD9D9-4FD7-C00D-9538-ED65B34158EA}"/>
              </a:ext>
            </a:extLst>
          </p:cNvPr>
          <p:cNvSpPr/>
          <p:nvPr/>
        </p:nvSpPr>
        <p:spPr>
          <a:xfrm>
            <a:off x="8114185" y="2305084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TESTE</a:t>
            </a:r>
            <a:r>
              <a:rPr lang="pt-BR"/>
              <a:t> </a:t>
            </a:r>
            <a:r>
              <a:rPr lang="pt-BR">
                <a:solidFill>
                  <a:schemeClr val="tx1"/>
                </a:solidFill>
              </a:rPr>
              <a:t>:</a:t>
            </a:r>
            <a:endParaRPr lang="pt-BR"/>
          </a:p>
        </p:txBody>
      </p:sp>
      <p:sp>
        <p:nvSpPr>
          <p:cNvPr id="28" name="Seta: Pentágono 27">
            <a:extLst>
              <a:ext uri="{FF2B5EF4-FFF2-40B4-BE49-F238E27FC236}">
                <a16:creationId xmlns:a16="http://schemas.microsoft.com/office/drawing/2014/main" id="{824EF88C-0CFE-93F1-528C-5E823B2B22BB}"/>
              </a:ext>
            </a:extLst>
          </p:cNvPr>
          <p:cNvSpPr/>
          <p:nvPr/>
        </p:nvSpPr>
        <p:spPr>
          <a:xfrm>
            <a:off x="4394807" y="2303547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INICIAR/ CODAR :</a:t>
            </a:r>
          </a:p>
        </p:txBody>
      </p:sp>
      <p:sp>
        <p:nvSpPr>
          <p:cNvPr id="29" name="Seta: Pentágono 28">
            <a:extLst>
              <a:ext uri="{FF2B5EF4-FFF2-40B4-BE49-F238E27FC236}">
                <a16:creationId xmlns:a16="http://schemas.microsoft.com/office/drawing/2014/main" id="{473E3C91-20CB-43A1-3201-B73CB99DEB39}"/>
              </a:ext>
            </a:extLst>
          </p:cNvPr>
          <p:cNvSpPr/>
          <p:nvPr/>
        </p:nvSpPr>
        <p:spPr>
          <a:xfrm>
            <a:off x="675429" y="2303547"/>
            <a:ext cx="3457700" cy="4492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PLANEJAMENTO :</a:t>
            </a:r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E576-1CA1-9CC9-8936-27A1B59DE79A}"/>
              </a:ext>
            </a:extLst>
          </p:cNvPr>
          <p:cNvSpPr/>
          <p:nvPr/>
        </p:nvSpPr>
        <p:spPr>
          <a:xfrm>
            <a:off x="674314" y="2951916"/>
            <a:ext cx="7166444" cy="3800362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386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Pessoa escrevendo em um bloco de notas">
            <a:extLst>
              <a:ext uri="{FF2B5EF4-FFF2-40B4-BE49-F238E27FC236}">
                <a16:creationId xmlns:a16="http://schemas.microsoft.com/office/drawing/2014/main" id="{F85EFAC2-40CB-59D6-D83E-9717DC01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71" r="58" b="-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74B5A-FBC8-5EBB-33AD-74F56A8D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14355596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E64586-B6F1-B1FF-861B-70E8775F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Regra do Sistema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313FA529-8E59-6CD3-01FE-7B64C97DC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23769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92BE6-E411-F0DD-9F08-741E20A3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E64F850F-281A-FE6C-C90E-06BB834206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3F7D8E6D-BFE0-F229-BE9F-96F5B3AD11FA}"/>
              </a:ext>
            </a:extLst>
          </p:cNvPr>
          <p:cNvSpPr/>
          <p:nvPr/>
        </p:nvSpPr>
        <p:spPr>
          <a:xfrm>
            <a:off x="4037824" y="0"/>
            <a:ext cx="8154176" cy="684786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FA6C3D57-9208-B0D0-5FFC-686F862F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DA8890D7-31C2-F533-094B-DE26AF8B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548D573-3897-1CD5-2AF5-8868070C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7EAC529-5175-BD8F-AB33-AD733CE54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2D5C84-3C63-33EA-BB20-E8E1EEAB2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B6535-50D7-AFFA-A5A4-E5691584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9217B5-6C49-EC47-2C78-A2983DF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Regra do Sistema</a:t>
            </a:r>
            <a:br>
              <a:rPr lang="pt-BR" sz="4000">
                <a:solidFill>
                  <a:srgbClr val="FFFFFF"/>
                </a:solidFill>
              </a:rPr>
            </a:br>
            <a:r>
              <a:rPr lang="pt-BR" sz="4000">
                <a:solidFill>
                  <a:srgbClr val="FFFFFF"/>
                </a:solidFill>
              </a:rPr>
              <a:t>(Na prática/ código)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A42A25-C3B4-FB1B-4086-B53C104FB9DC}"/>
              </a:ext>
            </a:extLst>
          </p:cNvPr>
          <p:cNvSpPr txBox="1"/>
          <p:nvPr/>
        </p:nvSpPr>
        <p:spPr>
          <a:xfrm>
            <a:off x="4242305" y="158934"/>
            <a:ext cx="7745204" cy="652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pt-BR" sz="1000" b="0" err="1">
                <a:effectLst/>
                <a:latin typeface="Consolas" panose="020B0609020204030204" pitchFamily="49" charset="0"/>
              </a:rPr>
              <a:t>private</a:t>
            </a:r>
            <a:r>
              <a:rPr lang="pt-BR" sz="1000" b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void</a:t>
            </a:r>
            <a:r>
              <a:rPr lang="pt-BR" sz="1000" b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UsuarioPadrao</a:t>
            </a:r>
            <a:r>
              <a:rPr lang="pt-BR" sz="1000" b="0"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Conexao</a:t>
            </a:r>
            <a:r>
              <a:rPr lang="pt-BR" sz="1000" b="0">
                <a:effectLst/>
                <a:latin typeface="Consolas" panose="020B0609020204030204" pitchFamily="49" charset="0"/>
              </a:rPr>
              <a:t> = new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MySqlConnection</a:t>
            </a:r>
            <a:r>
              <a:rPr lang="pt-BR" sz="1000" b="0">
                <a:effectLst/>
                <a:latin typeface="Consolas" panose="020B0609020204030204" pitchFamily="49" charset="0"/>
              </a:rPr>
              <a:t>(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data_source</a:t>
            </a:r>
            <a:r>
              <a:rPr lang="pt-BR" sz="1000" b="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pt-BR" sz="1000" b="0">
                <a:effectLst/>
                <a:latin typeface="Consolas" panose="020B0609020204030204" pitchFamily="49" charset="0"/>
              </a:rPr>
            </a:br>
            <a:r>
              <a:rPr lang="pt-BR" sz="1000" b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try</a:t>
            </a:r>
            <a:endParaRPr lang="pt-BR" sz="1000" b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Conexao.Open</a:t>
            </a:r>
            <a:r>
              <a:rPr lang="pt-BR" sz="1000" b="0"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string</a:t>
            </a:r>
            <a:r>
              <a:rPr lang="pt-BR" sz="1000" b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verificarAdmin</a:t>
            </a:r>
            <a:r>
              <a:rPr lang="pt-BR" sz="1000" b="0">
                <a:effectLst/>
                <a:latin typeface="Consolas" panose="020B0609020204030204" pitchFamily="49" charset="0"/>
              </a:rPr>
              <a:t> = "SELECT COUNT(*) FROM login WHERE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tipo_usuario</a:t>
            </a:r>
            <a:r>
              <a:rPr lang="pt-BR" sz="1000" b="0">
                <a:effectLst/>
                <a:latin typeface="Consolas" panose="020B0609020204030204" pitchFamily="49" charset="0"/>
              </a:rPr>
              <a:t> = 'Padrão'";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MySqlCommand</a:t>
            </a:r>
            <a:r>
              <a:rPr lang="pt-BR" sz="1000" b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verificarCmd</a:t>
            </a:r>
            <a:r>
              <a:rPr lang="pt-BR" sz="1000" b="0">
                <a:effectLst/>
                <a:latin typeface="Consolas" panose="020B0609020204030204" pitchFamily="49" charset="0"/>
              </a:rPr>
              <a:t> = new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MySqlCommand</a:t>
            </a:r>
            <a:r>
              <a:rPr lang="pt-BR" sz="1000" b="0">
                <a:effectLst/>
                <a:latin typeface="Consolas" panose="020B0609020204030204" pitchFamily="49" charset="0"/>
              </a:rPr>
              <a:t>(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verificarAdmin</a:t>
            </a:r>
            <a:r>
              <a:rPr lang="pt-BR" sz="1000" b="0">
                <a:effectLst/>
                <a:latin typeface="Consolas" panose="020B0609020204030204" pitchFamily="49" charset="0"/>
              </a:rPr>
              <a:t>,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Conexao</a:t>
            </a:r>
            <a:r>
              <a:rPr lang="pt-BR" sz="1000" b="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int</a:t>
            </a:r>
            <a:r>
              <a:rPr lang="pt-BR" sz="1000" b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count</a:t>
            </a:r>
            <a:r>
              <a:rPr lang="pt-BR" sz="1000" b="0">
                <a:effectLst/>
                <a:latin typeface="Consolas" panose="020B0609020204030204" pitchFamily="49" charset="0"/>
              </a:rPr>
              <a:t> = Convert.ToInt32(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verificarCmd.ExecuteScalar</a:t>
            </a:r>
            <a:r>
              <a:rPr lang="pt-BR" sz="1000" b="0"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  <a:buNone/>
            </a:pPr>
            <a:br>
              <a:rPr lang="pt-BR" sz="1000" b="0">
                <a:effectLst/>
                <a:latin typeface="Consolas" panose="020B0609020204030204" pitchFamily="49" charset="0"/>
              </a:rPr>
            </a:br>
            <a:br>
              <a:rPr lang="pt-BR" sz="1000" b="0">
                <a:effectLst/>
                <a:latin typeface="Consolas" panose="020B0609020204030204" pitchFamily="49" charset="0"/>
              </a:rPr>
            </a:br>
            <a:r>
              <a:rPr lang="pt-BR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if</a:t>
            </a:r>
            <a:r>
              <a:rPr lang="pt-BR" sz="1000" b="0">
                <a:effectLst/>
                <a:latin typeface="Consolas" panose="020B0609020204030204" pitchFamily="49" charset="0"/>
              </a:rPr>
              <a:t> (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count</a:t>
            </a:r>
            <a:r>
              <a:rPr lang="pt-BR" sz="1000" b="0">
                <a:effectLst/>
                <a:latin typeface="Consolas" panose="020B0609020204030204" pitchFamily="49" charset="0"/>
              </a:rPr>
              <a:t> == 0)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string</a:t>
            </a:r>
            <a:r>
              <a:rPr lang="pt-BR" sz="1000" b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inserirUsuarioPadrao</a:t>
            </a:r>
            <a:r>
              <a:rPr lang="pt-BR" sz="1000" b="0">
                <a:effectLst/>
                <a:latin typeface="Consolas" panose="020B0609020204030204" pitchFamily="49" charset="0"/>
              </a:rPr>
              <a:t> = "INSERT INTO login (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user</a:t>
            </a:r>
            <a:r>
              <a:rPr lang="pt-BR" sz="1000" b="0">
                <a:effectLst/>
                <a:latin typeface="Consolas" panose="020B0609020204030204" pitchFamily="49" charset="0"/>
              </a:rPr>
              <a:t>, senha,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tipo_usuario</a:t>
            </a:r>
            <a:r>
              <a:rPr lang="pt-BR" sz="1000" b="0"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1425"/>
              </a:lnSpc>
              <a:buNone/>
            </a:pPr>
            <a:r>
              <a:rPr lang="pt-BR" sz="1000">
                <a:latin typeface="Consolas" panose="020B0609020204030204" pitchFamily="49" charset="0"/>
              </a:rPr>
              <a:t>	</a:t>
            </a:r>
            <a:r>
              <a:rPr lang="pt-BR" sz="1000" b="0">
                <a:effectLst/>
                <a:latin typeface="Consolas" panose="020B0609020204030204" pitchFamily="49" charset="0"/>
              </a:rPr>
              <a:t>VALUES ('admin', 'admin', 'Padrão')";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MySqlCommand</a:t>
            </a:r>
            <a:r>
              <a:rPr lang="pt-BR" sz="1000" b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insertcmd</a:t>
            </a:r>
            <a:r>
              <a:rPr lang="pt-BR" sz="1000" b="0">
                <a:effectLst/>
                <a:latin typeface="Consolas" panose="020B0609020204030204" pitchFamily="49" charset="0"/>
              </a:rPr>
              <a:t> = new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MySqlCommand</a:t>
            </a:r>
            <a:r>
              <a:rPr lang="pt-BR" sz="1000" b="0">
                <a:effectLst/>
                <a:latin typeface="Consolas" panose="020B0609020204030204" pitchFamily="49" charset="0"/>
              </a:rPr>
              <a:t>(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inserirUsuarioPadrao</a:t>
            </a:r>
            <a:r>
              <a:rPr lang="pt-BR" sz="1000" b="0">
                <a:effectLst/>
                <a:latin typeface="Consolas" panose="020B0609020204030204" pitchFamily="49" charset="0"/>
              </a:rPr>
              <a:t>,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Conexao</a:t>
            </a:r>
            <a:r>
              <a:rPr lang="pt-BR" sz="1000" b="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insertcmd.ExecuteNonQuery</a:t>
            </a:r>
            <a:r>
              <a:rPr lang="pt-BR" sz="1000" b="0"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MessageBox.Show</a:t>
            </a:r>
            <a:r>
              <a:rPr lang="pt-BR" sz="1000" b="0">
                <a:effectLst/>
                <a:latin typeface="Consolas" panose="020B0609020204030204" pitchFamily="49" charset="0"/>
              </a:rPr>
              <a:t>("Usuário do tipo 'Padrão' criado com sucesso!", "Primeiro Acesso", </a:t>
            </a:r>
          </a:p>
          <a:p>
            <a:pPr>
              <a:lnSpc>
                <a:spcPts val="1425"/>
              </a:lnSpc>
              <a:buNone/>
            </a:pPr>
            <a:r>
              <a:rPr lang="pt-BR" sz="1000">
                <a:latin typeface="Consolas" panose="020B0609020204030204" pitchFamily="49" charset="0"/>
              </a:rPr>
              <a:t>	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MessageBoxButtons.OK</a:t>
            </a:r>
            <a:r>
              <a:rPr lang="pt-BR" sz="1000" b="0">
                <a:effectLst/>
                <a:latin typeface="Consolas" panose="020B0609020204030204" pitchFamily="49" charset="0"/>
              </a:rPr>
              <a:t>,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MessageBoxIcon.Information</a:t>
            </a:r>
            <a:r>
              <a:rPr lang="pt-BR" sz="1000" b="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pt-BR" sz="1000" b="0">
                <a:effectLst/>
                <a:latin typeface="Consolas" panose="020B0609020204030204" pitchFamily="49" charset="0"/>
              </a:rPr>
            </a:b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txtUser.Text</a:t>
            </a:r>
            <a:r>
              <a:rPr lang="pt-BR" sz="1000" b="0">
                <a:effectLst/>
                <a:latin typeface="Consolas" panose="020B0609020204030204" pitchFamily="49" charset="0"/>
              </a:rPr>
              <a:t> = "admin";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txtUser.ForeColor</a:t>
            </a:r>
            <a:r>
              <a:rPr lang="pt-BR" sz="1000" b="0">
                <a:effectLst/>
                <a:latin typeface="Consolas" panose="020B0609020204030204" pitchFamily="49" charset="0"/>
              </a:rPr>
              <a:t> =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Color.Black</a:t>
            </a:r>
            <a:r>
              <a:rPr lang="pt-BR" sz="1000" b="0">
                <a:effectLst/>
                <a:latin typeface="Consolas" panose="020B0609020204030204" pitchFamily="49" charset="0"/>
              </a:rPr>
              <a:t>; // A justar a cor do texto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txtSenha.Text</a:t>
            </a:r>
            <a:r>
              <a:rPr lang="pt-BR" sz="1000" b="0">
                <a:effectLst/>
                <a:latin typeface="Consolas" panose="020B0609020204030204" pitchFamily="49" charset="0"/>
              </a:rPr>
              <a:t> = "admin";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txtSenha.ForeColor</a:t>
            </a:r>
            <a:r>
              <a:rPr lang="pt-BR" sz="1000" b="0">
                <a:effectLst/>
                <a:latin typeface="Consolas" panose="020B0609020204030204" pitchFamily="49" charset="0"/>
              </a:rPr>
              <a:t> =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Color.Black</a:t>
            </a:r>
            <a:r>
              <a:rPr lang="pt-BR" sz="1000" b="0">
                <a:effectLst/>
                <a:latin typeface="Consolas" panose="020B0609020204030204" pitchFamily="49" charset="0"/>
              </a:rPr>
              <a:t>; // Ajustar a cor do texto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txtSenha.PasswordChar</a:t>
            </a:r>
            <a:r>
              <a:rPr lang="pt-BR" sz="1000" b="0">
                <a:effectLst/>
                <a:latin typeface="Consolas" panose="020B0609020204030204" pitchFamily="49" charset="0"/>
              </a:rPr>
              <a:t> = '*'; //Mostrar a senha como asteriscos</a:t>
            </a:r>
          </a:p>
          <a:p>
            <a:pPr>
              <a:lnSpc>
                <a:spcPts val="1425"/>
              </a:lnSpc>
              <a:buNone/>
            </a:pPr>
            <a:br>
              <a:rPr lang="pt-BR" sz="1000" b="0">
                <a:effectLst/>
                <a:latin typeface="Consolas" panose="020B0609020204030204" pitchFamily="49" charset="0"/>
              </a:rPr>
            </a:br>
            <a:r>
              <a:rPr lang="pt-BR" sz="1000" b="0"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catch (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MySqlException</a:t>
            </a:r>
            <a:r>
              <a:rPr lang="pt-BR" sz="1000" b="0">
                <a:effectLst/>
                <a:latin typeface="Consolas" panose="020B0609020204030204" pitchFamily="49" charset="0"/>
              </a:rPr>
              <a:t>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ex</a:t>
            </a:r>
            <a:r>
              <a:rPr lang="pt-BR" sz="1000" b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MessageBox.Show</a:t>
            </a:r>
            <a:r>
              <a:rPr lang="pt-BR" sz="1000" b="0">
                <a:effectLst/>
                <a:latin typeface="Consolas" panose="020B0609020204030204" pitchFamily="49" charset="0"/>
              </a:rPr>
              <a:t>($"Erro ao criar usuário padrão: {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ex.Message</a:t>
            </a:r>
            <a:r>
              <a:rPr lang="pt-BR" sz="1000" b="0">
                <a:effectLst/>
                <a:latin typeface="Consolas" panose="020B0609020204030204" pitchFamily="49" charset="0"/>
              </a:rPr>
              <a:t>}", "Erro", </a:t>
            </a:r>
          </a:p>
          <a:p>
            <a:pPr>
              <a:lnSpc>
                <a:spcPts val="1425"/>
              </a:lnSpc>
              <a:buNone/>
            </a:pPr>
            <a:r>
              <a:rPr lang="pt-BR" sz="1000">
                <a:latin typeface="Consolas" panose="020B0609020204030204" pitchFamily="49" charset="0"/>
              </a:rPr>
              <a:t>	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MessageBoxButtons.OK</a:t>
            </a:r>
            <a:r>
              <a:rPr lang="pt-BR" sz="1000" b="0">
                <a:effectLst/>
                <a:latin typeface="Consolas" panose="020B0609020204030204" pitchFamily="49" charset="0"/>
              </a:rPr>
              <a:t>,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MessageBoxIcon.Error</a:t>
            </a:r>
            <a:r>
              <a:rPr lang="pt-BR" sz="1000" b="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pt-BR" sz="1000" b="0">
                <a:effectLst/>
                <a:latin typeface="Consolas" panose="020B0609020204030204" pitchFamily="49" charset="0"/>
              </a:rPr>
              <a:t>    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finally</a:t>
            </a:r>
            <a:r>
              <a:rPr lang="pt-BR" sz="1000" b="0">
                <a:effectLst/>
                <a:latin typeface="Consolas" panose="020B0609020204030204" pitchFamily="49" charset="0"/>
              </a:rPr>
              <a:t>{</a:t>
            </a:r>
            <a:r>
              <a:rPr lang="pt-BR" sz="1000" b="0" err="1">
                <a:effectLst/>
                <a:latin typeface="Consolas" panose="020B0609020204030204" pitchFamily="49" charset="0"/>
              </a:rPr>
              <a:t>Conexao.Close</a:t>
            </a:r>
            <a:r>
              <a:rPr lang="pt-BR" sz="1000" b="0">
                <a:effectLst/>
                <a:latin typeface="Consolas" panose="020B0609020204030204" pitchFamily="49" charset="0"/>
              </a:rPr>
              <a:t>();}}</a:t>
            </a:r>
          </a:p>
          <a:p>
            <a:endParaRPr lang="pt-BR" sz="1000"/>
          </a:p>
        </p:txBody>
      </p:sp>
    </p:spTree>
    <p:extLst>
      <p:ext uri="{BB962C8B-B14F-4D97-AF65-F5344CB8AC3E}">
        <p14:creationId xmlns:p14="http://schemas.microsoft.com/office/powerpoint/2010/main" val="23749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C28CD2-09B6-47D6-A0F5-FDCCC1EF87DC}"/>
              </a:ext>
            </a:extLst>
          </p:cNvPr>
          <p:cNvSpPr/>
          <p:nvPr/>
        </p:nvSpPr>
        <p:spPr>
          <a:xfrm>
            <a:off x="0" y="0"/>
            <a:ext cx="4529312" cy="6858000"/>
          </a:xfrm>
          <a:prstGeom prst="rect">
            <a:avLst/>
          </a:prstGeom>
          <a:solidFill>
            <a:srgbClr val="0D24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506A2-CE1E-FFA5-3F90-0302A81D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Estrutura  VsControl</a:t>
            </a:r>
          </a:p>
        </p:txBody>
      </p:sp>
      <p:graphicFrame>
        <p:nvGraphicFramePr>
          <p:cNvPr id="36" name="Espaço Reservado para Conteúdo 9">
            <a:extLst>
              <a:ext uri="{FF2B5EF4-FFF2-40B4-BE49-F238E27FC236}">
                <a16:creationId xmlns:a16="http://schemas.microsoft.com/office/drawing/2014/main" id="{0D5ADD60-A382-6E3E-FC52-16BA5A80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16706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23275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8E0832A7326F4C867DF7AB23EF6386" ma:contentTypeVersion="10" ma:contentTypeDescription="Crie um novo documento." ma:contentTypeScope="" ma:versionID="70cc6b5f824f7089aeb7170d261d22d1">
  <xsd:schema xmlns:xsd="http://www.w3.org/2001/XMLSchema" xmlns:xs="http://www.w3.org/2001/XMLSchema" xmlns:p="http://schemas.microsoft.com/office/2006/metadata/properties" xmlns:ns3="26f73d9c-99a1-4258-a247-2722037c4e6a" targetNamespace="http://schemas.microsoft.com/office/2006/metadata/properties" ma:root="true" ma:fieldsID="1cfb8cc81d4c6adf3ddf967008b1c70c" ns3:_="">
    <xsd:import namespace="26f73d9c-99a1-4258-a247-2722037c4e6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73d9c-99a1-4258-a247-2722037c4e6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f73d9c-99a1-4258-a247-2722037c4e6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9E7569-0B96-4DB5-9026-EA9B94C5F8A4}">
  <ds:schemaRefs>
    <ds:schemaRef ds:uri="26f73d9c-99a1-4258-a247-2722037c4e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B9C0FA-5BC5-4183-BF53-BF6A61913201}">
  <ds:schemaRefs>
    <ds:schemaRef ds:uri="26f73d9c-99a1-4258-a247-2722037c4e6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08A858D-7140-4AC2-85F7-54053CEF24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20</TotalTime>
  <Words>1677</Words>
  <Application>Microsoft Office PowerPoint</Application>
  <PresentationFormat>Widescreen</PresentationFormat>
  <Paragraphs>191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Consolas</vt:lpstr>
      <vt:lpstr>Tema do Office</vt:lpstr>
      <vt:lpstr>Planejamento de Software</vt:lpstr>
      <vt:lpstr>Proposta do Projeto Integrador</vt:lpstr>
      <vt:lpstr>Etapas do PI</vt:lpstr>
      <vt:lpstr>Etapas do PI</vt:lpstr>
      <vt:lpstr>Etapas do PI</vt:lpstr>
      <vt:lpstr>PLANEJAMENTO</vt:lpstr>
      <vt:lpstr>Regra do Sistema</vt:lpstr>
      <vt:lpstr>Regra do Sistema (Na prática/ código)</vt:lpstr>
      <vt:lpstr>Estrutura  VsControl</vt:lpstr>
      <vt:lpstr>1º Form - Verificação de entrada (Login)</vt:lpstr>
      <vt:lpstr>Apresentação do PowerPoint</vt:lpstr>
      <vt:lpstr>2º Form – Tela Menu (ADM)</vt:lpstr>
      <vt:lpstr>Apresentação do PowerPoint</vt:lpstr>
      <vt:lpstr>Form – Cadastro de categoria (ADM)</vt:lpstr>
      <vt:lpstr>Apresentação do PowerPoint</vt:lpstr>
      <vt:lpstr>Form – cadastro de produto (ADM)</vt:lpstr>
      <vt:lpstr>Apresentação do PowerPoint</vt:lpstr>
      <vt:lpstr>Form – Cadastro de Usuário (ADM)</vt:lpstr>
      <vt:lpstr>Apresentação do PowerPoint</vt:lpstr>
      <vt:lpstr>Form – Itens do Estoque (ADM)</vt:lpstr>
      <vt:lpstr>Apresentação do PowerPoint</vt:lpstr>
      <vt:lpstr>Form – Itens do Estoque (U. S)</vt:lpstr>
      <vt:lpstr>Apresentação do PowerPoint</vt:lpstr>
      <vt:lpstr>Apresentação do PowerPoint</vt:lpstr>
      <vt:lpstr>DESTAQUE - TELAS</vt:lpstr>
      <vt:lpstr>Criação do nome VersatControl</vt:lpstr>
      <vt:lpstr>Dificuldade Encontradas</vt:lpstr>
      <vt:lpstr>Dificuldade Encontradas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de Software</dc:title>
  <dc:creator>MATHEUS DE SOUZA MATOS</dc:creator>
  <cp:lastModifiedBy>MATHEUS DE SOUZA MATOS</cp:lastModifiedBy>
  <cp:revision>2</cp:revision>
  <cp:lastPrinted>2025-04-23T00:30:01Z</cp:lastPrinted>
  <dcterms:created xsi:type="dcterms:W3CDTF">2025-04-02T15:29:04Z</dcterms:created>
  <dcterms:modified xsi:type="dcterms:W3CDTF">2025-05-09T22:25:14Z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0x010100878E0832A7326F4C867DF7AB23EF6386</vt:lpwstr>
  </property>
</Properties>
</file>