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ntro" charset="1" panose="02000000000000000000"/>
      <p:regular r:id="rId11"/>
    </p:embeddedFont>
    <p:embeddedFont>
      <p:font typeface="Glacial Indifference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6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4389" y="3752736"/>
            <a:ext cx="12699222" cy="169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9"/>
              </a:lnSpc>
            </a:pPr>
            <a:r>
              <a:rPr lang="en-US" sz="14174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GRUPO 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0800" y="9078837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6"/>
                </a:lnTo>
                <a:lnTo>
                  <a:pt x="0" y="358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70800" y="1412088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5"/>
                </a:lnTo>
                <a:lnTo>
                  <a:pt x="0" y="358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3928" y="7365504"/>
            <a:ext cx="10720144" cy="116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Integrantes: Juan de Souza Vargas Costa, Luan Azevedo de Oliveira e Matheus Teixeira Mello da Cruz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59330"/>
            <a:ext cx="11657134" cy="134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79"/>
              </a:lnSpc>
            </a:pPr>
            <a:r>
              <a:rPr lang="en-US" sz="10079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seleção de api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59784" y="175412"/>
            <a:ext cx="2823968" cy="2531302"/>
          </a:xfrm>
          <a:custGeom>
            <a:avLst/>
            <a:gdLst/>
            <a:ahLst/>
            <a:cxnLst/>
            <a:rect r="r" b="b" t="t" l="l"/>
            <a:pathLst>
              <a:path h="2531302" w="2823968">
                <a:moveTo>
                  <a:pt x="0" y="0"/>
                </a:moveTo>
                <a:lnTo>
                  <a:pt x="2823968" y="0"/>
                </a:lnTo>
                <a:lnTo>
                  <a:pt x="2823968" y="2531302"/>
                </a:lnTo>
                <a:lnTo>
                  <a:pt x="0" y="2531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27000" y="7847803"/>
            <a:ext cx="2511313" cy="2251049"/>
          </a:xfrm>
          <a:custGeom>
            <a:avLst/>
            <a:gdLst/>
            <a:ahLst/>
            <a:cxnLst/>
            <a:rect r="r" b="b" t="t" l="l"/>
            <a:pathLst>
              <a:path h="2251049" w="2511313">
                <a:moveTo>
                  <a:pt x="0" y="0"/>
                </a:moveTo>
                <a:lnTo>
                  <a:pt x="2511313" y="0"/>
                </a:lnTo>
                <a:lnTo>
                  <a:pt x="25113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35801" y="4236885"/>
            <a:ext cx="5123499" cy="5123499"/>
          </a:xfrm>
          <a:custGeom>
            <a:avLst/>
            <a:gdLst/>
            <a:ahLst/>
            <a:cxnLst/>
            <a:rect r="r" b="b" t="t" l="l"/>
            <a:pathLst>
              <a:path h="5123499" w="5123499">
                <a:moveTo>
                  <a:pt x="0" y="0"/>
                </a:moveTo>
                <a:lnTo>
                  <a:pt x="5123499" y="0"/>
                </a:lnTo>
                <a:lnTo>
                  <a:pt x="5123499" y="5123498"/>
                </a:lnTo>
                <a:lnTo>
                  <a:pt x="0" y="51234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44440"/>
            <a:ext cx="9609903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Variedade de tipos de dados (texto, imagens, áudio etc.)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Documentação bem detalhada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Tema interessante e divertido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069608">
            <a:off x="-2550772" y="-3312123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7" y="0"/>
                </a:lnTo>
                <a:lnTo>
                  <a:pt x="5278317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15300" y="0"/>
            <a:ext cx="4744879" cy="10287000"/>
          </a:xfrm>
          <a:custGeom>
            <a:avLst/>
            <a:gdLst/>
            <a:ahLst/>
            <a:cxnLst/>
            <a:rect r="r" b="b" t="t" l="l"/>
            <a:pathLst>
              <a:path h="10287000" w="4744879">
                <a:moveTo>
                  <a:pt x="0" y="0"/>
                </a:moveTo>
                <a:lnTo>
                  <a:pt x="4744879" y="0"/>
                </a:lnTo>
                <a:lnTo>
                  <a:pt x="47448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841438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01376" y="0"/>
            <a:ext cx="4744879" cy="10287000"/>
          </a:xfrm>
          <a:custGeom>
            <a:avLst/>
            <a:gdLst/>
            <a:ahLst/>
            <a:cxnLst/>
            <a:rect r="r" b="b" t="t" l="l"/>
            <a:pathLst>
              <a:path h="10287000" w="4744879">
                <a:moveTo>
                  <a:pt x="0" y="0"/>
                </a:moveTo>
                <a:lnTo>
                  <a:pt x="4744879" y="0"/>
                </a:lnTo>
                <a:lnTo>
                  <a:pt x="47448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42925" y="2882509"/>
            <a:ext cx="8738129" cy="107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60"/>
              </a:lnSpc>
            </a:pPr>
            <a:r>
              <a:rPr lang="en-US" sz="7960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Wireframe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2925" y="4327356"/>
            <a:ext cx="8738129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Tela de busca simples e intuitiva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Tela de detalhes bem organizada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Estética simples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05769" y="9525"/>
            <a:ext cx="4740485" cy="10277475"/>
          </a:xfrm>
          <a:custGeom>
            <a:avLst/>
            <a:gdLst/>
            <a:ahLst/>
            <a:cxnLst/>
            <a:rect r="r" b="b" t="t" l="l"/>
            <a:pathLst>
              <a:path h="10277475" w="4740485">
                <a:moveTo>
                  <a:pt x="0" y="0"/>
                </a:moveTo>
                <a:lnTo>
                  <a:pt x="4740486" y="0"/>
                </a:lnTo>
                <a:lnTo>
                  <a:pt x="4740486" y="10277475"/>
                </a:lnTo>
                <a:lnTo>
                  <a:pt x="0" y="10277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3069608">
            <a:off x="-2550772" y="-3312123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7" y="0"/>
                </a:lnTo>
                <a:lnTo>
                  <a:pt x="5278317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06836" y="0"/>
            <a:ext cx="4744879" cy="10287000"/>
          </a:xfrm>
          <a:custGeom>
            <a:avLst/>
            <a:gdLst/>
            <a:ahLst/>
            <a:cxnLst/>
            <a:rect r="r" b="b" t="t" l="l"/>
            <a:pathLst>
              <a:path h="10287000" w="4744879">
                <a:moveTo>
                  <a:pt x="0" y="0"/>
                </a:moveTo>
                <a:lnTo>
                  <a:pt x="4744878" y="0"/>
                </a:lnTo>
                <a:lnTo>
                  <a:pt x="47448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9841438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2925" y="2882509"/>
            <a:ext cx="8738129" cy="107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60"/>
              </a:lnSpc>
            </a:pPr>
            <a:r>
              <a:rPr lang="en-US" sz="7960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Wireframe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2925" y="4327356"/>
            <a:ext cx="7173386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Botão de favorito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Dados fáceis de compreender e comparar</a:t>
            </a:r>
          </a:p>
          <a:p>
            <a:pPr algn="l" marL="604520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Design interessante e chamativo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0272" y="4674702"/>
            <a:ext cx="12707457" cy="107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60"/>
              </a:lnSpc>
            </a:pPr>
            <a:r>
              <a:rPr lang="en-US" sz="7960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FIM DA APRESENTAÇÃO!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9841438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30400" y="143256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DAGndnYxuPM</dc:identifier>
  <dcterms:modified xsi:type="dcterms:W3CDTF">2011-08-01T06:04:30Z</dcterms:modified>
  <cp:revision>1</cp:revision>
  <dc:title>GRUPO 6</dc:title>
</cp:coreProperties>
</file>