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9E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E0277-E454-2853-0D70-C96B3E9C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4B156-79BE-61C8-4349-256CA9F4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EDDC5-517B-A728-02FC-4D5A1509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DC9619-1BFD-A6E9-4F1D-76A803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48D395-2240-6900-0EE5-6C59CD47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4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D548B-9970-C927-FAA0-3CDACDC9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4E0046-7CC2-ECEE-C61B-EFD4395CC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FA071-AF9F-0C81-5FE7-D9926711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EA731-B06D-B4F9-4804-16FF345F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8168B1-C42D-6BE5-922E-E9E100AC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E76782-8CC4-F9A9-7639-D46FD1BB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642B49-8B9D-7582-3CCB-403DE762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9B0DB-36B9-41B6-8FFB-69FAB6BB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EAB8F-A3BA-221B-F195-7FFA8DEE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F87827-CD6F-541E-A50B-CE8151EC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9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999DA-72DB-AB9C-CA9E-7B432151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69B51-C40B-4836-E737-667D8F8D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A86F-A084-D4A5-6553-E17BF594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D6F266-7387-25FF-8D5A-0563C4CC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F09B2-6C1D-4E6A-0E29-5C9A662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80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890D-12A7-75A7-B55C-92AE4D85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47BFF9-4314-5E1D-FD03-7229380E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72D5C-06A6-3ABB-DE80-AB2BC42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06AD9-F837-9FFB-70F4-A0F38BFF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D10F1-8270-8640-E28B-BC562017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227DC-0AE9-953C-F3F7-03B5F7A2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043F8-7334-5E50-440E-6E7FD548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60AA44-18EA-A340-0CB1-663A16E5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D533-5FC4-28FD-AB29-D4A072D1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6AF6D7-D7A3-A50C-BE03-678D7EC8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B24197-1ACF-64BE-A1AF-20200156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9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98B69-188F-0A4E-D956-EEFCC4C5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35E62-E67A-0F13-DC93-A934BC61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4A318D-9D08-A033-6F9B-17D581CF7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BEFBE2-F845-3E0E-DB90-8D8599E13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55D49D-E224-BF02-A764-2CADFB4A9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384FD3-CAE2-65A8-89F8-EC13D1AF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FA4940-87F5-195B-9EA1-706D7246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D55A1F-7640-5BBB-3C8B-01A93F5C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30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6286D-2982-DA27-B917-AAA3A1B8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83CEF2-9716-E5BD-2476-EA118649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288E7C-15E5-A422-9F00-C9D84AB4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EAC807-42C0-5BC5-61B6-BC2FE988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D0B353-0654-77CB-6B3A-BB3041C1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629935-EF79-7AF7-6C60-7355C903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044566-499E-B920-4EC6-6CFD995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1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436F2-B197-ACD3-22B1-F18C401E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0F49C-CCFE-85F8-7849-7168DFB3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BA4D7-9FE5-1D85-8873-9CC8E998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ABF22A-FB9C-EFA8-2506-788A3439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896FD7-4593-642A-D7A7-F65BD766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DAAAC-48E5-BC5B-23EB-B1A750C5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9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9DB0F-BE4F-47CB-DC1B-6F0C92B7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6E4476-A498-F749-3021-3683064A4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284B99-63C7-A846-E855-DA8E81C4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39182-9CFC-FE43-566C-AC4FAB45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55E53A-D7DF-2D40-8B3B-71D02CDF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7813D0-F732-D018-9EBA-A728862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9E0658-C270-E2FE-238C-ABF709D2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8BCE3C-5975-D2FD-44A7-9F04D2C8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6CFB8-0507-019E-F8F0-1D5299C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613AE-75F5-40C0-A7EE-47441042D54A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DCDC4-6C50-DA73-BA5E-634F20216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33033-67C0-A175-F9E0-55C81230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D0BA-D930-473C-B043-2093D6C9D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BA1A73-C068-8E45-E10B-44F65F1BFE1F}"/>
              </a:ext>
            </a:extLst>
          </p:cNvPr>
          <p:cNvSpPr/>
          <p:nvPr/>
        </p:nvSpPr>
        <p:spPr>
          <a:xfrm>
            <a:off x="-36723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FB87E1-A9C0-185B-977C-00AE26C2C1D9}"/>
              </a:ext>
            </a:extLst>
          </p:cNvPr>
          <p:cNvSpPr/>
          <p:nvPr/>
        </p:nvSpPr>
        <p:spPr>
          <a:xfrm>
            <a:off x="110169" y="1812562"/>
            <a:ext cx="2379643" cy="4682548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DD120B-A72C-5F7B-4801-8162CF6D4DDD}"/>
              </a:ext>
            </a:extLst>
          </p:cNvPr>
          <p:cNvSpPr/>
          <p:nvPr/>
        </p:nvSpPr>
        <p:spPr>
          <a:xfrm>
            <a:off x="207317" y="741527"/>
            <a:ext cx="2163312" cy="924142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4CE0AC-D50E-9AB2-F7F5-E32C9C74C981}"/>
              </a:ext>
            </a:extLst>
          </p:cNvPr>
          <p:cNvSpPr/>
          <p:nvPr/>
        </p:nvSpPr>
        <p:spPr>
          <a:xfrm>
            <a:off x="3533461" y="751588"/>
            <a:ext cx="2053144" cy="915037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A6088C-40A3-D33A-6813-4CD362A4033E}"/>
              </a:ext>
            </a:extLst>
          </p:cNvPr>
          <p:cNvSpPr/>
          <p:nvPr/>
        </p:nvSpPr>
        <p:spPr>
          <a:xfrm>
            <a:off x="6743928" y="751588"/>
            <a:ext cx="2053144" cy="915037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2BA4F9B-BE0B-B9B3-9ABB-F1493D058DFB}"/>
              </a:ext>
            </a:extLst>
          </p:cNvPr>
          <p:cNvSpPr/>
          <p:nvPr/>
        </p:nvSpPr>
        <p:spPr>
          <a:xfrm>
            <a:off x="9910327" y="751588"/>
            <a:ext cx="2053144" cy="915037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848981B-E9FD-96EA-E055-DA7DD4DEAC1A}"/>
              </a:ext>
            </a:extLst>
          </p:cNvPr>
          <p:cNvSpPr/>
          <p:nvPr/>
        </p:nvSpPr>
        <p:spPr>
          <a:xfrm>
            <a:off x="2743200" y="1812350"/>
            <a:ext cx="4252817" cy="4682756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A0AC28-5DA6-AB93-9DF5-1BADD6064B34}"/>
              </a:ext>
            </a:extLst>
          </p:cNvPr>
          <p:cNvSpPr/>
          <p:nvPr/>
        </p:nvSpPr>
        <p:spPr>
          <a:xfrm>
            <a:off x="7157388" y="1812350"/>
            <a:ext cx="4947395" cy="2282969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05676C2-6CBE-68CA-5E18-D21BDB3519B0}"/>
              </a:ext>
            </a:extLst>
          </p:cNvPr>
          <p:cNvSpPr/>
          <p:nvPr/>
        </p:nvSpPr>
        <p:spPr>
          <a:xfrm>
            <a:off x="7151784" y="4347731"/>
            <a:ext cx="4952999" cy="2185215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0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BA1A73-C068-8E45-E10B-44F65F1BF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FB87E1-A9C0-185B-977C-00AE26C2C1D9}"/>
              </a:ext>
            </a:extLst>
          </p:cNvPr>
          <p:cNvSpPr/>
          <p:nvPr/>
        </p:nvSpPr>
        <p:spPr>
          <a:xfrm>
            <a:off x="99152" y="1619478"/>
            <a:ext cx="2379643" cy="5131106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DD120B-A72C-5F7B-4801-8162CF6D4DDD}"/>
              </a:ext>
            </a:extLst>
          </p:cNvPr>
          <p:cNvSpPr/>
          <p:nvPr/>
        </p:nvSpPr>
        <p:spPr>
          <a:xfrm>
            <a:off x="99152" y="214829"/>
            <a:ext cx="2379643" cy="1118212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4CE0AC-D50E-9AB2-F7F5-E32C9C74C981}"/>
              </a:ext>
            </a:extLst>
          </p:cNvPr>
          <p:cNvSpPr/>
          <p:nvPr/>
        </p:nvSpPr>
        <p:spPr>
          <a:xfrm>
            <a:off x="3430804" y="225846"/>
            <a:ext cx="2258458" cy="1107195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A6088C-40A3-D33A-6813-4CD362A4033E}"/>
              </a:ext>
            </a:extLst>
          </p:cNvPr>
          <p:cNvSpPr/>
          <p:nvPr/>
        </p:nvSpPr>
        <p:spPr>
          <a:xfrm>
            <a:off x="6641271" y="225846"/>
            <a:ext cx="2258458" cy="1107195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2BA4F9B-BE0B-B9B3-9ABB-F1493D058DFB}"/>
              </a:ext>
            </a:extLst>
          </p:cNvPr>
          <p:cNvSpPr/>
          <p:nvPr/>
        </p:nvSpPr>
        <p:spPr>
          <a:xfrm>
            <a:off x="9851738" y="225846"/>
            <a:ext cx="2258458" cy="1107195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848981B-E9FD-96EA-E055-DA7DD4DEAC1A}"/>
              </a:ext>
            </a:extLst>
          </p:cNvPr>
          <p:cNvSpPr/>
          <p:nvPr/>
        </p:nvSpPr>
        <p:spPr>
          <a:xfrm>
            <a:off x="2732183" y="1619478"/>
            <a:ext cx="4252817" cy="5120089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A0AC28-5DA6-AB93-9DF5-1BADD6064B34}"/>
              </a:ext>
            </a:extLst>
          </p:cNvPr>
          <p:cNvSpPr/>
          <p:nvPr/>
        </p:nvSpPr>
        <p:spPr>
          <a:xfrm>
            <a:off x="7162801" y="1619478"/>
            <a:ext cx="4947395" cy="5120090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16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BA1A73-C068-8E45-E10B-44F65F1BF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FB87E1-A9C0-185B-977C-00AE26C2C1D9}"/>
              </a:ext>
            </a:extLst>
          </p:cNvPr>
          <p:cNvSpPr/>
          <p:nvPr/>
        </p:nvSpPr>
        <p:spPr>
          <a:xfrm>
            <a:off x="176270" y="1624987"/>
            <a:ext cx="2379643" cy="1663549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DD120B-A72C-5F7B-4801-8162CF6D4DDD}"/>
              </a:ext>
            </a:extLst>
          </p:cNvPr>
          <p:cNvSpPr/>
          <p:nvPr/>
        </p:nvSpPr>
        <p:spPr>
          <a:xfrm>
            <a:off x="176270" y="210697"/>
            <a:ext cx="2379643" cy="1118212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4CE0AC-D50E-9AB2-F7F5-E32C9C74C981}"/>
              </a:ext>
            </a:extLst>
          </p:cNvPr>
          <p:cNvSpPr/>
          <p:nvPr/>
        </p:nvSpPr>
        <p:spPr>
          <a:xfrm>
            <a:off x="3430804" y="225846"/>
            <a:ext cx="2258458" cy="1107195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A6088C-40A3-D33A-6813-4CD362A4033E}"/>
              </a:ext>
            </a:extLst>
          </p:cNvPr>
          <p:cNvSpPr/>
          <p:nvPr/>
        </p:nvSpPr>
        <p:spPr>
          <a:xfrm>
            <a:off x="6641271" y="225846"/>
            <a:ext cx="2258458" cy="1107195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2BA4F9B-BE0B-B9B3-9ABB-F1493D058DFB}"/>
              </a:ext>
            </a:extLst>
          </p:cNvPr>
          <p:cNvSpPr/>
          <p:nvPr/>
        </p:nvSpPr>
        <p:spPr>
          <a:xfrm>
            <a:off x="9851738" y="225846"/>
            <a:ext cx="2258458" cy="1107195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848981B-E9FD-96EA-E055-DA7DD4DEAC1A}"/>
              </a:ext>
            </a:extLst>
          </p:cNvPr>
          <p:cNvSpPr/>
          <p:nvPr/>
        </p:nvSpPr>
        <p:spPr>
          <a:xfrm>
            <a:off x="2732183" y="1619478"/>
            <a:ext cx="4252817" cy="5120089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A0AC28-5DA6-AB93-9DF5-1BADD6064B34}"/>
              </a:ext>
            </a:extLst>
          </p:cNvPr>
          <p:cNvSpPr/>
          <p:nvPr/>
        </p:nvSpPr>
        <p:spPr>
          <a:xfrm>
            <a:off x="7162801" y="1619478"/>
            <a:ext cx="4947395" cy="5120090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CBDD43-CBB3-8EBA-48B7-0349BF6253A7}"/>
              </a:ext>
            </a:extLst>
          </p:cNvPr>
          <p:cNvSpPr/>
          <p:nvPr/>
        </p:nvSpPr>
        <p:spPr>
          <a:xfrm>
            <a:off x="176270" y="3569464"/>
            <a:ext cx="2379643" cy="3073707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55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BA1A73-C068-8E45-E10B-44F65F1BF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2BA4F9B-BE0B-B9B3-9ABB-F1493D058DFB}"/>
              </a:ext>
            </a:extLst>
          </p:cNvPr>
          <p:cNvSpPr/>
          <p:nvPr/>
        </p:nvSpPr>
        <p:spPr>
          <a:xfrm>
            <a:off x="112511" y="209322"/>
            <a:ext cx="11829773" cy="815248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848981B-E9FD-96EA-E055-DA7DD4DEAC1A}"/>
              </a:ext>
            </a:extLst>
          </p:cNvPr>
          <p:cNvSpPr/>
          <p:nvPr/>
        </p:nvSpPr>
        <p:spPr>
          <a:xfrm>
            <a:off x="249716" y="1322026"/>
            <a:ext cx="5600241" cy="5417542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A0AC28-5DA6-AB93-9DF5-1BADD6064B34}"/>
              </a:ext>
            </a:extLst>
          </p:cNvPr>
          <p:cNvSpPr/>
          <p:nvPr/>
        </p:nvSpPr>
        <p:spPr>
          <a:xfrm>
            <a:off x="6095999" y="1322025"/>
            <a:ext cx="5846285" cy="5417543"/>
          </a:xfrm>
          <a:prstGeom prst="rect">
            <a:avLst/>
          </a:prstGeom>
          <a:solidFill>
            <a:srgbClr val="AEC9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029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de Sá</dc:creator>
  <cp:lastModifiedBy>Matheus de Sá</cp:lastModifiedBy>
  <cp:revision>6</cp:revision>
  <dcterms:created xsi:type="dcterms:W3CDTF">2022-05-06T00:18:59Z</dcterms:created>
  <dcterms:modified xsi:type="dcterms:W3CDTF">2022-05-09T00:32:48Z</dcterms:modified>
</cp:coreProperties>
</file>