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6d21abe41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6d21abe41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6d21abe41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6d21abe41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6d21abe41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6d21abe41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6d21abe41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6d21abe41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6d21abe41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6d21abe41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6d21abe41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6d21abe41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6d21abe41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6d21abe41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6d21abe41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6d21abe41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6d21abe41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6d21abe41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6d21abe41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6d21abe41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6d21abe41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6d21abe41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6d21abe41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6d21abe41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6d21abe41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6d21abe41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6d21abe41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6d21abe41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6d21abe41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6d21abe41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6d21abe41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6d21abe41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54625"/>
            <a:ext cx="8520600" cy="13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Casa de Apostas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89275" y="3266525"/>
            <a:ext cx="46635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Equipe: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Matheus Oliveira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Yuri Roberto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231675" y="6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Principal do Administrador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25" y="748175"/>
            <a:ext cx="5216247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2"/>
          <p:cNvCxnSpPr>
            <a:endCxn id="142" idx="1"/>
          </p:cNvCxnSpPr>
          <p:nvPr/>
        </p:nvCxnSpPr>
        <p:spPr>
          <a:xfrm flipH="1" rot="10800000">
            <a:off x="5150800" y="1147875"/>
            <a:ext cx="1775100" cy="336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2"/>
          <p:cNvSpPr txBox="1"/>
          <p:nvPr/>
        </p:nvSpPr>
        <p:spPr>
          <a:xfrm>
            <a:off x="6925900" y="778425"/>
            <a:ext cx="223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Exclui o evento selecionado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2753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Partindo da Tela Principal de ADM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5" y="2505850"/>
            <a:ext cx="4198125" cy="26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925" y="688725"/>
            <a:ext cx="4488676" cy="25845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3"/>
          <p:cNvCxnSpPr>
            <a:endCxn id="149" idx="2"/>
          </p:cNvCxnSpPr>
          <p:nvPr/>
        </p:nvCxnSpPr>
        <p:spPr>
          <a:xfrm flipH="1" rot="10800000">
            <a:off x="4044863" y="3273268"/>
            <a:ext cx="2738400" cy="1579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3"/>
          <p:cNvSpPr txBox="1"/>
          <p:nvPr/>
        </p:nvSpPr>
        <p:spPr>
          <a:xfrm>
            <a:off x="47138" y="749325"/>
            <a:ext cx="4190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Tela de Encerrar Evento, onde o ADM fornece o resultado do Evento e, consequentemente, encerra a aposta e emite status de “ganhou” ou “perdeu” aos bilhetes dependentes.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5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Partindo da Tela Principal de ADM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75" y="2433075"/>
            <a:ext cx="4198125" cy="26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625" y="624875"/>
            <a:ext cx="4329374" cy="2524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4"/>
          <p:cNvCxnSpPr>
            <a:endCxn id="158" idx="2"/>
          </p:cNvCxnSpPr>
          <p:nvPr/>
        </p:nvCxnSpPr>
        <p:spPr>
          <a:xfrm flipH="1" rot="10800000">
            <a:off x="4205212" y="3149863"/>
            <a:ext cx="2774100" cy="807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4"/>
          <p:cNvSpPr txBox="1"/>
          <p:nvPr/>
        </p:nvSpPr>
        <p:spPr>
          <a:xfrm>
            <a:off x="261900" y="771150"/>
            <a:ext cx="4190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Tela de Edição de Evento, onde se visualiza e edita as informações do evento selecionado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9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Partindo da Tela Principal de ADM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75" y="2433075"/>
            <a:ext cx="4198125" cy="26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025" y="668525"/>
            <a:ext cx="3644401" cy="254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5"/>
          <p:cNvCxnSpPr>
            <a:endCxn id="167" idx="1"/>
          </p:cNvCxnSpPr>
          <p:nvPr/>
        </p:nvCxnSpPr>
        <p:spPr>
          <a:xfrm flipH="1" rot="10800000">
            <a:off x="4146825" y="1941525"/>
            <a:ext cx="1222200" cy="2460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5"/>
          <p:cNvSpPr txBox="1"/>
          <p:nvPr/>
        </p:nvSpPr>
        <p:spPr>
          <a:xfrm>
            <a:off x="451050" y="778425"/>
            <a:ext cx="41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Tela de Cadastro de Evento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11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Apostas ADM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5475"/>
            <a:ext cx="6115187" cy="4155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6642175" y="414675"/>
            <a:ext cx="22479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Também acessada pelo botão de visualizar evento!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7" name="Google Shape;177;p26"/>
          <p:cNvCxnSpPr/>
          <p:nvPr/>
        </p:nvCxnSpPr>
        <p:spPr>
          <a:xfrm>
            <a:off x="6045625" y="1746025"/>
            <a:ext cx="1280400" cy="1178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6"/>
          <p:cNvSpPr txBox="1"/>
          <p:nvPr/>
        </p:nvSpPr>
        <p:spPr>
          <a:xfrm>
            <a:off x="7326025" y="2851850"/>
            <a:ext cx="104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Exclui a aposta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8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Partindo da Tela de Apostas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b="23539" l="23000" r="-23000" t="-23540"/>
          <a:stretch/>
        </p:blipFill>
        <p:spPr>
          <a:xfrm>
            <a:off x="62251" y="2345125"/>
            <a:ext cx="5663825" cy="27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675" y="724108"/>
            <a:ext cx="3998475" cy="234044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6" name="Google Shape;186;p27"/>
          <p:cNvCxnSpPr>
            <a:endCxn id="185" idx="2"/>
          </p:cNvCxnSpPr>
          <p:nvPr/>
        </p:nvCxnSpPr>
        <p:spPr>
          <a:xfrm flipH="1" rot="10800000">
            <a:off x="3899512" y="3064550"/>
            <a:ext cx="3143400" cy="1358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7"/>
          <p:cNvSpPr txBox="1"/>
          <p:nvPr/>
        </p:nvSpPr>
        <p:spPr>
          <a:xfrm>
            <a:off x="145500" y="661250"/>
            <a:ext cx="4190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Tela de Edição de Aposta, onde é possível editar descrição e odd das apostas.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já existir uma aposta no evento, ao editar a aposta, a segunda irá ter sua odd modificada.(limitamos em 2 apostas por evento - ganha ou perde)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11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Partindo da Tela de Apostas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b="23539" l="23000" r="-23000" t="-23540"/>
          <a:stretch/>
        </p:blipFill>
        <p:spPr>
          <a:xfrm>
            <a:off x="1" y="1799500"/>
            <a:ext cx="5663825" cy="27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976" y="683075"/>
            <a:ext cx="3175375" cy="20377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5" name="Google Shape;195;p28"/>
          <p:cNvCxnSpPr>
            <a:endCxn id="194" idx="1"/>
          </p:cNvCxnSpPr>
          <p:nvPr/>
        </p:nvCxnSpPr>
        <p:spPr>
          <a:xfrm flipH="1" rot="10800000">
            <a:off x="4139376" y="1701945"/>
            <a:ext cx="1458600" cy="2663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8"/>
          <p:cNvSpPr txBox="1"/>
          <p:nvPr/>
        </p:nvSpPr>
        <p:spPr>
          <a:xfrm>
            <a:off x="451050" y="887575"/>
            <a:ext cx="41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7975" y="2932071"/>
            <a:ext cx="3175375" cy="20139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8"/>
          <p:cNvCxnSpPr/>
          <p:nvPr/>
        </p:nvCxnSpPr>
        <p:spPr>
          <a:xfrm>
            <a:off x="4161350" y="4335975"/>
            <a:ext cx="1476900" cy="14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8"/>
          <p:cNvSpPr txBox="1"/>
          <p:nvPr/>
        </p:nvSpPr>
        <p:spPr>
          <a:xfrm>
            <a:off x="210975" y="683075"/>
            <a:ext cx="4190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Tela de Cadastrar Aposta: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Só é possível colocar a odd da primeira aposta, visto que a segunda é gerada automaticamente. (máx 2 apostas por evento)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13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Visualizar Bilhete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4575"/>
            <a:ext cx="5437853" cy="4126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5812825" y="864575"/>
            <a:ext cx="2560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Presente em algumas telas, como o histórico de apostas. Por aqui conseguimos ver as informações das apostas que estão dentro do bilhete.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93525" y="110375"/>
            <a:ext cx="28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iniciais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5" y="1515650"/>
            <a:ext cx="1874575" cy="181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1"/>
          </p:cNvCxnSpPr>
          <p:nvPr/>
        </p:nvCxnSpPr>
        <p:spPr>
          <a:xfrm flipH="1" rot="10800000">
            <a:off x="1928000" y="1757287"/>
            <a:ext cx="2206500" cy="663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500" y="683075"/>
            <a:ext cx="2140338" cy="21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3250" y="2780200"/>
            <a:ext cx="2107899" cy="214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>
            <a:stCxn id="63" idx="3"/>
            <a:endCxn id="66" idx="1"/>
          </p:cNvCxnSpPr>
          <p:nvPr/>
        </p:nvCxnSpPr>
        <p:spPr>
          <a:xfrm>
            <a:off x="1927900" y="2421175"/>
            <a:ext cx="4575300" cy="1433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6625" y="110375"/>
            <a:ext cx="2336000" cy="2331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4"/>
          <p:cNvCxnSpPr>
            <a:stCxn id="65" idx="3"/>
            <a:endCxn id="68" idx="1"/>
          </p:cNvCxnSpPr>
          <p:nvPr/>
        </p:nvCxnSpPr>
        <p:spPr>
          <a:xfrm flipH="1" rot="10800000">
            <a:off x="6274838" y="1276087"/>
            <a:ext cx="431700" cy="481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832175" y="683075"/>
            <a:ext cx="2931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Boas vindas, login e cadastro!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81275"/>
            <a:ext cx="178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logar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50" y="1155575"/>
            <a:ext cx="6773499" cy="39224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11700" y="624613"/>
            <a:ext cx="4379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o login for de usuário(verificado no campo permissao do banco):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53500" y="154025"/>
            <a:ext cx="178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logar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81875" y="647475"/>
            <a:ext cx="4270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o login for de ADM(verificado no campo permissao do banco):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75" y="1294975"/>
            <a:ext cx="6554874" cy="35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/>
          <p:nvPr/>
        </p:nvCxnSpPr>
        <p:spPr>
          <a:xfrm flipH="1" rot="10800000">
            <a:off x="6525775" y="1309525"/>
            <a:ext cx="582000" cy="291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7122325" y="152775"/>
            <a:ext cx="18843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Presente em praticamente todas as telas.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Retorna para a tela de login!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60775" y="4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Partindo da Tela Principal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Usuário: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25" y="1105425"/>
            <a:ext cx="197847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825" y="1105413"/>
            <a:ext cx="4583899" cy="30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5950" y="44900"/>
            <a:ext cx="2147500" cy="1742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7"/>
          <p:cNvCxnSpPr>
            <a:endCxn id="94" idx="2"/>
          </p:cNvCxnSpPr>
          <p:nvPr/>
        </p:nvCxnSpPr>
        <p:spPr>
          <a:xfrm flipH="1" rot="10800000">
            <a:off x="6678400" y="1787112"/>
            <a:ext cx="1341300" cy="1544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58925" y="11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Partindo da Tela Principal de Usuário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050" y="876663"/>
            <a:ext cx="4612624" cy="33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89425"/>
            <a:ext cx="3772050" cy="291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>
            <a:endCxn id="101" idx="1"/>
          </p:cNvCxnSpPr>
          <p:nvPr/>
        </p:nvCxnSpPr>
        <p:spPr>
          <a:xfrm>
            <a:off x="654650" y="1258650"/>
            <a:ext cx="3527400" cy="1313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 txBox="1"/>
          <p:nvPr/>
        </p:nvSpPr>
        <p:spPr>
          <a:xfrm>
            <a:off x="356475" y="662025"/>
            <a:ext cx="3324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Histórico de apostas(bilhetes)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02575" y="6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Partindo da Tela Principal de Usuário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47050" cy="179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9"/>
          <p:cNvCxnSpPr/>
          <p:nvPr/>
        </p:nvCxnSpPr>
        <p:spPr>
          <a:xfrm flipH="1" rot="10800000">
            <a:off x="3542975" y="2407975"/>
            <a:ext cx="1142100" cy="138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075" y="1017713"/>
            <a:ext cx="4349701" cy="341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02575" y="639425"/>
            <a:ext cx="41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Tela de Bilhete Pendente(não pago)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25525" y="3441125"/>
            <a:ext cx="35649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 usuário só pode ter 1 bilhete pendente de pagamento!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E, se não tiver nenhum, não consegue acessar essa tela!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0" y="3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Partindo da Tela Principal de Usuário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75" y="1395650"/>
            <a:ext cx="3747050" cy="17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575" y="977475"/>
            <a:ext cx="4874277" cy="378391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65475" y="603050"/>
            <a:ext cx="419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Visualizar Evento(ver opções de aposta disponíveis)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3" name="Google Shape;123;p20"/>
          <p:cNvCxnSpPr>
            <a:endCxn id="121" idx="1"/>
          </p:cNvCxnSpPr>
          <p:nvPr/>
        </p:nvCxnSpPr>
        <p:spPr>
          <a:xfrm>
            <a:off x="3746675" y="2182434"/>
            <a:ext cx="588900" cy="687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0"/>
          <p:cNvSpPr txBox="1"/>
          <p:nvPr/>
        </p:nvSpPr>
        <p:spPr>
          <a:xfrm>
            <a:off x="167325" y="3441125"/>
            <a:ext cx="36738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Abre a tela de Apostas para usuários, não tem funções de Administrador!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10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Partindo da Tela de Apostas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" y="646300"/>
            <a:ext cx="5374111" cy="416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/>
          <p:nvPr/>
        </p:nvCxnSpPr>
        <p:spPr>
          <a:xfrm flipH="1" rot="10800000">
            <a:off x="5048925" y="967700"/>
            <a:ext cx="1527900" cy="79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1"/>
          <p:cNvSpPr txBox="1"/>
          <p:nvPr/>
        </p:nvSpPr>
        <p:spPr>
          <a:xfrm>
            <a:off x="6576825" y="705675"/>
            <a:ext cx="2459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Adiciona a aposta no “bilhete pendente”, se não houver um bilhete pendente, cria-se um!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>
            <a:off x="5158050" y="2742725"/>
            <a:ext cx="1520400" cy="501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1"/>
          <p:cNvSpPr txBox="1"/>
          <p:nvPr/>
        </p:nvSpPr>
        <p:spPr>
          <a:xfrm>
            <a:off x="6744025" y="3019175"/>
            <a:ext cx="22407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a descrição for muito longa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